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8" d="100"/>
          <a:sy n="118" d="100"/>
        </p:scale>
        <p:origin x="-71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6B74DEB-B726-4948-A923-301B22FC78C5}" type="datetimeFigureOut">
              <a:rPr lang="es-ES" smtClean="0"/>
              <a:pPr/>
              <a:t>12/08/2011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/>
              <a:t>DEFENSA 5 : 1</a:t>
            </a:r>
            <a:endParaRPr lang="es-ES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8572" y="3899938"/>
            <a:ext cx="5329246" cy="1752600"/>
          </a:xfrm>
        </p:spPr>
        <p:txBody>
          <a:bodyPr>
            <a:normAutofit/>
          </a:bodyPr>
          <a:lstStyle/>
          <a:p>
            <a:r>
              <a:rPr lang="es-ES" sz="3400" dirty="0" smtClean="0"/>
              <a:t>Progresión a partir del de las acciones del  avanzado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del Avanzado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1x1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(Ver funciones/misiones del avanzado)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2x2</a:t>
                      </a: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109" name="108 Grupo"/>
          <p:cNvGrpSpPr/>
          <p:nvPr/>
        </p:nvGrpSpPr>
        <p:grpSpPr>
          <a:xfrm>
            <a:off x="5500694" y="1571613"/>
            <a:ext cx="3071834" cy="2214578"/>
            <a:chOff x="5500694" y="1571613"/>
            <a:chExt cx="3071834" cy="2214578"/>
          </a:xfrm>
        </p:grpSpPr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 rot="10800000">
              <a:off x="5500694" y="1571613"/>
              <a:ext cx="3071834" cy="21807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Arc 28"/>
            <p:cNvSpPr>
              <a:spLocks/>
            </p:cNvSpPr>
            <p:nvPr/>
          </p:nvSpPr>
          <p:spPr bwMode="auto">
            <a:xfrm rot="10800000" flipH="1" flipV="1">
              <a:off x="7263367" y="2880124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rot="10800000">
              <a:off x="6809855" y="2880124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 rot="10800000">
              <a:off x="6809855" y="3726852"/>
              <a:ext cx="453513" cy="5933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Arc 31"/>
            <p:cNvSpPr>
              <a:spLocks/>
            </p:cNvSpPr>
            <p:nvPr/>
          </p:nvSpPr>
          <p:spPr bwMode="auto">
            <a:xfrm rot="10800000" flipV="1">
              <a:off x="5903602" y="2880124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Arc 32"/>
            <p:cNvSpPr>
              <a:spLocks/>
            </p:cNvSpPr>
            <p:nvPr/>
          </p:nvSpPr>
          <p:spPr bwMode="auto">
            <a:xfrm rot="10800000" flipH="1" flipV="1">
              <a:off x="7263367" y="2443827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Arc 33"/>
            <p:cNvSpPr>
              <a:spLocks/>
            </p:cNvSpPr>
            <p:nvPr/>
          </p:nvSpPr>
          <p:spPr bwMode="auto">
            <a:xfrm rot="10800000" flipV="1">
              <a:off x="5500694" y="2443827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rot="10800000">
              <a:off x="6809855" y="2443827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3" name="AutoShape 36"/>
          <p:cNvSpPr>
            <a:spLocks noChangeArrowheads="1"/>
          </p:cNvSpPr>
          <p:nvPr/>
        </p:nvSpPr>
        <p:spPr bwMode="auto">
          <a:xfrm rot="10800000" flipV="1">
            <a:off x="6858016" y="2143116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4" name="AutoShape 51"/>
          <p:cNvSpPr>
            <a:spLocks noChangeArrowheads="1"/>
          </p:cNvSpPr>
          <p:nvPr/>
        </p:nvSpPr>
        <p:spPr bwMode="auto">
          <a:xfrm rot="10800000" flipV="1">
            <a:off x="6500826" y="235743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5" name="AutoShape 51"/>
          <p:cNvSpPr>
            <a:spLocks noChangeArrowheads="1"/>
          </p:cNvSpPr>
          <p:nvPr/>
        </p:nvSpPr>
        <p:spPr bwMode="auto">
          <a:xfrm rot="10800000" flipV="1">
            <a:off x="7429520" y="235743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68" name="Group 26"/>
          <p:cNvGrpSpPr>
            <a:grpSpLocks/>
          </p:cNvGrpSpPr>
          <p:nvPr/>
        </p:nvGrpSpPr>
        <p:grpSpPr bwMode="auto">
          <a:xfrm rot="10800000">
            <a:off x="5500694" y="4000503"/>
            <a:ext cx="3071834" cy="2214578"/>
            <a:chOff x="1846" y="2556"/>
            <a:chExt cx="7952" cy="5822"/>
          </a:xfrm>
        </p:grpSpPr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1846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Arc 32"/>
            <p:cNvSpPr>
              <a:spLocks/>
            </p:cNvSpPr>
            <p:nvPr/>
          </p:nvSpPr>
          <p:spPr bwMode="auto">
            <a:xfrm flipH="1" flipV="1">
              <a:off x="1846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Arc 33"/>
            <p:cNvSpPr>
              <a:spLocks/>
            </p:cNvSpPr>
            <p:nvPr/>
          </p:nvSpPr>
          <p:spPr bwMode="auto">
            <a:xfrm flipV="1">
              <a:off x="6409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8" name="AutoShape 36"/>
          <p:cNvSpPr>
            <a:spLocks noChangeArrowheads="1"/>
          </p:cNvSpPr>
          <p:nvPr/>
        </p:nvSpPr>
        <p:spPr bwMode="auto">
          <a:xfrm rot="10800000" flipV="1">
            <a:off x="6879411" y="4581676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9" name="AutoShape 51"/>
          <p:cNvSpPr>
            <a:spLocks noChangeArrowheads="1"/>
          </p:cNvSpPr>
          <p:nvPr/>
        </p:nvSpPr>
        <p:spPr bwMode="auto">
          <a:xfrm rot="10800000" flipV="1">
            <a:off x="6535028" y="521495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0" name="AutoShape 51"/>
          <p:cNvSpPr>
            <a:spLocks noChangeArrowheads="1"/>
          </p:cNvSpPr>
          <p:nvPr/>
        </p:nvSpPr>
        <p:spPr bwMode="auto">
          <a:xfrm rot="10800000" flipV="1">
            <a:off x="7429521" y="521495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8" name="AutoShape 36"/>
          <p:cNvSpPr>
            <a:spLocks noChangeArrowheads="1"/>
          </p:cNvSpPr>
          <p:nvPr/>
        </p:nvSpPr>
        <p:spPr bwMode="auto">
          <a:xfrm rot="11003314" flipV="1">
            <a:off x="6879412" y="5137303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9" name="Oval 35"/>
          <p:cNvSpPr>
            <a:spLocks noChangeArrowheads="1"/>
          </p:cNvSpPr>
          <p:nvPr/>
        </p:nvSpPr>
        <p:spPr bwMode="auto">
          <a:xfrm rot="10800000">
            <a:off x="7143768" y="492919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41" name="40 Grupo"/>
          <p:cNvGrpSpPr/>
          <p:nvPr/>
        </p:nvGrpSpPr>
        <p:grpSpPr>
          <a:xfrm>
            <a:off x="6786578" y="1714488"/>
            <a:ext cx="214315" cy="145426"/>
            <a:chOff x="6786578" y="1857364"/>
            <a:chExt cx="214315" cy="145426"/>
          </a:xfrm>
        </p:grpSpPr>
        <p:sp>
          <p:nvSpPr>
            <p:cNvPr id="62" name="Oval 35"/>
            <p:cNvSpPr>
              <a:spLocks noChangeArrowheads="1"/>
            </p:cNvSpPr>
            <p:nvPr/>
          </p:nvSpPr>
          <p:spPr bwMode="auto">
            <a:xfrm rot="10800000">
              <a:off x="6858016" y="185736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Oval 14"/>
            <p:cNvSpPr>
              <a:spLocks noChangeArrowheads="1"/>
            </p:cNvSpPr>
            <p:nvPr/>
          </p:nvSpPr>
          <p:spPr bwMode="auto">
            <a:xfrm>
              <a:off x="6786578" y="1928802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6858016" y="4283706"/>
            <a:ext cx="214315" cy="145426"/>
            <a:chOff x="6858016" y="4214818"/>
            <a:chExt cx="214315" cy="145426"/>
          </a:xfrm>
        </p:grpSpPr>
        <p:sp>
          <p:nvSpPr>
            <p:cNvPr id="77" name="Oval 35"/>
            <p:cNvSpPr>
              <a:spLocks noChangeArrowheads="1"/>
            </p:cNvSpPr>
            <p:nvPr/>
          </p:nvSpPr>
          <p:spPr bwMode="auto">
            <a:xfrm rot="10800000">
              <a:off x="6929454" y="421481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6858016" y="4286256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6858016" y="4069392"/>
            <a:ext cx="214315" cy="145426"/>
            <a:chOff x="6858016" y="4214818"/>
            <a:chExt cx="214315" cy="145426"/>
          </a:xfrm>
        </p:grpSpPr>
        <p:sp>
          <p:nvSpPr>
            <p:cNvPr id="43" name="Oval 35"/>
            <p:cNvSpPr>
              <a:spLocks noChangeArrowheads="1"/>
            </p:cNvSpPr>
            <p:nvPr/>
          </p:nvSpPr>
          <p:spPr bwMode="auto">
            <a:xfrm rot="10800000">
              <a:off x="6929454" y="421481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6858016" y="4286256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4x4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4x4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44" name="Group 26"/>
          <p:cNvGrpSpPr>
            <a:grpSpLocks/>
          </p:cNvGrpSpPr>
          <p:nvPr/>
        </p:nvGrpSpPr>
        <p:grpSpPr bwMode="auto">
          <a:xfrm rot="10800000">
            <a:off x="5500694" y="1500174"/>
            <a:ext cx="3071834" cy="2214578"/>
            <a:chOff x="1846" y="2556"/>
            <a:chExt cx="7952" cy="5822"/>
          </a:xfrm>
        </p:grpSpPr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1846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Arc 32"/>
            <p:cNvSpPr>
              <a:spLocks/>
            </p:cNvSpPr>
            <p:nvPr/>
          </p:nvSpPr>
          <p:spPr bwMode="auto">
            <a:xfrm flipH="1" flipV="1">
              <a:off x="1846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Arc 33"/>
            <p:cNvSpPr>
              <a:spLocks/>
            </p:cNvSpPr>
            <p:nvPr/>
          </p:nvSpPr>
          <p:spPr bwMode="auto">
            <a:xfrm flipV="1">
              <a:off x="6409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3" name="AutoShape 36"/>
          <p:cNvSpPr>
            <a:spLocks noChangeArrowheads="1"/>
          </p:cNvSpPr>
          <p:nvPr/>
        </p:nvSpPr>
        <p:spPr bwMode="auto">
          <a:xfrm rot="10800000" flipV="1">
            <a:off x="6879411" y="2152786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4" name="AutoShape 51"/>
          <p:cNvSpPr>
            <a:spLocks noChangeArrowheads="1"/>
          </p:cNvSpPr>
          <p:nvPr/>
        </p:nvSpPr>
        <p:spPr bwMode="auto">
          <a:xfrm rot="10800000" flipV="1">
            <a:off x="6000760" y="318029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9" name="AutoShape 51"/>
          <p:cNvSpPr>
            <a:spLocks noChangeArrowheads="1"/>
          </p:cNvSpPr>
          <p:nvPr/>
        </p:nvSpPr>
        <p:spPr bwMode="auto">
          <a:xfrm rot="10800000" flipV="1">
            <a:off x="8035226" y="318029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" name="AutoShape 36"/>
          <p:cNvSpPr>
            <a:spLocks noChangeArrowheads="1"/>
          </p:cNvSpPr>
          <p:nvPr/>
        </p:nvSpPr>
        <p:spPr bwMode="auto">
          <a:xfrm rot="11003314" flipV="1">
            <a:off x="6879412" y="2708413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" name="Oval 35"/>
          <p:cNvSpPr>
            <a:spLocks noChangeArrowheads="1"/>
          </p:cNvSpPr>
          <p:nvPr/>
        </p:nvSpPr>
        <p:spPr bwMode="auto">
          <a:xfrm rot="10800000">
            <a:off x="7143768" y="2643182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64" name="63 Grupo"/>
          <p:cNvGrpSpPr/>
          <p:nvPr/>
        </p:nvGrpSpPr>
        <p:grpSpPr>
          <a:xfrm>
            <a:off x="6858016" y="1854816"/>
            <a:ext cx="214315" cy="145426"/>
            <a:chOff x="6858016" y="4214818"/>
            <a:chExt cx="214315" cy="145426"/>
          </a:xfrm>
        </p:grpSpPr>
        <p:sp>
          <p:nvSpPr>
            <p:cNvPr id="65" name="Oval 35"/>
            <p:cNvSpPr>
              <a:spLocks noChangeArrowheads="1"/>
            </p:cNvSpPr>
            <p:nvPr/>
          </p:nvSpPr>
          <p:spPr bwMode="auto">
            <a:xfrm rot="10800000">
              <a:off x="6929454" y="421481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6858016" y="4286256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71" name="AutoShape 36"/>
          <p:cNvSpPr>
            <a:spLocks noChangeArrowheads="1"/>
          </p:cNvSpPr>
          <p:nvPr/>
        </p:nvSpPr>
        <p:spPr bwMode="auto">
          <a:xfrm rot="9538011" flipV="1">
            <a:off x="6233574" y="2819758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 rot="12794317" flipV="1">
            <a:off x="7594021" y="2761668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3" name="Oval 35"/>
          <p:cNvSpPr>
            <a:spLocks noChangeArrowheads="1"/>
          </p:cNvSpPr>
          <p:nvPr/>
        </p:nvSpPr>
        <p:spPr bwMode="auto">
          <a:xfrm rot="10800000">
            <a:off x="5929322" y="235743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4" name="Oval 35"/>
          <p:cNvSpPr>
            <a:spLocks noChangeArrowheads="1"/>
          </p:cNvSpPr>
          <p:nvPr/>
        </p:nvSpPr>
        <p:spPr bwMode="auto">
          <a:xfrm rot="10800000">
            <a:off x="8072462" y="242886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6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del </a:t>
            </a:r>
            <a:r>
              <a:rPr lang="es-ES" sz="2800" dirty="0" smtClean="0"/>
              <a:t>Avanzado: 4 x 4</a:t>
            </a:r>
            <a:endParaRPr lang="es-ES" sz="2800" dirty="0"/>
          </a:p>
        </p:txBody>
      </p:sp>
      <p:grpSp>
        <p:nvGrpSpPr>
          <p:cNvPr id="34" name="Group 26"/>
          <p:cNvGrpSpPr>
            <a:grpSpLocks/>
          </p:cNvGrpSpPr>
          <p:nvPr/>
        </p:nvGrpSpPr>
        <p:grpSpPr bwMode="auto">
          <a:xfrm rot="10800000">
            <a:off x="5500694" y="4000504"/>
            <a:ext cx="3071834" cy="2214578"/>
            <a:chOff x="1846" y="2556"/>
            <a:chExt cx="7952" cy="5822"/>
          </a:xfrm>
        </p:grpSpPr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1846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Arc 32"/>
            <p:cNvSpPr>
              <a:spLocks/>
            </p:cNvSpPr>
            <p:nvPr/>
          </p:nvSpPr>
          <p:spPr bwMode="auto">
            <a:xfrm flipH="1" flipV="1">
              <a:off x="1846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Arc 33"/>
            <p:cNvSpPr>
              <a:spLocks/>
            </p:cNvSpPr>
            <p:nvPr/>
          </p:nvSpPr>
          <p:spPr bwMode="auto">
            <a:xfrm flipV="1">
              <a:off x="6409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3" name="AutoShape 36"/>
          <p:cNvSpPr>
            <a:spLocks noChangeArrowheads="1"/>
          </p:cNvSpPr>
          <p:nvPr/>
        </p:nvSpPr>
        <p:spPr bwMode="auto">
          <a:xfrm rot="10800000" flipV="1">
            <a:off x="6879411" y="4581677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5" name="AutoShape 51"/>
          <p:cNvSpPr>
            <a:spLocks noChangeArrowheads="1"/>
          </p:cNvSpPr>
          <p:nvPr/>
        </p:nvSpPr>
        <p:spPr bwMode="auto">
          <a:xfrm rot="10800000" flipV="1">
            <a:off x="6000760" y="5609181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6" name="AutoShape 51"/>
          <p:cNvSpPr>
            <a:spLocks noChangeArrowheads="1"/>
          </p:cNvSpPr>
          <p:nvPr/>
        </p:nvSpPr>
        <p:spPr bwMode="auto">
          <a:xfrm rot="10800000" flipV="1">
            <a:off x="8035226" y="5609181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7" name="AutoShape 36"/>
          <p:cNvSpPr>
            <a:spLocks noChangeArrowheads="1"/>
          </p:cNvSpPr>
          <p:nvPr/>
        </p:nvSpPr>
        <p:spPr bwMode="auto">
          <a:xfrm rot="11003314" flipV="1">
            <a:off x="6879412" y="513730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8" name="Oval 35"/>
          <p:cNvSpPr>
            <a:spLocks noChangeArrowheads="1"/>
          </p:cNvSpPr>
          <p:nvPr/>
        </p:nvSpPr>
        <p:spPr bwMode="auto">
          <a:xfrm rot="10800000">
            <a:off x="7143768" y="5072073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60" name="59 Grupo"/>
          <p:cNvGrpSpPr/>
          <p:nvPr/>
        </p:nvGrpSpPr>
        <p:grpSpPr>
          <a:xfrm>
            <a:off x="6858016" y="4283707"/>
            <a:ext cx="214315" cy="145426"/>
            <a:chOff x="6858016" y="4214818"/>
            <a:chExt cx="214315" cy="145426"/>
          </a:xfrm>
        </p:grpSpPr>
        <p:sp>
          <p:nvSpPr>
            <p:cNvPr id="61" name="Oval 35"/>
            <p:cNvSpPr>
              <a:spLocks noChangeArrowheads="1"/>
            </p:cNvSpPr>
            <p:nvPr/>
          </p:nvSpPr>
          <p:spPr bwMode="auto">
            <a:xfrm rot="10800000">
              <a:off x="6929454" y="421481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Oval 14"/>
            <p:cNvSpPr>
              <a:spLocks noChangeArrowheads="1"/>
            </p:cNvSpPr>
            <p:nvPr/>
          </p:nvSpPr>
          <p:spPr bwMode="auto">
            <a:xfrm>
              <a:off x="6858016" y="4286256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68" name="AutoShape 36"/>
          <p:cNvSpPr>
            <a:spLocks noChangeArrowheads="1"/>
          </p:cNvSpPr>
          <p:nvPr/>
        </p:nvSpPr>
        <p:spPr bwMode="auto">
          <a:xfrm rot="9538011" flipV="1">
            <a:off x="6233574" y="5248649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" name="AutoShape 36"/>
          <p:cNvSpPr>
            <a:spLocks noChangeArrowheads="1"/>
          </p:cNvSpPr>
          <p:nvPr/>
        </p:nvSpPr>
        <p:spPr bwMode="auto">
          <a:xfrm rot="12794317" flipV="1">
            <a:off x="7594021" y="5190559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0" name="Oval 35"/>
          <p:cNvSpPr>
            <a:spLocks noChangeArrowheads="1"/>
          </p:cNvSpPr>
          <p:nvPr/>
        </p:nvSpPr>
        <p:spPr bwMode="auto">
          <a:xfrm rot="10800000">
            <a:off x="5929322" y="4786321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5" name="Oval 35"/>
          <p:cNvSpPr>
            <a:spLocks noChangeArrowheads="1"/>
          </p:cNvSpPr>
          <p:nvPr/>
        </p:nvSpPr>
        <p:spPr bwMode="auto">
          <a:xfrm rot="10800000">
            <a:off x="8072462" y="4857759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7" name="76 Forma libre"/>
          <p:cNvSpPr/>
          <p:nvPr/>
        </p:nvSpPr>
        <p:spPr>
          <a:xfrm>
            <a:off x="6510043" y="4429132"/>
            <a:ext cx="851012" cy="550258"/>
          </a:xfrm>
          <a:custGeom>
            <a:avLst/>
            <a:gdLst>
              <a:gd name="connsiteX0" fmla="*/ 360095 w 851012"/>
              <a:gd name="connsiteY0" fmla="*/ 0 h 550258"/>
              <a:gd name="connsiteX1" fmla="*/ 60690 w 851012"/>
              <a:gd name="connsiteY1" fmla="*/ 129472 h 550258"/>
              <a:gd name="connsiteX2" fmla="*/ 724237 w 851012"/>
              <a:gd name="connsiteY2" fmla="*/ 113288 h 550258"/>
              <a:gd name="connsiteX3" fmla="*/ 821341 w 851012"/>
              <a:gd name="connsiteY3" fmla="*/ 550258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12" h="550258">
                <a:moveTo>
                  <a:pt x="360095" y="0"/>
                </a:moveTo>
                <a:cubicBezTo>
                  <a:pt x="180047" y="55295"/>
                  <a:pt x="0" y="110591"/>
                  <a:pt x="60690" y="129472"/>
                </a:cubicBezTo>
                <a:cubicBezTo>
                  <a:pt x="121380" y="148353"/>
                  <a:pt x="597462" y="43157"/>
                  <a:pt x="724237" y="113288"/>
                </a:cubicBezTo>
                <a:cubicBezTo>
                  <a:pt x="851012" y="183419"/>
                  <a:pt x="836176" y="366838"/>
                  <a:pt x="821341" y="55025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77 Forma libre"/>
          <p:cNvSpPr/>
          <p:nvPr/>
        </p:nvSpPr>
        <p:spPr>
          <a:xfrm>
            <a:off x="6715140" y="1958140"/>
            <a:ext cx="675685" cy="542166"/>
          </a:xfrm>
          <a:custGeom>
            <a:avLst/>
            <a:gdLst>
              <a:gd name="connsiteX0" fmla="*/ 372234 w 675685"/>
              <a:gd name="connsiteY0" fmla="*/ 0 h 542166"/>
              <a:gd name="connsiteX1" fmla="*/ 631179 w 675685"/>
              <a:gd name="connsiteY1" fmla="*/ 121380 h 542166"/>
              <a:gd name="connsiteX2" fmla="*/ 105197 w 675685"/>
              <a:gd name="connsiteY2" fmla="*/ 80920 h 542166"/>
              <a:gd name="connsiteX3" fmla="*/ 0 w 675685"/>
              <a:gd name="connsiteY3" fmla="*/ 542166 h 54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685" h="542166">
                <a:moveTo>
                  <a:pt x="372234" y="0"/>
                </a:moveTo>
                <a:cubicBezTo>
                  <a:pt x="523959" y="53946"/>
                  <a:pt x="675685" y="107893"/>
                  <a:pt x="631179" y="121380"/>
                </a:cubicBezTo>
                <a:cubicBezTo>
                  <a:pt x="586673" y="134867"/>
                  <a:pt x="210394" y="10789"/>
                  <a:pt x="105197" y="80920"/>
                </a:cubicBezTo>
                <a:cubicBezTo>
                  <a:pt x="0" y="151051"/>
                  <a:pt x="0" y="346608"/>
                  <a:pt x="0" y="54216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6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del </a:t>
            </a:r>
            <a:r>
              <a:rPr lang="es-ES" sz="2800" dirty="0" smtClean="0"/>
              <a:t>Avanzado: </a:t>
            </a:r>
            <a:r>
              <a:rPr lang="es-ES" sz="2800" dirty="0" smtClean="0"/>
              <a:t>6 </a:t>
            </a:r>
            <a:r>
              <a:rPr lang="es-ES" sz="2800" dirty="0" smtClean="0"/>
              <a:t>x </a:t>
            </a:r>
            <a:r>
              <a:rPr lang="es-ES" sz="2800" dirty="0" smtClean="0"/>
              <a:t>6</a:t>
            </a:r>
            <a:endParaRPr lang="es-ES" sz="2800" dirty="0"/>
          </a:p>
        </p:txBody>
      </p:sp>
      <p:grpSp>
        <p:nvGrpSpPr>
          <p:cNvPr id="107" name="106 Grupo"/>
          <p:cNvGrpSpPr/>
          <p:nvPr/>
        </p:nvGrpSpPr>
        <p:grpSpPr>
          <a:xfrm>
            <a:off x="5429256" y="1571613"/>
            <a:ext cx="3071834" cy="2214578"/>
            <a:chOff x="5500694" y="1571613"/>
            <a:chExt cx="3071834" cy="2214578"/>
          </a:xfrm>
        </p:grpSpPr>
        <p:grpSp>
          <p:nvGrpSpPr>
            <p:cNvPr id="2" name="Group 26"/>
            <p:cNvGrpSpPr>
              <a:grpSpLocks/>
            </p:cNvGrpSpPr>
            <p:nvPr/>
          </p:nvGrpSpPr>
          <p:grpSpPr bwMode="auto">
            <a:xfrm rot="10800000">
              <a:off x="5500694" y="1571613"/>
              <a:ext cx="3071834" cy="2214578"/>
              <a:chOff x="1846" y="2556"/>
              <a:chExt cx="7952" cy="5822"/>
            </a:xfrm>
          </p:grpSpPr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7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53" name="AutoShape 36"/>
            <p:cNvSpPr>
              <a:spLocks noChangeArrowheads="1"/>
            </p:cNvSpPr>
            <p:nvPr/>
          </p:nvSpPr>
          <p:spPr bwMode="auto">
            <a:xfrm rot="10800000" flipV="1">
              <a:off x="6879411" y="2152786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AutoShape 36"/>
            <p:cNvSpPr>
              <a:spLocks noChangeArrowheads="1"/>
            </p:cNvSpPr>
            <p:nvPr/>
          </p:nvSpPr>
          <p:spPr bwMode="auto">
            <a:xfrm rot="11003314" flipV="1">
              <a:off x="6879412" y="2708413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Oval 35"/>
            <p:cNvSpPr>
              <a:spLocks noChangeArrowheads="1"/>
            </p:cNvSpPr>
            <p:nvPr/>
          </p:nvSpPr>
          <p:spPr bwMode="auto">
            <a:xfrm rot="10800000">
              <a:off x="7143768" y="2643182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3" name="63 Grupo"/>
            <p:cNvGrpSpPr/>
            <p:nvPr/>
          </p:nvGrpSpPr>
          <p:grpSpPr>
            <a:xfrm>
              <a:off x="6858016" y="1854816"/>
              <a:ext cx="214315" cy="145426"/>
              <a:chOff x="6858016" y="4214818"/>
              <a:chExt cx="214315" cy="145426"/>
            </a:xfrm>
          </p:grpSpPr>
          <p:sp>
            <p:nvSpPr>
              <p:cNvPr id="65" name="Oval 35"/>
              <p:cNvSpPr>
                <a:spLocks noChangeArrowheads="1"/>
              </p:cNvSpPr>
              <p:nvPr/>
            </p:nvSpPr>
            <p:spPr bwMode="auto">
              <a:xfrm rot="10800000">
                <a:off x="6929454" y="4214818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Oval 14"/>
              <p:cNvSpPr>
                <a:spLocks noChangeArrowheads="1"/>
              </p:cNvSpPr>
              <p:nvPr/>
            </p:nvSpPr>
            <p:spPr bwMode="auto">
              <a:xfrm>
                <a:off x="6858016" y="4286256"/>
                <a:ext cx="71438" cy="7143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71" name="AutoShape 36"/>
            <p:cNvSpPr>
              <a:spLocks noChangeArrowheads="1"/>
            </p:cNvSpPr>
            <p:nvPr/>
          </p:nvSpPr>
          <p:spPr bwMode="auto">
            <a:xfrm rot="9538011" flipV="1">
              <a:off x="6233574" y="2819758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AutoShape 36"/>
            <p:cNvSpPr>
              <a:spLocks noChangeArrowheads="1"/>
            </p:cNvSpPr>
            <p:nvPr/>
          </p:nvSpPr>
          <p:spPr bwMode="auto">
            <a:xfrm rot="12794317" flipV="1">
              <a:off x="7594021" y="2761668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Oval 35"/>
            <p:cNvSpPr>
              <a:spLocks noChangeArrowheads="1"/>
            </p:cNvSpPr>
            <p:nvPr/>
          </p:nvSpPr>
          <p:spPr bwMode="auto">
            <a:xfrm rot="10800000">
              <a:off x="5929322" y="235743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Oval 35"/>
            <p:cNvSpPr>
              <a:spLocks noChangeArrowheads="1"/>
            </p:cNvSpPr>
            <p:nvPr/>
          </p:nvSpPr>
          <p:spPr bwMode="auto">
            <a:xfrm rot="10800000">
              <a:off x="8072462" y="242886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AutoShape 36"/>
            <p:cNvSpPr>
              <a:spLocks noChangeArrowheads="1"/>
            </p:cNvSpPr>
            <p:nvPr/>
          </p:nvSpPr>
          <p:spPr bwMode="auto">
            <a:xfrm rot="7948199" flipV="1">
              <a:off x="5804945" y="317694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AutoShape 36"/>
            <p:cNvSpPr>
              <a:spLocks noChangeArrowheads="1"/>
            </p:cNvSpPr>
            <p:nvPr/>
          </p:nvSpPr>
          <p:spPr bwMode="auto">
            <a:xfrm rot="14411958" flipV="1">
              <a:off x="8019524" y="3176949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Oval 35"/>
            <p:cNvSpPr>
              <a:spLocks noChangeArrowheads="1"/>
            </p:cNvSpPr>
            <p:nvPr/>
          </p:nvSpPr>
          <p:spPr bwMode="auto">
            <a:xfrm rot="10800000">
              <a:off x="5572132" y="3357562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Oval 35"/>
            <p:cNvSpPr>
              <a:spLocks noChangeArrowheads="1"/>
            </p:cNvSpPr>
            <p:nvPr/>
          </p:nvSpPr>
          <p:spPr bwMode="auto">
            <a:xfrm rot="10800000">
              <a:off x="8358214" y="328612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5" name="104 Forma libre"/>
            <p:cNvSpPr/>
            <p:nvPr/>
          </p:nvSpPr>
          <p:spPr>
            <a:xfrm>
              <a:off x="6659745" y="2006825"/>
              <a:ext cx="675685" cy="542166"/>
            </a:xfrm>
            <a:custGeom>
              <a:avLst/>
              <a:gdLst>
                <a:gd name="connsiteX0" fmla="*/ 372234 w 675685"/>
                <a:gd name="connsiteY0" fmla="*/ 0 h 542166"/>
                <a:gd name="connsiteX1" fmla="*/ 631179 w 675685"/>
                <a:gd name="connsiteY1" fmla="*/ 121380 h 542166"/>
                <a:gd name="connsiteX2" fmla="*/ 105197 w 675685"/>
                <a:gd name="connsiteY2" fmla="*/ 80920 h 542166"/>
                <a:gd name="connsiteX3" fmla="*/ 0 w 675685"/>
                <a:gd name="connsiteY3" fmla="*/ 542166 h 54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685" h="542166">
                  <a:moveTo>
                    <a:pt x="372234" y="0"/>
                  </a:moveTo>
                  <a:cubicBezTo>
                    <a:pt x="523959" y="53946"/>
                    <a:pt x="675685" y="107893"/>
                    <a:pt x="631179" y="121380"/>
                  </a:cubicBezTo>
                  <a:cubicBezTo>
                    <a:pt x="586673" y="134867"/>
                    <a:pt x="210394" y="10789"/>
                    <a:pt x="105197" y="80920"/>
                  </a:cubicBezTo>
                  <a:cubicBezTo>
                    <a:pt x="0" y="151051"/>
                    <a:pt x="0" y="346608"/>
                    <a:pt x="0" y="542166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8" name="107 Grupo"/>
          <p:cNvGrpSpPr/>
          <p:nvPr/>
        </p:nvGrpSpPr>
        <p:grpSpPr>
          <a:xfrm>
            <a:off x="5429256" y="4071942"/>
            <a:ext cx="3071834" cy="2214578"/>
            <a:chOff x="5429256" y="4071942"/>
            <a:chExt cx="3071834" cy="2214578"/>
          </a:xfrm>
        </p:grpSpPr>
        <p:grpSp>
          <p:nvGrpSpPr>
            <p:cNvPr id="82" name="Group 26"/>
            <p:cNvGrpSpPr>
              <a:grpSpLocks/>
            </p:cNvGrpSpPr>
            <p:nvPr/>
          </p:nvGrpSpPr>
          <p:grpSpPr bwMode="auto">
            <a:xfrm rot="10800000">
              <a:off x="5429256" y="4071942"/>
              <a:ext cx="3071834" cy="2214578"/>
              <a:chOff x="1846" y="2556"/>
              <a:chExt cx="7952" cy="5822"/>
            </a:xfrm>
          </p:grpSpPr>
          <p:sp>
            <p:nvSpPr>
              <p:cNvPr id="97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8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9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0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1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3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4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83" name="AutoShape 36"/>
            <p:cNvSpPr>
              <a:spLocks noChangeArrowheads="1"/>
            </p:cNvSpPr>
            <p:nvPr/>
          </p:nvSpPr>
          <p:spPr bwMode="auto">
            <a:xfrm rot="10800000" flipV="1">
              <a:off x="6807973" y="4653115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AutoShape 36"/>
            <p:cNvSpPr>
              <a:spLocks noChangeArrowheads="1"/>
            </p:cNvSpPr>
            <p:nvPr/>
          </p:nvSpPr>
          <p:spPr bwMode="auto">
            <a:xfrm rot="11003314" flipV="1">
              <a:off x="6807974" y="520874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5" name="Oval 35"/>
            <p:cNvSpPr>
              <a:spLocks noChangeArrowheads="1"/>
            </p:cNvSpPr>
            <p:nvPr/>
          </p:nvSpPr>
          <p:spPr bwMode="auto">
            <a:xfrm rot="10800000">
              <a:off x="7072330" y="5143511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86" name="63 Grupo"/>
            <p:cNvGrpSpPr/>
            <p:nvPr/>
          </p:nvGrpSpPr>
          <p:grpSpPr>
            <a:xfrm>
              <a:off x="6786578" y="4355145"/>
              <a:ext cx="214315" cy="145426"/>
              <a:chOff x="6858016" y="4214818"/>
              <a:chExt cx="214315" cy="145426"/>
            </a:xfrm>
          </p:grpSpPr>
          <p:sp>
            <p:nvSpPr>
              <p:cNvPr id="95" name="Oval 35"/>
              <p:cNvSpPr>
                <a:spLocks noChangeArrowheads="1"/>
              </p:cNvSpPr>
              <p:nvPr/>
            </p:nvSpPr>
            <p:spPr bwMode="auto">
              <a:xfrm rot="10800000">
                <a:off x="6929454" y="4214818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6" name="Oval 14"/>
              <p:cNvSpPr>
                <a:spLocks noChangeArrowheads="1"/>
              </p:cNvSpPr>
              <p:nvPr/>
            </p:nvSpPr>
            <p:spPr bwMode="auto">
              <a:xfrm>
                <a:off x="6858016" y="4286256"/>
                <a:ext cx="71438" cy="7143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87" name="AutoShape 36"/>
            <p:cNvSpPr>
              <a:spLocks noChangeArrowheads="1"/>
            </p:cNvSpPr>
            <p:nvPr/>
          </p:nvSpPr>
          <p:spPr bwMode="auto">
            <a:xfrm rot="9538011" flipV="1">
              <a:off x="6162136" y="532008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8" name="AutoShape 36"/>
            <p:cNvSpPr>
              <a:spLocks noChangeArrowheads="1"/>
            </p:cNvSpPr>
            <p:nvPr/>
          </p:nvSpPr>
          <p:spPr bwMode="auto">
            <a:xfrm rot="12794317" flipV="1">
              <a:off x="7522583" y="526199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9" name="Oval 35"/>
            <p:cNvSpPr>
              <a:spLocks noChangeArrowheads="1"/>
            </p:cNvSpPr>
            <p:nvPr/>
          </p:nvSpPr>
          <p:spPr bwMode="auto">
            <a:xfrm rot="10800000">
              <a:off x="5857884" y="485775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0" name="Oval 35"/>
            <p:cNvSpPr>
              <a:spLocks noChangeArrowheads="1"/>
            </p:cNvSpPr>
            <p:nvPr/>
          </p:nvSpPr>
          <p:spPr bwMode="auto">
            <a:xfrm rot="10800000">
              <a:off x="8001024" y="4929197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1" name="AutoShape 36"/>
            <p:cNvSpPr>
              <a:spLocks noChangeArrowheads="1"/>
            </p:cNvSpPr>
            <p:nvPr/>
          </p:nvSpPr>
          <p:spPr bwMode="auto">
            <a:xfrm rot="7948199" flipV="1">
              <a:off x="5733507" y="5677276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AutoShape 36"/>
            <p:cNvSpPr>
              <a:spLocks noChangeArrowheads="1"/>
            </p:cNvSpPr>
            <p:nvPr/>
          </p:nvSpPr>
          <p:spPr bwMode="auto">
            <a:xfrm rot="14411958" flipV="1">
              <a:off x="7948086" y="5677278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3" name="Oval 35"/>
            <p:cNvSpPr>
              <a:spLocks noChangeArrowheads="1"/>
            </p:cNvSpPr>
            <p:nvPr/>
          </p:nvSpPr>
          <p:spPr bwMode="auto">
            <a:xfrm rot="10800000">
              <a:off x="5500694" y="5857891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Oval 35"/>
            <p:cNvSpPr>
              <a:spLocks noChangeArrowheads="1"/>
            </p:cNvSpPr>
            <p:nvPr/>
          </p:nvSpPr>
          <p:spPr bwMode="auto">
            <a:xfrm rot="10800000">
              <a:off x="8286776" y="5786453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6" name="105 Forma libre"/>
            <p:cNvSpPr/>
            <p:nvPr/>
          </p:nvSpPr>
          <p:spPr>
            <a:xfrm>
              <a:off x="6510043" y="4474896"/>
              <a:ext cx="851012" cy="550258"/>
            </a:xfrm>
            <a:custGeom>
              <a:avLst/>
              <a:gdLst>
                <a:gd name="connsiteX0" fmla="*/ 360095 w 851012"/>
                <a:gd name="connsiteY0" fmla="*/ 0 h 550258"/>
                <a:gd name="connsiteX1" fmla="*/ 60690 w 851012"/>
                <a:gd name="connsiteY1" fmla="*/ 129472 h 550258"/>
                <a:gd name="connsiteX2" fmla="*/ 724237 w 851012"/>
                <a:gd name="connsiteY2" fmla="*/ 113288 h 550258"/>
                <a:gd name="connsiteX3" fmla="*/ 821341 w 851012"/>
                <a:gd name="connsiteY3" fmla="*/ 550258 h 55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012" h="550258">
                  <a:moveTo>
                    <a:pt x="360095" y="0"/>
                  </a:moveTo>
                  <a:cubicBezTo>
                    <a:pt x="180047" y="55295"/>
                    <a:pt x="0" y="110591"/>
                    <a:pt x="60690" y="129472"/>
                  </a:cubicBezTo>
                  <a:cubicBezTo>
                    <a:pt x="121380" y="148353"/>
                    <a:pt x="597462" y="43157"/>
                    <a:pt x="724237" y="113288"/>
                  </a:cubicBezTo>
                  <a:cubicBezTo>
                    <a:pt x="851012" y="183419"/>
                    <a:pt x="836176" y="366838"/>
                    <a:pt x="821341" y="550258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6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del </a:t>
            </a:r>
            <a:r>
              <a:rPr lang="es-ES" sz="2800" dirty="0" smtClean="0"/>
              <a:t>Avanzado: </a:t>
            </a:r>
            <a:r>
              <a:rPr lang="es-ES" sz="2800" dirty="0" smtClean="0"/>
              <a:t>6 </a:t>
            </a:r>
            <a:r>
              <a:rPr lang="es-ES" sz="2800" dirty="0" smtClean="0"/>
              <a:t>x </a:t>
            </a:r>
            <a:r>
              <a:rPr lang="es-ES" sz="2800" dirty="0" smtClean="0"/>
              <a:t>6</a:t>
            </a:r>
            <a:endParaRPr lang="es-ES" sz="2800" dirty="0"/>
          </a:p>
        </p:txBody>
      </p:sp>
      <p:grpSp>
        <p:nvGrpSpPr>
          <p:cNvPr id="54" name="53 Grupo"/>
          <p:cNvGrpSpPr/>
          <p:nvPr/>
        </p:nvGrpSpPr>
        <p:grpSpPr>
          <a:xfrm>
            <a:off x="5429256" y="1571613"/>
            <a:ext cx="3071834" cy="2214578"/>
            <a:chOff x="5500694" y="1571613"/>
            <a:chExt cx="3071834" cy="2214578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 rot="10800000">
              <a:off x="5500694" y="1571613"/>
              <a:ext cx="3071834" cy="2214578"/>
              <a:chOff x="1846" y="2556"/>
              <a:chExt cx="7952" cy="5822"/>
            </a:xfrm>
          </p:grpSpPr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7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53" name="AutoShape 36"/>
            <p:cNvSpPr>
              <a:spLocks noChangeArrowheads="1"/>
            </p:cNvSpPr>
            <p:nvPr/>
          </p:nvSpPr>
          <p:spPr bwMode="auto">
            <a:xfrm rot="10800000" flipV="1">
              <a:off x="6879411" y="2152786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AutoShape 36"/>
            <p:cNvSpPr>
              <a:spLocks noChangeArrowheads="1"/>
            </p:cNvSpPr>
            <p:nvPr/>
          </p:nvSpPr>
          <p:spPr bwMode="auto">
            <a:xfrm rot="11003314" flipV="1">
              <a:off x="6879412" y="2708413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Oval 35"/>
            <p:cNvSpPr>
              <a:spLocks noChangeArrowheads="1"/>
            </p:cNvSpPr>
            <p:nvPr/>
          </p:nvSpPr>
          <p:spPr bwMode="auto">
            <a:xfrm rot="10800000">
              <a:off x="6643702" y="271462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4" name="63 Grupo"/>
            <p:cNvGrpSpPr/>
            <p:nvPr/>
          </p:nvGrpSpPr>
          <p:grpSpPr>
            <a:xfrm>
              <a:off x="6858016" y="1854816"/>
              <a:ext cx="214315" cy="145426"/>
              <a:chOff x="6858016" y="4214818"/>
              <a:chExt cx="214315" cy="145426"/>
            </a:xfrm>
          </p:grpSpPr>
          <p:sp>
            <p:nvSpPr>
              <p:cNvPr id="65" name="Oval 35"/>
              <p:cNvSpPr>
                <a:spLocks noChangeArrowheads="1"/>
              </p:cNvSpPr>
              <p:nvPr/>
            </p:nvSpPr>
            <p:spPr bwMode="auto">
              <a:xfrm rot="10800000">
                <a:off x="6929454" y="4214818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Oval 14"/>
              <p:cNvSpPr>
                <a:spLocks noChangeArrowheads="1"/>
              </p:cNvSpPr>
              <p:nvPr/>
            </p:nvSpPr>
            <p:spPr bwMode="auto">
              <a:xfrm>
                <a:off x="6858016" y="4286256"/>
                <a:ext cx="71438" cy="7143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71" name="AutoShape 36"/>
            <p:cNvSpPr>
              <a:spLocks noChangeArrowheads="1"/>
            </p:cNvSpPr>
            <p:nvPr/>
          </p:nvSpPr>
          <p:spPr bwMode="auto">
            <a:xfrm rot="9538011" flipV="1">
              <a:off x="6233574" y="2819758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AutoShape 36"/>
            <p:cNvSpPr>
              <a:spLocks noChangeArrowheads="1"/>
            </p:cNvSpPr>
            <p:nvPr/>
          </p:nvSpPr>
          <p:spPr bwMode="auto">
            <a:xfrm rot="12794317" flipV="1">
              <a:off x="7594021" y="2761668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Oval 35"/>
            <p:cNvSpPr>
              <a:spLocks noChangeArrowheads="1"/>
            </p:cNvSpPr>
            <p:nvPr/>
          </p:nvSpPr>
          <p:spPr bwMode="auto">
            <a:xfrm rot="10800000">
              <a:off x="5929322" y="235743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Oval 35"/>
            <p:cNvSpPr>
              <a:spLocks noChangeArrowheads="1"/>
            </p:cNvSpPr>
            <p:nvPr/>
          </p:nvSpPr>
          <p:spPr bwMode="auto">
            <a:xfrm rot="10800000">
              <a:off x="8072462" y="242886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AutoShape 36"/>
            <p:cNvSpPr>
              <a:spLocks noChangeArrowheads="1"/>
            </p:cNvSpPr>
            <p:nvPr/>
          </p:nvSpPr>
          <p:spPr bwMode="auto">
            <a:xfrm rot="7948199" flipV="1">
              <a:off x="5804945" y="317694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AutoShape 36"/>
            <p:cNvSpPr>
              <a:spLocks noChangeArrowheads="1"/>
            </p:cNvSpPr>
            <p:nvPr/>
          </p:nvSpPr>
          <p:spPr bwMode="auto">
            <a:xfrm rot="14411958" flipV="1">
              <a:off x="8019524" y="3176949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Oval 35"/>
            <p:cNvSpPr>
              <a:spLocks noChangeArrowheads="1"/>
            </p:cNvSpPr>
            <p:nvPr/>
          </p:nvSpPr>
          <p:spPr bwMode="auto">
            <a:xfrm rot="10800000">
              <a:off x="5572132" y="3357562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Oval 35"/>
            <p:cNvSpPr>
              <a:spLocks noChangeArrowheads="1"/>
            </p:cNvSpPr>
            <p:nvPr/>
          </p:nvSpPr>
          <p:spPr bwMode="auto">
            <a:xfrm rot="10800000">
              <a:off x="8358214" y="328612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5" name="54 Grupo"/>
          <p:cNvGrpSpPr/>
          <p:nvPr/>
        </p:nvGrpSpPr>
        <p:grpSpPr>
          <a:xfrm>
            <a:off x="5429256" y="4071942"/>
            <a:ext cx="3071834" cy="2214578"/>
            <a:chOff x="5429256" y="4071942"/>
            <a:chExt cx="3071834" cy="2214578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 rot="10800000">
              <a:off x="5429256" y="4071942"/>
              <a:ext cx="3071834" cy="2214578"/>
              <a:chOff x="1846" y="2556"/>
              <a:chExt cx="7952" cy="5822"/>
            </a:xfrm>
          </p:grpSpPr>
          <p:sp>
            <p:nvSpPr>
              <p:cNvPr id="97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8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9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0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1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3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4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83" name="AutoShape 36"/>
            <p:cNvSpPr>
              <a:spLocks noChangeArrowheads="1"/>
            </p:cNvSpPr>
            <p:nvPr/>
          </p:nvSpPr>
          <p:spPr bwMode="auto">
            <a:xfrm rot="10800000" flipV="1">
              <a:off x="6807973" y="4653115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AutoShape 36"/>
            <p:cNvSpPr>
              <a:spLocks noChangeArrowheads="1"/>
            </p:cNvSpPr>
            <p:nvPr/>
          </p:nvSpPr>
          <p:spPr bwMode="auto">
            <a:xfrm rot="11003314" flipV="1">
              <a:off x="6807974" y="520874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5" name="Oval 35"/>
            <p:cNvSpPr>
              <a:spLocks noChangeArrowheads="1"/>
            </p:cNvSpPr>
            <p:nvPr/>
          </p:nvSpPr>
          <p:spPr bwMode="auto">
            <a:xfrm rot="10800000">
              <a:off x="6572264" y="521495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8" name="63 Grupo"/>
            <p:cNvGrpSpPr/>
            <p:nvPr/>
          </p:nvGrpSpPr>
          <p:grpSpPr>
            <a:xfrm>
              <a:off x="6786578" y="4355145"/>
              <a:ext cx="214315" cy="145426"/>
              <a:chOff x="6858016" y="4214818"/>
              <a:chExt cx="214315" cy="145426"/>
            </a:xfrm>
          </p:grpSpPr>
          <p:sp>
            <p:nvSpPr>
              <p:cNvPr id="95" name="Oval 35"/>
              <p:cNvSpPr>
                <a:spLocks noChangeArrowheads="1"/>
              </p:cNvSpPr>
              <p:nvPr/>
            </p:nvSpPr>
            <p:spPr bwMode="auto">
              <a:xfrm rot="10800000">
                <a:off x="6929454" y="4214818"/>
                <a:ext cx="142877" cy="14542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6" name="Oval 14"/>
              <p:cNvSpPr>
                <a:spLocks noChangeArrowheads="1"/>
              </p:cNvSpPr>
              <p:nvPr/>
            </p:nvSpPr>
            <p:spPr bwMode="auto">
              <a:xfrm>
                <a:off x="6858016" y="4286256"/>
                <a:ext cx="71438" cy="7143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87" name="AutoShape 36"/>
            <p:cNvSpPr>
              <a:spLocks noChangeArrowheads="1"/>
            </p:cNvSpPr>
            <p:nvPr/>
          </p:nvSpPr>
          <p:spPr bwMode="auto">
            <a:xfrm rot="9538011" flipV="1">
              <a:off x="6305012" y="5248650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8" name="AutoShape 36"/>
            <p:cNvSpPr>
              <a:spLocks noChangeArrowheads="1"/>
            </p:cNvSpPr>
            <p:nvPr/>
          </p:nvSpPr>
          <p:spPr bwMode="auto">
            <a:xfrm rot="12794317" flipV="1">
              <a:off x="7522583" y="526199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9" name="Oval 35"/>
            <p:cNvSpPr>
              <a:spLocks noChangeArrowheads="1"/>
            </p:cNvSpPr>
            <p:nvPr/>
          </p:nvSpPr>
          <p:spPr bwMode="auto">
            <a:xfrm rot="10800000">
              <a:off x="5857884" y="485775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0" name="Oval 35"/>
            <p:cNvSpPr>
              <a:spLocks noChangeArrowheads="1"/>
            </p:cNvSpPr>
            <p:nvPr/>
          </p:nvSpPr>
          <p:spPr bwMode="auto">
            <a:xfrm rot="10800000">
              <a:off x="8001024" y="4929197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1" name="AutoShape 36"/>
            <p:cNvSpPr>
              <a:spLocks noChangeArrowheads="1"/>
            </p:cNvSpPr>
            <p:nvPr/>
          </p:nvSpPr>
          <p:spPr bwMode="auto">
            <a:xfrm rot="7948199" flipV="1">
              <a:off x="5733507" y="5677276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AutoShape 36"/>
            <p:cNvSpPr>
              <a:spLocks noChangeArrowheads="1"/>
            </p:cNvSpPr>
            <p:nvPr/>
          </p:nvSpPr>
          <p:spPr bwMode="auto">
            <a:xfrm rot="14411958" flipV="1">
              <a:off x="7948086" y="5677278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3" name="Oval 35"/>
            <p:cNvSpPr>
              <a:spLocks noChangeArrowheads="1"/>
            </p:cNvSpPr>
            <p:nvPr/>
          </p:nvSpPr>
          <p:spPr bwMode="auto">
            <a:xfrm rot="10800000">
              <a:off x="5500694" y="5857891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Oval 35"/>
            <p:cNvSpPr>
              <a:spLocks noChangeArrowheads="1"/>
            </p:cNvSpPr>
            <p:nvPr/>
          </p:nvSpPr>
          <p:spPr bwMode="auto">
            <a:xfrm rot="10800000">
              <a:off x="8286776" y="5786453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6" name="55 Forma libre"/>
          <p:cNvSpPr/>
          <p:nvPr/>
        </p:nvSpPr>
        <p:spPr>
          <a:xfrm>
            <a:off x="6588307" y="2006825"/>
            <a:ext cx="675685" cy="542166"/>
          </a:xfrm>
          <a:custGeom>
            <a:avLst/>
            <a:gdLst>
              <a:gd name="connsiteX0" fmla="*/ 372234 w 675685"/>
              <a:gd name="connsiteY0" fmla="*/ 0 h 542166"/>
              <a:gd name="connsiteX1" fmla="*/ 631179 w 675685"/>
              <a:gd name="connsiteY1" fmla="*/ 121380 h 542166"/>
              <a:gd name="connsiteX2" fmla="*/ 105197 w 675685"/>
              <a:gd name="connsiteY2" fmla="*/ 80920 h 542166"/>
              <a:gd name="connsiteX3" fmla="*/ 0 w 675685"/>
              <a:gd name="connsiteY3" fmla="*/ 542166 h 54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685" h="542166">
                <a:moveTo>
                  <a:pt x="372234" y="0"/>
                </a:moveTo>
                <a:cubicBezTo>
                  <a:pt x="523959" y="53946"/>
                  <a:pt x="675685" y="107893"/>
                  <a:pt x="631179" y="121380"/>
                </a:cubicBezTo>
                <a:cubicBezTo>
                  <a:pt x="586673" y="134867"/>
                  <a:pt x="210394" y="10789"/>
                  <a:pt x="105197" y="80920"/>
                </a:cubicBezTo>
                <a:cubicBezTo>
                  <a:pt x="0" y="151051"/>
                  <a:pt x="0" y="346608"/>
                  <a:pt x="0" y="54216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56 Forma libre"/>
          <p:cNvSpPr/>
          <p:nvPr/>
        </p:nvSpPr>
        <p:spPr>
          <a:xfrm>
            <a:off x="6510043" y="4474896"/>
            <a:ext cx="851012" cy="550258"/>
          </a:xfrm>
          <a:custGeom>
            <a:avLst/>
            <a:gdLst>
              <a:gd name="connsiteX0" fmla="*/ 360095 w 851012"/>
              <a:gd name="connsiteY0" fmla="*/ 0 h 550258"/>
              <a:gd name="connsiteX1" fmla="*/ 60690 w 851012"/>
              <a:gd name="connsiteY1" fmla="*/ 129472 h 550258"/>
              <a:gd name="connsiteX2" fmla="*/ 724237 w 851012"/>
              <a:gd name="connsiteY2" fmla="*/ 113288 h 550258"/>
              <a:gd name="connsiteX3" fmla="*/ 821341 w 851012"/>
              <a:gd name="connsiteY3" fmla="*/ 550258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12" h="550258">
                <a:moveTo>
                  <a:pt x="360095" y="0"/>
                </a:moveTo>
                <a:cubicBezTo>
                  <a:pt x="180047" y="55295"/>
                  <a:pt x="0" y="110591"/>
                  <a:pt x="60690" y="129472"/>
                </a:cubicBezTo>
                <a:cubicBezTo>
                  <a:pt x="121380" y="148353"/>
                  <a:pt x="597462" y="43157"/>
                  <a:pt x="724237" y="113288"/>
                </a:cubicBezTo>
                <a:cubicBezTo>
                  <a:pt x="851012" y="183419"/>
                  <a:pt x="836176" y="366838"/>
                  <a:pt x="821341" y="55025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6"/>
          <p:cNvGrpSpPr>
            <a:grpSpLocks/>
          </p:cNvGrpSpPr>
          <p:nvPr/>
        </p:nvGrpSpPr>
        <p:grpSpPr bwMode="auto">
          <a:xfrm rot="10800000">
            <a:off x="3143240" y="1714488"/>
            <a:ext cx="2071702" cy="1428760"/>
            <a:chOff x="1846" y="2556"/>
            <a:chExt cx="7952" cy="5822"/>
          </a:xfrm>
        </p:grpSpPr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46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Arc 32"/>
            <p:cNvSpPr>
              <a:spLocks/>
            </p:cNvSpPr>
            <p:nvPr/>
          </p:nvSpPr>
          <p:spPr bwMode="auto">
            <a:xfrm flipH="1" flipV="1">
              <a:off x="1846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Arc 33"/>
            <p:cNvSpPr>
              <a:spLocks/>
            </p:cNvSpPr>
            <p:nvPr/>
          </p:nvSpPr>
          <p:spPr bwMode="auto">
            <a:xfrm flipV="1">
              <a:off x="6409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8" name="Oval 35"/>
          <p:cNvSpPr>
            <a:spLocks noChangeArrowheads="1"/>
          </p:cNvSpPr>
          <p:nvPr/>
        </p:nvSpPr>
        <p:spPr bwMode="auto">
          <a:xfrm rot="10800000">
            <a:off x="6357950" y="4214818"/>
            <a:ext cx="101554" cy="9425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auto">
          <a:xfrm rot="10800000" flipV="1">
            <a:off x="5786446" y="4071942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 rot="10800000">
            <a:off x="2449696" y="3024846"/>
            <a:ext cx="35544" cy="31419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1" name="Oval 38" descr="Diagonal descendente escura"/>
          <p:cNvSpPr>
            <a:spLocks noChangeArrowheads="1"/>
          </p:cNvSpPr>
          <p:nvPr/>
        </p:nvSpPr>
        <p:spPr bwMode="auto">
          <a:xfrm rot="10800000">
            <a:off x="4714876" y="4572008"/>
            <a:ext cx="101554" cy="94258"/>
          </a:xfrm>
          <a:prstGeom prst="ellipse">
            <a:avLst/>
          </a:prstGeom>
          <a:pattFill prst="dkDnDiag">
            <a:fgClr>
              <a:srgbClr val="000080"/>
            </a:fgClr>
            <a:bgClr>
              <a:srgbClr val="FFFFFF"/>
            </a:bgClr>
          </a:patt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2" name="Oval 39" descr="Diagonal descendente escura"/>
          <p:cNvSpPr>
            <a:spLocks noChangeArrowheads="1"/>
          </p:cNvSpPr>
          <p:nvPr/>
        </p:nvSpPr>
        <p:spPr bwMode="auto">
          <a:xfrm rot="10800000">
            <a:off x="1896227" y="3421724"/>
            <a:ext cx="101554" cy="94258"/>
          </a:xfrm>
          <a:prstGeom prst="ellipse">
            <a:avLst/>
          </a:prstGeom>
          <a:pattFill prst="dkDnDiag">
            <a:fgClr>
              <a:srgbClr val="000080"/>
            </a:fgClr>
            <a:bgClr>
              <a:srgbClr val="FFFFFF"/>
            </a:bgClr>
          </a:patt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3" name="AutoShape 40"/>
          <p:cNvSpPr>
            <a:spLocks noChangeArrowheads="1"/>
          </p:cNvSpPr>
          <p:nvPr/>
        </p:nvSpPr>
        <p:spPr bwMode="auto">
          <a:xfrm rot="10800000" flipV="1">
            <a:off x="2437848" y="3659851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4" name="AutoShape 41"/>
          <p:cNvSpPr>
            <a:spLocks noChangeArrowheads="1"/>
          </p:cNvSpPr>
          <p:nvPr/>
        </p:nvSpPr>
        <p:spPr bwMode="auto">
          <a:xfrm rot="10800000" flipV="1">
            <a:off x="2732355" y="3558977"/>
            <a:ext cx="135405" cy="94258"/>
          </a:xfrm>
          <a:prstGeom prst="triangle">
            <a:avLst>
              <a:gd name="adj" fmla="val 50000"/>
            </a:avLst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rot="10800000" flipH="1" flipV="1">
            <a:off x="2493703" y="3072802"/>
            <a:ext cx="480689" cy="37207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rot="10800000">
            <a:off x="5286380" y="4786322"/>
            <a:ext cx="97661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rot="10800000" flipH="1" flipV="1">
            <a:off x="1958852" y="3517636"/>
            <a:ext cx="262348" cy="14221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9804243">
            <a:off x="2361683" y="3765685"/>
            <a:ext cx="37236" cy="140561"/>
          </a:xfrm>
          <a:prstGeom prst="upArrow">
            <a:avLst>
              <a:gd name="adj1" fmla="val 50000"/>
              <a:gd name="adj2" fmla="val 9659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rot="10800000" flipV="1">
            <a:off x="2165345" y="3735919"/>
            <a:ext cx="280966" cy="4464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rot="10800000" flipH="1">
            <a:off x="2165345" y="3603626"/>
            <a:ext cx="561932" cy="17694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 rot="10800000">
            <a:off x="2334602" y="3029807"/>
            <a:ext cx="539929" cy="706112"/>
          </a:xfrm>
          <a:custGeom>
            <a:avLst/>
            <a:gdLst>
              <a:gd name="T0" fmla="*/ 171 w 2070"/>
              <a:gd name="T1" fmla="*/ 427 h 2880"/>
              <a:gd name="T2" fmla="*/ 60 w 2070"/>
              <a:gd name="T3" fmla="*/ 347 h 2880"/>
              <a:gd name="T4" fmla="*/ 5 w 2070"/>
              <a:gd name="T5" fmla="*/ 133 h 2880"/>
              <a:gd name="T6" fmla="*/ 32 w 2070"/>
              <a:gd name="T7" fmla="*/ 160 h 2880"/>
              <a:gd name="T8" fmla="*/ 88 w 2070"/>
              <a:gd name="T9" fmla="*/ 187 h 2880"/>
              <a:gd name="T10" fmla="*/ 171 w 2070"/>
              <a:gd name="T11" fmla="*/ 187 h 2880"/>
              <a:gd name="T12" fmla="*/ 254 w 2070"/>
              <a:gd name="T13" fmla="*/ 160 h 2880"/>
              <a:gd name="T14" fmla="*/ 310 w 2070"/>
              <a:gd name="T15" fmla="*/ 53 h 2880"/>
              <a:gd name="T16" fmla="*/ 310 w 2070"/>
              <a:gd name="T17" fmla="*/ 0 h 2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70"/>
              <a:gd name="T28" fmla="*/ 0 h 2880"/>
              <a:gd name="T29" fmla="*/ 2070 w 2070"/>
              <a:gd name="T30" fmla="*/ 2880 h 2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70" h="2880">
                <a:moveTo>
                  <a:pt x="1110" y="2880"/>
                </a:moveTo>
                <a:cubicBezTo>
                  <a:pt x="840" y="2775"/>
                  <a:pt x="570" y="2670"/>
                  <a:pt x="390" y="2340"/>
                </a:cubicBezTo>
                <a:cubicBezTo>
                  <a:pt x="210" y="2010"/>
                  <a:pt x="60" y="1110"/>
                  <a:pt x="30" y="900"/>
                </a:cubicBezTo>
                <a:cubicBezTo>
                  <a:pt x="0" y="690"/>
                  <a:pt x="120" y="1020"/>
                  <a:pt x="210" y="1080"/>
                </a:cubicBezTo>
                <a:cubicBezTo>
                  <a:pt x="300" y="1140"/>
                  <a:pt x="420" y="1230"/>
                  <a:pt x="570" y="1260"/>
                </a:cubicBezTo>
                <a:cubicBezTo>
                  <a:pt x="720" y="1290"/>
                  <a:pt x="930" y="1290"/>
                  <a:pt x="1110" y="1260"/>
                </a:cubicBezTo>
                <a:cubicBezTo>
                  <a:pt x="1290" y="1230"/>
                  <a:pt x="1500" y="1230"/>
                  <a:pt x="1650" y="1080"/>
                </a:cubicBezTo>
                <a:cubicBezTo>
                  <a:pt x="1800" y="930"/>
                  <a:pt x="1950" y="540"/>
                  <a:pt x="2010" y="360"/>
                </a:cubicBezTo>
                <a:cubicBezTo>
                  <a:pt x="2070" y="180"/>
                  <a:pt x="2010" y="60"/>
                  <a:pt x="2010" y="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35" name="AutoShape 50"/>
          <p:cNvSpPr>
            <a:spLocks noChangeArrowheads="1"/>
          </p:cNvSpPr>
          <p:nvPr/>
        </p:nvSpPr>
        <p:spPr bwMode="auto">
          <a:xfrm rot="10800000" flipV="1">
            <a:off x="4966894" y="3749479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6" name="AutoShape 51"/>
          <p:cNvSpPr>
            <a:spLocks noChangeArrowheads="1"/>
          </p:cNvSpPr>
          <p:nvPr/>
        </p:nvSpPr>
        <p:spPr bwMode="auto">
          <a:xfrm rot="10800000" flipV="1">
            <a:off x="4254323" y="378586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" name="Oval 35"/>
          <p:cNvSpPr>
            <a:spLocks noChangeArrowheads="1"/>
          </p:cNvSpPr>
          <p:nvPr/>
        </p:nvSpPr>
        <p:spPr bwMode="auto">
          <a:xfrm rot="10800000">
            <a:off x="6357948" y="242886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" name="AutoShape 36"/>
          <p:cNvSpPr>
            <a:spLocks noChangeArrowheads="1"/>
          </p:cNvSpPr>
          <p:nvPr/>
        </p:nvSpPr>
        <p:spPr bwMode="auto">
          <a:xfrm rot="10800000" flipV="1">
            <a:off x="5786444" y="228599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6357950" y="264318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1098</TotalTime>
  <Words>55</Words>
  <Application>Microsoft Office PowerPoint</Application>
  <PresentationFormat>Presentación en pantalla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Urbano</vt:lpstr>
      <vt:lpstr>DEFENSA 5 : 1</vt:lpstr>
      <vt:lpstr>Trabajo del Avanzado</vt:lpstr>
      <vt:lpstr>Trabajo del Avanzado: 4 x 4</vt:lpstr>
      <vt:lpstr>Trabajo del Avanzado: 6 x 6</vt:lpstr>
      <vt:lpstr>Trabajo del Avanzado: 6 x 6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DEFANSA 5 : 1</dc:title>
  <dc:creator>Javi</dc:creator>
  <cp:lastModifiedBy>Javi</cp:lastModifiedBy>
  <cp:revision>30</cp:revision>
  <dcterms:created xsi:type="dcterms:W3CDTF">2010-10-06T12:57:29Z</dcterms:created>
  <dcterms:modified xsi:type="dcterms:W3CDTF">2011-08-12T12:17:41Z</dcterms:modified>
</cp:coreProperties>
</file>