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DEFENSA 5 : 1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00618" cy="17526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Trabajo de los 2º defensores</a:t>
            </a:r>
            <a:r>
              <a:rPr lang="es-ES" sz="5400" dirty="0" smtClean="0"/>
              <a:t> </a:t>
            </a:r>
            <a:endParaRPr lang="es-E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defensores: </a:t>
            </a:r>
            <a:r>
              <a:rPr lang="es-ES" sz="3200" dirty="0" smtClean="0"/>
              <a:t>1</a:t>
            </a:r>
            <a:r>
              <a:rPr lang="es-ES" sz="2800" dirty="0" smtClean="0"/>
              <a:t> </a:t>
            </a:r>
            <a:r>
              <a:rPr lang="es-ES" sz="2800" dirty="0" smtClean="0"/>
              <a:t>x </a:t>
            </a:r>
            <a:r>
              <a:rPr lang="es-ES" sz="3200" dirty="0" smtClean="0"/>
              <a:t>1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1x1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Defensor sin brazos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Forzar a que salga por un lado y cerrar con piernas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Correcta posición de base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Ofrecer “un lado” y sacarle fuera 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Si puedo pararle </a:t>
                      </a: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 OK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 Sino EMPUJAR.</a:t>
                      </a:r>
                      <a:endParaRPr kumimoji="0" lang="es-E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Desplazamientos en posición de base: “no juntar los pies, no cruzarlos, no saltar”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Equilibrio en los desplazamientos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Variar, no actuar siempre de la misma forma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Trabajar anticipación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Trabajar amagos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44" name="43 Grupo"/>
          <p:cNvGrpSpPr/>
          <p:nvPr/>
        </p:nvGrpSpPr>
        <p:grpSpPr>
          <a:xfrm>
            <a:off x="3286116" y="1571612"/>
            <a:ext cx="2357454" cy="1571636"/>
            <a:chOff x="3571868" y="1571612"/>
            <a:chExt cx="2286016" cy="1571636"/>
          </a:xfrm>
        </p:grpSpPr>
        <p:grpSp>
          <p:nvGrpSpPr>
            <p:cNvPr id="41" name="40 Grupo"/>
            <p:cNvGrpSpPr/>
            <p:nvPr/>
          </p:nvGrpSpPr>
          <p:grpSpPr>
            <a:xfrm>
              <a:off x="3571868" y="1571612"/>
              <a:ext cx="2286016" cy="1571636"/>
              <a:chOff x="5500694" y="1571613"/>
              <a:chExt cx="3071834" cy="2214578"/>
            </a:xfrm>
          </p:grpSpPr>
          <p:grpSp>
            <p:nvGrpSpPr>
              <p:cNvPr id="109" name="108 Grupo"/>
              <p:cNvGrpSpPr/>
              <p:nvPr/>
            </p:nvGrpSpPr>
            <p:grpSpPr>
              <a:xfrm>
                <a:off x="5500694" y="1571613"/>
                <a:ext cx="3071834" cy="2214578"/>
                <a:chOff x="5500694" y="1571613"/>
                <a:chExt cx="3071834" cy="2214578"/>
              </a:xfrm>
            </p:grpSpPr>
            <p:sp>
              <p:nvSpPr>
                <p:cNvPr id="25" name="Rectangle 27"/>
                <p:cNvSpPr>
                  <a:spLocks noChangeArrowheads="1"/>
                </p:cNvSpPr>
                <p:nvPr/>
              </p:nvSpPr>
              <p:spPr bwMode="auto">
                <a:xfrm rot="10800000">
                  <a:off x="5500694" y="1571613"/>
                  <a:ext cx="3071834" cy="2180724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" name="Arc 28"/>
                <p:cNvSpPr>
                  <a:spLocks/>
                </p:cNvSpPr>
                <p:nvPr/>
              </p:nvSpPr>
              <p:spPr bwMode="auto">
                <a:xfrm rot="10800000" flipH="1" flipV="1">
                  <a:off x="7263367" y="2880124"/>
                  <a:ext cx="906253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7" name="Line 29"/>
                <p:cNvSpPr>
                  <a:spLocks noChangeShapeType="1"/>
                </p:cNvSpPr>
                <p:nvPr/>
              </p:nvSpPr>
              <p:spPr bwMode="auto">
                <a:xfrm rot="10800000">
                  <a:off x="6809855" y="2880124"/>
                  <a:ext cx="4535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 rot="10800000">
                  <a:off x="6809855" y="3726852"/>
                  <a:ext cx="453513" cy="5933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9" name="Arc 31"/>
                <p:cNvSpPr>
                  <a:spLocks/>
                </p:cNvSpPr>
                <p:nvPr/>
              </p:nvSpPr>
              <p:spPr bwMode="auto">
                <a:xfrm rot="10800000" flipV="1">
                  <a:off x="5903602" y="2880124"/>
                  <a:ext cx="906253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0" name="Arc 32"/>
                <p:cNvSpPr>
                  <a:spLocks/>
                </p:cNvSpPr>
                <p:nvPr/>
              </p:nvSpPr>
              <p:spPr bwMode="auto">
                <a:xfrm rot="10800000" flipH="1" flipV="1">
                  <a:off x="7263367" y="2443827"/>
                  <a:ext cx="1309161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1" name="Arc 33"/>
                <p:cNvSpPr>
                  <a:spLocks/>
                </p:cNvSpPr>
                <p:nvPr/>
              </p:nvSpPr>
              <p:spPr bwMode="auto">
                <a:xfrm rot="10800000" flipV="1">
                  <a:off x="5500694" y="2443827"/>
                  <a:ext cx="1309161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/>
              </p:nvSpPr>
              <p:spPr bwMode="auto">
                <a:xfrm rot="10800000">
                  <a:off x="6809855" y="2443827"/>
                  <a:ext cx="4535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62" name="Oval 35"/>
              <p:cNvSpPr>
                <a:spLocks noChangeArrowheads="1"/>
              </p:cNvSpPr>
              <p:nvPr/>
            </p:nvSpPr>
            <p:spPr bwMode="auto">
              <a:xfrm rot="10800000">
                <a:off x="8072462" y="2214554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AutoShape 36"/>
              <p:cNvSpPr>
                <a:spLocks noChangeArrowheads="1"/>
              </p:cNvSpPr>
              <p:nvPr/>
            </p:nvSpPr>
            <p:spPr bwMode="auto">
              <a:xfrm rot="12614040" flipV="1">
                <a:off x="7762517" y="2826430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7358082" y="2786058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8072462" y="3214686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Oval 35"/>
              <p:cNvSpPr>
                <a:spLocks noChangeArrowheads="1"/>
              </p:cNvSpPr>
              <p:nvPr/>
            </p:nvSpPr>
            <p:spPr bwMode="auto">
              <a:xfrm rot="10800000">
                <a:off x="8143900" y="2000240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Oval 35"/>
              <p:cNvSpPr>
                <a:spLocks noChangeArrowheads="1"/>
              </p:cNvSpPr>
              <p:nvPr/>
            </p:nvSpPr>
            <p:spPr bwMode="auto">
              <a:xfrm rot="10800000">
                <a:off x="8215338" y="1785926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Oval 14"/>
              <p:cNvSpPr>
                <a:spLocks noChangeArrowheads="1"/>
              </p:cNvSpPr>
              <p:nvPr/>
            </p:nvSpPr>
            <p:spPr bwMode="auto">
              <a:xfrm>
                <a:off x="8001024" y="2285992"/>
                <a:ext cx="71438" cy="7143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43" name="Oval 38" descr="Diagonal descendente escura"/>
            <p:cNvSpPr>
              <a:spLocks noChangeArrowheads="1"/>
            </p:cNvSpPr>
            <p:nvPr/>
          </p:nvSpPr>
          <p:spPr bwMode="auto">
            <a:xfrm rot="10800000">
              <a:off x="4714876" y="1928802"/>
              <a:ext cx="112993" cy="109549"/>
            </a:xfrm>
            <a:prstGeom prst="ellipse">
              <a:avLst/>
            </a:prstGeom>
            <a:pattFill prst="dkDnDiag">
              <a:fgClr>
                <a:srgbClr val="000080"/>
              </a:fgClr>
              <a:bgClr>
                <a:srgbClr val="FFFFFF"/>
              </a:bgClr>
            </a:patt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2</a:t>
            </a:r>
            <a:r>
              <a:rPr lang="es-ES" sz="2800" dirty="0" smtClean="0"/>
              <a:t> x </a:t>
            </a:r>
            <a:r>
              <a:rPr lang="es-ES" sz="3200" dirty="0" smtClean="0"/>
              <a:t>2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 (1/2 defensores)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2º trabaja amagos para que E corra por detrás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Trayectoria pto. Débil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2º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Si A trayectoria (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“clara”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hacia el centro: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6:0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Sale el  3º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endParaRPr kumimoji="0" lang="es-ES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5:1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 3º amago + blocaje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 (1/2 defensores)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2º sube(en función de la peligrosidad de A), porque no tiene pivote.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 A trayectoria (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“clara”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hacia el centro: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6:0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Cambio de oponente ?????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endParaRPr kumimoji="0" lang="es-ES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5:1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 No hay cambios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(al 2º le ayudaría el avanzado si lo necesitara)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 (1/2 defensores)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3º sube(en función de la peligrosidad de A), porque no tiene pivote.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Si A trayectoria débil: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Cambio de oponente 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Si A trayectoria (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“clara”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hacia el centro: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6:0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Cambio de oponente ?????</a:t>
                      </a:r>
                      <a:endParaRPr kumimoji="0" lang="es-ES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5:1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 No hay cambios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(al 3º le ayudaría el avanzado si lo necesitara)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8" name="67 Grupo"/>
          <p:cNvGrpSpPr/>
          <p:nvPr/>
        </p:nvGrpSpPr>
        <p:grpSpPr>
          <a:xfrm>
            <a:off x="3286116" y="4929198"/>
            <a:ext cx="2357454" cy="1571636"/>
            <a:chOff x="3286116" y="1571612"/>
            <a:chExt cx="2357454" cy="1571636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 rot="10800000">
              <a:off x="3286116" y="1571612"/>
              <a:ext cx="2357454" cy="1571636"/>
              <a:chOff x="1846" y="2556"/>
              <a:chExt cx="7952" cy="5822"/>
            </a:xfrm>
          </p:grpSpPr>
          <p:sp>
            <p:nvSpPr>
              <p:cNvPr id="58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 rot="10800000">
              <a:off x="5259798" y="2027893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AutoShape 36"/>
            <p:cNvSpPr>
              <a:spLocks noChangeArrowheads="1"/>
            </p:cNvSpPr>
            <p:nvPr/>
          </p:nvSpPr>
          <p:spPr bwMode="auto">
            <a:xfrm rot="12614040" flipV="1">
              <a:off x="4729218" y="2320505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2433478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AutoShape 51"/>
            <p:cNvSpPr>
              <a:spLocks noChangeArrowheads="1"/>
            </p:cNvSpPr>
            <p:nvPr/>
          </p:nvSpPr>
          <p:spPr bwMode="auto">
            <a:xfrm rot="10800000" flipV="1">
              <a:off x="5259798" y="2737664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Oval 35"/>
            <p:cNvSpPr>
              <a:spLocks noChangeArrowheads="1"/>
            </p:cNvSpPr>
            <p:nvPr/>
          </p:nvSpPr>
          <p:spPr bwMode="auto">
            <a:xfrm rot="10800000">
              <a:off x="5314623" y="187579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Oval 35"/>
            <p:cNvSpPr>
              <a:spLocks noChangeArrowheads="1"/>
            </p:cNvSpPr>
            <p:nvPr/>
          </p:nvSpPr>
          <p:spPr bwMode="auto">
            <a:xfrm rot="10800000">
              <a:off x="5369447" y="172370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utoShape 36"/>
            <p:cNvSpPr>
              <a:spLocks noChangeArrowheads="1"/>
            </p:cNvSpPr>
            <p:nvPr/>
          </p:nvSpPr>
          <p:spPr bwMode="auto">
            <a:xfrm rot="12614040" flipV="1">
              <a:off x="5056920" y="2515572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Oval 35"/>
            <p:cNvSpPr>
              <a:spLocks noChangeArrowheads="1"/>
            </p:cNvSpPr>
            <p:nvPr/>
          </p:nvSpPr>
          <p:spPr bwMode="auto">
            <a:xfrm rot="10800000">
              <a:off x="5214942" y="2643182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5259798" y="2078592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32" name="131 Grupo"/>
          <p:cNvGrpSpPr/>
          <p:nvPr/>
        </p:nvGrpSpPr>
        <p:grpSpPr>
          <a:xfrm>
            <a:off x="3286116" y="1571612"/>
            <a:ext cx="2357454" cy="1571636"/>
            <a:chOff x="3286116" y="3286124"/>
            <a:chExt cx="2357454" cy="1571636"/>
          </a:xfrm>
        </p:grpSpPr>
        <p:grpSp>
          <p:nvGrpSpPr>
            <p:cNvPr id="133" name="Group 26"/>
            <p:cNvGrpSpPr>
              <a:grpSpLocks/>
            </p:cNvGrpSpPr>
            <p:nvPr/>
          </p:nvGrpSpPr>
          <p:grpSpPr bwMode="auto">
            <a:xfrm rot="10800000">
              <a:off x="3286116" y="3286124"/>
              <a:ext cx="2357454" cy="1571636"/>
              <a:chOff x="1846" y="2556"/>
              <a:chExt cx="7952" cy="5822"/>
            </a:xfrm>
          </p:grpSpPr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5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6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7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8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34" name="Oval 35"/>
            <p:cNvSpPr>
              <a:spLocks noChangeArrowheads="1"/>
            </p:cNvSpPr>
            <p:nvPr/>
          </p:nvSpPr>
          <p:spPr bwMode="auto">
            <a:xfrm rot="10800000">
              <a:off x="5259798" y="374240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AutoShape 36"/>
            <p:cNvSpPr>
              <a:spLocks noChangeArrowheads="1"/>
            </p:cNvSpPr>
            <p:nvPr/>
          </p:nvSpPr>
          <p:spPr bwMode="auto">
            <a:xfrm rot="12614040" flipV="1">
              <a:off x="4673148" y="4077989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4147990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AutoShape 51"/>
            <p:cNvSpPr>
              <a:spLocks noChangeArrowheads="1"/>
            </p:cNvSpPr>
            <p:nvPr/>
          </p:nvSpPr>
          <p:spPr bwMode="auto">
            <a:xfrm rot="10800000" flipV="1">
              <a:off x="5259798" y="4452176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Oval 35"/>
            <p:cNvSpPr>
              <a:spLocks noChangeArrowheads="1"/>
            </p:cNvSpPr>
            <p:nvPr/>
          </p:nvSpPr>
          <p:spPr bwMode="auto">
            <a:xfrm rot="10800000">
              <a:off x="5314623" y="3590311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Oval 35"/>
            <p:cNvSpPr>
              <a:spLocks noChangeArrowheads="1"/>
            </p:cNvSpPr>
            <p:nvPr/>
          </p:nvSpPr>
          <p:spPr bwMode="auto">
            <a:xfrm rot="10800000">
              <a:off x="5369447" y="3438217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AutoShape 36"/>
            <p:cNvSpPr>
              <a:spLocks noChangeArrowheads="1"/>
            </p:cNvSpPr>
            <p:nvPr/>
          </p:nvSpPr>
          <p:spPr bwMode="auto">
            <a:xfrm rot="12614040" flipV="1">
              <a:off x="5056920" y="4230084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Oval 35"/>
            <p:cNvSpPr>
              <a:spLocks noChangeArrowheads="1"/>
            </p:cNvSpPr>
            <p:nvPr/>
          </p:nvSpPr>
          <p:spPr bwMode="auto">
            <a:xfrm rot="10800000">
              <a:off x="4930851" y="4097292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Oval 14"/>
            <p:cNvSpPr>
              <a:spLocks noChangeArrowheads="1"/>
            </p:cNvSpPr>
            <p:nvPr/>
          </p:nvSpPr>
          <p:spPr bwMode="auto">
            <a:xfrm>
              <a:off x="5259798" y="3793104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" name="Oval 38" descr="Diagonal descendente escura"/>
            <p:cNvSpPr>
              <a:spLocks noChangeArrowheads="1"/>
            </p:cNvSpPr>
            <p:nvPr/>
          </p:nvSpPr>
          <p:spPr bwMode="auto">
            <a:xfrm rot="10800000">
              <a:off x="4357686" y="3605202"/>
              <a:ext cx="116524" cy="109549"/>
            </a:xfrm>
            <a:prstGeom prst="ellipse">
              <a:avLst/>
            </a:prstGeom>
            <a:pattFill prst="dkDnDiag">
              <a:fgClr>
                <a:srgbClr val="000080"/>
              </a:fgClr>
              <a:bgClr>
                <a:srgbClr val="FFFFFF"/>
              </a:bgClr>
            </a:patt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2" name="151 Grupo"/>
          <p:cNvGrpSpPr/>
          <p:nvPr/>
        </p:nvGrpSpPr>
        <p:grpSpPr>
          <a:xfrm>
            <a:off x="3286116" y="3286124"/>
            <a:ext cx="2357454" cy="1571636"/>
            <a:chOff x="3286116" y="4929198"/>
            <a:chExt cx="2357454" cy="1571636"/>
          </a:xfrm>
        </p:grpSpPr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rot="10800000">
              <a:off x="3286116" y="4929198"/>
              <a:ext cx="2357454" cy="1571636"/>
              <a:chOff x="1846" y="2556"/>
              <a:chExt cx="7952" cy="5822"/>
            </a:xfrm>
          </p:grpSpPr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8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9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4" name="Oval 35"/>
            <p:cNvSpPr>
              <a:spLocks noChangeArrowheads="1"/>
            </p:cNvSpPr>
            <p:nvPr/>
          </p:nvSpPr>
          <p:spPr bwMode="auto">
            <a:xfrm rot="10800000">
              <a:off x="5259798" y="538547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AutoShape 36"/>
            <p:cNvSpPr>
              <a:spLocks noChangeArrowheads="1"/>
            </p:cNvSpPr>
            <p:nvPr/>
          </p:nvSpPr>
          <p:spPr bwMode="auto">
            <a:xfrm rot="12614040" flipV="1">
              <a:off x="4673148" y="5721063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5791064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AutoShape 51"/>
            <p:cNvSpPr>
              <a:spLocks noChangeArrowheads="1"/>
            </p:cNvSpPr>
            <p:nvPr/>
          </p:nvSpPr>
          <p:spPr bwMode="auto">
            <a:xfrm rot="10800000" flipV="1">
              <a:off x="5259798" y="6095250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Oval 35"/>
            <p:cNvSpPr>
              <a:spLocks noChangeArrowheads="1"/>
            </p:cNvSpPr>
            <p:nvPr/>
          </p:nvSpPr>
          <p:spPr bwMode="auto">
            <a:xfrm rot="10800000">
              <a:off x="5314623" y="523338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9" name="Oval 35"/>
            <p:cNvSpPr>
              <a:spLocks noChangeArrowheads="1"/>
            </p:cNvSpPr>
            <p:nvPr/>
          </p:nvSpPr>
          <p:spPr bwMode="auto">
            <a:xfrm rot="10800000">
              <a:off x="5369447" y="5081291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AutoShape 36"/>
            <p:cNvSpPr>
              <a:spLocks noChangeArrowheads="1"/>
            </p:cNvSpPr>
            <p:nvPr/>
          </p:nvSpPr>
          <p:spPr bwMode="auto">
            <a:xfrm rot="12614040" flipV="1">
              <a:off x="5107564" y="5678091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Oval 35"/>
            <p:cNvSpPr>
              <a:spLocks noChangeArrowheads="1"/>
            </p:cNvSpPr>
            <p:nvPr/>
          </p:nvSpPr>
          <p:spPr bwMode="auto">
            <a:xfrm rot="10800000">
              <a:off x="4500562" y="5715016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Oval 14"/>
            <p:cNvSpPr>
              <a:spLocks noChangeArrowheads="1"/>
            </p:cNvSpPr>
            <p:nvPr/>
          </p:nvSpPr>
          <p:spPr bwMode="auto">
            <a:xfrm>
              <a:off x="5259798" y="5436178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3</a:t>
            </a:r>
            <a:r>
              <a:rPr lang="es-ES" sz="2800" dirty="0" smtClean="0"/>
              <a:t> x </a:t>
            </a:r>
            <a:r>
              <a:rPr lang="es-ES" sz="3200" dirty="0" smtClean="0"/>
              <a:t>3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2" name="61 Grupo"/>
          <p:cNvGrpSpPr/>
          <p:nvPr/>
        </p:nvGrpSpPr>
        <p:grpSpPr>
          <a:xfrm>
            <a:off x="3286116" y="1571612"/>
            <a:ext cx="2357454" cy="1571636"/>
            <a:chOff x="5429256" y="1571612"/>
            <a:chExt cx="3071834" cy="2214578"/>
          </a:xfrm>
        </p:grpSpPr>
        <p:grpSp>
          <p:nvGrpSpPr>
            <p:cNvPr id="63" name="Group 26"/>
            <p:cNvGrpSpPr>
              <a:grpSpLocks/>
            </p:cNvGrpSpPr>
            <p:nvPr/>
          </p:nvGrpSpPr>
          <p:grpSpPr bwMode="auto">
            <a:xfrm rot="10800000">
              <a:off x="5429256" y="1571612"/>
              <a:ext cx="3071834" cy="2214578"/>
              <a:chOff x="1846" y="2556"/>
              <a:chExt cx="7952" cy="5822"/>
            </a:xfrm>
          </p:grpSpPr>
          <p:sp>
            <p:nvSpPr>
              <p:cNvPr id="73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4" name="Oval 35"/>
            <p:cNvSpPr>
              <a:spLocks noChangeArrowheads="1"/>
            </p:cNvSpPr>
            <p:nvPr/>
          </p:nvSpPr>
          <p:spPr bwMode="auto">
            <a:xfrm rot="10800000">
              <a:off x="8001024" y="22145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AutoShape 36"/>
            <p:cNvSpPr>
              <a:spLocks noChangeArrowheads="1"/>
            </p:cNvSpPr>
            <p:nvPr/>
          </p:nvSpPr>
          <p:spPr bwMode="auto">
            <a:xfrm rot="12614040" flipV="1">
              <a:off x="7236601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2786059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 rot="10800000">
              <a:off x="8072462" y="200023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 rot="10800000">
              <a:off x="8143900" y="178592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90173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 rot="10800000">
              <a:off x="7572396" y="271462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8358213" y="328357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330157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3286116" y="3286124"/>
            <a:ext cx="2357454" cy="1571636"/>
            <a:chOff x="5429256" y="4000504"/>
            <a:chExt cx="3071834" cy="2214578"/>
          </a:xfrm>
        </p:grpSpPr>
        <p:grpSp>
          <p:nvGrpSpPr>
            <p:cNvPr id="82" name="Group 26"/>
            <p:cNvGrpSpPr>
              <a:grpSpLocks/>
            </p:cNvGrpSpPr>
            <p:nvPr/>
          </p:nvGrpSpPr>
          <p:grpSpPr bwMode="auto">
            <a:xfrm rot="10800000">
              <a:off x="5429256" y="4000504"/>
              <a:ext cx="3071834" cy="2214578"/>
              <a:chOff x="1846" y="2556"/>
              <a:chExt cx="7952" cy="5822"/>
            </a:xfrm>
          </p:grpSpPr>
          <p:sp>
            <p:nvSpPr>
              <p:cNvPr id="97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 rot="10800000">
              <a:off x="8001024" y="464344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AutoShape 36"/>
            <p:cNvSpPr>
              <a:spLocks noChangeArrowheads="1"/>
            </p:cNvSpPr>
            <p:nvPr/>
          </p:nvSpPr>
          <p:spPr bwMode="auto">
            <a:xfrm rot="12614040" flipV="1">
              <a:off x="7450916" y="497343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5214951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Oval 35"/>
            <p:cNvSpPr>
              <a:spLocks noChangeArrowheads="1"/>
            </p:cNvSpPr>
            <p:nvPr/>
          </p:nvSpPr>
          <p:spPr bwMode="auto">
            <a:xfrm rot="10800000">
              <a:off x="8072462" y="442913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Oval 35"/>
            <p:cNvSpPr>
              <a:spLocks noChangeArrowheads="1"/>
            </p:cNvSpPr>
            <p:nvPr/>
          </p:nvSpPr>
          <p:spPr bwMode="auto">
            <a:xfrm rot="10800000">
              <a:off x="8143900" y="42148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5330629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 rot="10800000">
              <a:off x="7929586" y="550070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Oval 35"/>
            <p:cNvSpPr>
              <a:spLocks noChangeArrowheads="1"/>
            </p:cNvSpPr>
            <p:nvPr/>
          </p:nvSpPr>
          <p:spPr bwMode="auto">
            <a:xfrm rot="10800000">
              <a:off x="8358213" y="571246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5730465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7929586" y="4714884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3" name="202 Grupo"/>
          <p:cNvGrpSpPr/>
          <p:nvPr/>
        </p:nvGrpSpPr>
        <p:grpSpPr>
          <a:xfrm>
            <a:off x="3286116" y="4929198"/>
            <a:ext cx="2357454" cy="1571636"/>
            <a:chOff x="3286116" y="4929198"/>
            <a:chExt cx="2357454" cy="1571636"/>
          </a:xfrm>
        </p:grpSpPr>
        <p:grpSp>
          <p:nvGrpSpPr>
            <p:cNvPr id="184" name="Group 26"/>
            <p:cNvGrpSpPr>
              <a:grpSpLocks/>
            </p:cNvGrpSpPr>
            <p:nvPr/>
          </p:nvGrpSpPr>
          <p:grpSpPr bwMode="auto">
            <a:xfrm rot="10800000">
              <a:off x="3286116" y="4929198"/>
              <a:ext cx="2357454" cy="1571636"/>
              <a:chOff x="1846" y="2556"/>
              <a:chExt cx="7952" cy="5822"/>
            </a:xfrm>
          </p:grpSpPr>
          <p:sp>
            <p:nvSpPr>
              <p:cNvPr id="195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6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8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9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0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5" name="Oval 35"/>
            <p:cNvSpPr>
              <a:spLocks noChangeArrowheads="1"/>
            </p:cNvSpPr>
            <p:nvPr/>
          </p:nvSpPr>
          <p:spPr bwMode="auto">
            <a:xfrm rot="10800000">
              <a:off x="5259798" y="538547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AutoShape 36"/>
            <p:cNvSpPr>
              <a:spLocks noChangeArrowheads="1"/>
            </p:cNvSpPr>
            <p:nvPr/>
          </p:nvSpPr>
          <p:spPr bwMode="auto">
            <a:xfrm rot="12614040" flipV="1">
              <a:off x="4586342" y="5678091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5791064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Oval 35"/>
            <p:cNvSpPr>
              <a:spLocks noChangeArrowheads="1"/>
            </p:cNvSpPr>
            <p:nvPr/>
          </p:nvSpPr>
          <p:spPr bwMode="auto">
            <a:xfrm rot="10800000">
              <a:off x="5314623" y="523338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Oval 35"/>
            <p:cNvSpPr>
              <a:spLocks noChangeArrowheads="1"/>
            </p:cNvSpPr>
            <p:nvPr/>
          </p:nvSpPr>
          <p:spPr bwMode="auto">
            <a:xfrm rot="10800000">
              <a:off x="5369447" y="5081291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AutoShape 36"/>
            <p:cNvSpPr>
              <a:spLocks noChangeArrowheads="1"/>
            </p:cNvSpPr>
            <p:nvPr/>
          </p:nvSpPr>
          <p:spPr bwMode="auto">
            <a:xfrm rot="12614040" flipV="1">
              <a:off x="5086408" y="5678092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Oval 35"/>
            <p:cNvSpPr>
              <a:spLocks noChangeArrowheads="1"/>
            </p:cNvSpPr>
            <p:nvPr/>
          </p:nvSpPr>
          <p:spPr bwMode="auto">
            <a:xfrm rot="10800000">
              <a:off x="4500562" y="5715016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Oval 35"/>
            <p:cNvSpPr>
              <a:spLocks noChangeArrowheads="1"/>
            </p:cNvSpPr>
            <p:nvPr/>
          </p:nvSpPr>
          <p:spPr bwMode="auto">
            <a:xfrm rot="10800000">
              <a:off x="5533920" y="614413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AutoShape 36"/>
            <p:cNvSpPr>
              <a:spLocks noChangeArrowheads="1"/>
            </p:cNvSpPr>
            <p:nvPr/>
          </p:nvSpPr>
          <p:spPr bwMode="auto">
            <a:xfrm rot="14678705" flipV="1">
              <a:off x="5268511" y="6152786"/>
              <a:ext cx="152095" cy="10964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Oval 14"/>
            <p:cNvSpPr>
              <a:spLocks noChangeArrowheads="1"/>
            </p:cNvSpPr>
            <p:nvPr/>
          </p:nvSpPr>
          <p:spPr bwMode="auto">
            <a:xfrm>
              <a:off x="5204974" y="5436177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3</a:t>
            </a:r>
            <a:r>
              <a:rPr lang="es-ES" sz="2800" dirty="0" smtClean="0"/>
              <a:t> x </a:t>
            </a:r>
            <a:r>
              <a:rPr lang="es-ES" sz="3200" dirty="0" smtClean="0"/>
              <a:t>3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81" name="80 Grupo"/>
          <p:cNvGrpSpPr/>
          <p:nvPr/>
        </p:nvGrpSpPr>
        <p:grpSpPr>
          <a:xfrm>
            <a:off x="3286116" y="3214686"/>
            <a:ext cx="2357454" cy="1571636"/>
            <a:chOff x="5429229" y="4071942"/>
            <a:chExt cx="3071834" cy="2214578"/>
          </a:xfrm>
        </p:grpSpPr>
        <p:grpSp>
          <p:nvGrpSpPr>
            <p:cNvPr id="82" name="Group 26"/>
            <p:cNvGrpSpPr>
              <a:grpSpLocks/>
            </p:cNvGrpSpPr>
            <p:nvPr/>
          </p:nvGrpSpPr>
          <p:grpSpPr bwMode="auto">
            <a:xfrm rot="10800000">
              <a:off x="5429229" y="4071942"/>
              <a:ext cx="3071834" cy="2214578"/>
              <a:chOff x="2031" y="2556"/>
              <a:chExt cx="7952" cy="5822"/>
            </a:xfrm>
          </p:grpSpPr>
          <p:sp>
            <p:nvSpPr>
              <p:cNvPr id="114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5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9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0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1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83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AutoShape 36"/>
            <p:cNvSpPr>
              <a:spLocks noChangeArrowheads="1"/>
            </p:cNvSpPr>
            <p:nvPr/>
          </p:nvSpPr>
          <p:spPr bwMode="auto">
            <a:xfrm rot="12614040" flipV="1">
              <a:off x="7308039" y="518775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AutoShape 51"/>
            <p:cNvSpPr>
              <a:spLocks noChangeArrowheads="1"/>
            </p:cNvSpPr>
            <p:nvPr/>
          </p:nvSpPr>
          <p:spPr bwMode="auto">
            <a:xfrm rot="10800000" flipV="1">
              <a:off x="6072199" y="5537743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Oval 35"/>
            <p:cNvSpPr>
              <a:spLocks noChangeArrowheads="1"/>
            </p:cNvSpPr>
            <p:nvPr/>
          </p:nvSpPr>
          <p:spPr bwMode="auto">
            <a:xfrm rot="10800000">
              <a:off x="8143900" y="450056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Oval 35"/>
            <p:cNvSpPr>
              <a:spLocks noChangeArrowheads="1"/>
            </p:cNvSpPr>
            <p:nvPr/>
          </p:nvSpPr>
          <p:spPr bwMode="auto">
            <a:xfrm rot="10800000">
              <a:off x="8215338" y="428625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Oval 35"/>
            <p:cNvSpPr>
              <a:spLocks noChangeArrowheads="1"/>
            </p:cNvSpPr>
            <p:nvPr/>
          </p:nvSpPr>
          <p:spPr bwMode="auto">
            <a:xfrm rot="10800000">
              <a:off x="5786446" y="45720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auto">
            <a:xfrm rot="10800000">
              <a:off x="5572132" y="435769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3286116" y="1571612"/>
            <a:ext cx="2357454" cy="1500198"/>
            <a:chOff x="5429229" y="1556654"/>
            <a:chExt cx="3071861" cy="2214578"/>
          </a:xfrm>
        </p:grpSpPr>
        <p:grpSp>
          <p:nvGrpSpPr>
            <p:cNvPr id="123" name="93 Grupo"/>
            <p:cNvGrpSpPr/>
            <p:nvPr/>
          </p:nvGrpSpPr>
          <p:grpSpPr>
            <a:xfrm>
              <a:off x="5429229" y="1556654"/>
              <a:ext cx="3071861" cy="2214578"/>
              <a:chOff x="5429229" y="1556654"/>
              <a:chExt cx="3071861" cy="2214578"/>
            </a:xfrm>
          </p:grpSpPr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 rot="10800000">
                <a:off x="5429229" y="1556654"/>
                <a:ext cx="3071834" cy="218072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6" name="Arc 28"/>
              <p:cNvSpPr>
                <a:spLocks/>
              </p:cNvSpPr>
              <p:nvPr/>
            </p:nvSpPr>
            <p:spPr bwMode="auto">
              <a:xfrm rot="10800000" flipH="1" flipV="1">
                <a:off x="7240090" y="2865165"/>
                <a:ext cx="906253" cy="872214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4" name="Line 29"/>
              <p:cNvSpPr>
                <a:spLocks noChangeShapeType="1"/>
              </p:cNvSpPr>
              <p:nvPr/>
            </p:nvSpPr>
            <p:spPr bwMode="auto">
              <a:xfrm rot="10800000">
                <a:off x="6786578" y="2865165"/>
                <a:ext cx="4535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 rot="10800000">
                <a:off x="6786578" y="3711893"/>
                <a:ext cx="453513" cy="5933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6" name="Arc 31"/>
              <p:cNvSpPr>
                <a:spLocks/>
              </p:cNvSpPr>
              <p:nvPr/>
            </p:nvSpPr>
            <p:spPr bwMode="auto">
              <a:xfrm rot="10800000" flipV="1">
                <a:off x="5880325" y="2865165"/>
                <a:ext cx="906253" cy="872214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Arc 32"/>
              <p:cNvSpPr>
                <a:spLocks/>
              </p:cNvSpPr>
              <p:nvPr/>
            </p:nvSpPr>
            <p:spPr bwMode="auto">
              <a:xfrm rot="10800000" flipH="1" flipV="1">
                <a:off x="7191929" y="2428868"/>
                <a:ext cx="1309161" cy="872214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Arc 33"/>
              <p:cNvSpPr>
                <a:spLocks/>
              </p:cNvSpPr>
              <p:nvPr/>
            </p:nvSpPr>
            <p:spPr bwMode="auto">
              <a:xfrm rot="10800000" flipV="1">
                <a:off x="5429256" y="2428868"/>
                <a:ext cx="1309161" cy="872214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Line 34"/>
              <p:cNvSpPr>
                <a:spLocks noChangeShapeType="1"/>
              </p:cNvSpPr>
              <p:nvPr/>
            </p:nvSpPr>
            <p:spPr bwMode="auto">
              <a:xfrm rot="10800000">
                <a:off x="6786578" y="2428868"/>
                <a:ext cx="4535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Oval 35"/>
              <p:cNvSpPr>
                <a:spLocks noChangeArrowheads="1"/>
              </p:cNvSpPr>
              <p:nvPr/>
            </p:nvSpPr>
            <p:spPr bwMode="auto">
              <a:xfrm rot="10800000">
                <a:off x="8072462" y="2214554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AutoShape 36"/>
              <p:cNvSpPr>
                <a:spLocks noChangeArrowheads="1"/>
              </p:cNvSpPr>
              <p:nvPr/>
            </p:nvSpPr>
            <p:spPr bwMode="auto">
              <a:xfrm rot="13525330" flipV="1">
                <a:off x="7236601" y="2615984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2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6072199" y="3037414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" name="Oval 35"/>
              <p:cNvSpPr>
                <a:spLocks noChangeArrowheads="1"/>
              </p:cNvSpPr>
              <p:nvPr/>
            </p:nvSpPr>
            <p:spPr bwMode="auto">
              <a:xfrm rot="10800000">
                <a:off x="8143900" y="2000240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" name="Oval 35"/>
              <p:cNvSpPr>
                <a:spLocks noChangeArrowheads="1"/>
              </p:cNvSpPr>
              <p:nvPr/>
            </p:nvSpPr>
            <p:spPr bwMode="auto">
              <a:xfrm rot="10800000">
                <a:off x="8215338" y="1785926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5" name="AutoShape 36"/>
              <p:cNvSpPr>
                <a:spLocks noChangeArrowheads="1"/>
              </p:cNvSpPr>
              <p:nvPr/>
            </p:nvSpPr>
            <p:spPr bwMode="auto">
              <a:xfrm rot="12614040" flipV="1">
                <a:off x="7808105" y="2901738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6" name="Oval 35"/>
              <p:cNvSpPr>
                <a:spLocks noChangeArrowheads="1"/>
              </p:cNvSpPr>
              <p:nvPr/>
            </p:nvSpPr>
            <p:spPr bwMode="auto">
              <a:xfrm rot="10800000">
                <a:off x="7000892" y="2714620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7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8072462" y="3286125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8" name="AutoShape 36"/>
              <p:cNvSpPr>
                <a:spLocks noChangeArrowheads="1"/>
              </p:cNvSpPr>
              <p:nvPr/>
            </p:nvSpPr>
            <p:spPr bwMode="auto">
              <a:xfrm rot="13121749" flipV="1">
                <a:off x="6450526" y="2694491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Oval 35"/>
              <p:cNvSpPr>
                <a:spLocks noChangeArrowheads="1"/>
              </p:cNvSpPr>
              <p:nvPr/>
            </p:nvSpPr>
            <p:spPr bwMode="auto">
              <a:xfrm rot="10800000">
                <a:off x="5786446" y="2071679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Oval 35"/>
              <p:cNvSpPr>
                <a:spLocks noChangeArrowheads="1"/>
              </p:cNvSpPr>
              <p:nvPr/>
            </p:nvSpPr>
            <p:spPr bwMode="auto">
              <a:xfrm rot="10800000">
                <a:off x="5938846" y="2224079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Oval 35"/>
              <p:cNvSpPr>
                <a:spLocks noChangeArrowheads="1"/>
              </p:cNvSpPr>
              <p:nvPr/>
            </p:nvSpPr>
            <p:spPr bwMode="auto">
              <a:xfrm rot="10800000">
                <a:off x="5572132" y="1857365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8001024" y="228599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55" name="Group 26"/>
          <p:cNvGrpSpPr>
            <a:grpSpLocks/>
          </p:cNvGrpSpPr>
          <p:nvPr/>
        </p:nvGrpSpPr>
        <p:grpSpPr bwMode="auto">
          <a:xfrm rot="10800000">
            <a:off x="3286116" y="4929198"/>
            <a:ext cx="2357454" cy="1571636"/>
            <a:chOff x="2031" y="2556"/>
            <a:chExt cx="7952" cy="5822"/>
          </a:xfrm>
        </p:grpSpPr>
        <p:sp>
          <p:nvSpPr>
            <p:cNvPr id="16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3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6" name="Oval 35"/>
          <p:cNvSpPr>
            <a:spLocks noChangeArrowheads="1"/>
          </p:cNvSpPr>
          <p:nvPr/>
        </p:nvSpPr>
        <p:spPr bwMode="auto">
          <a:xfrm rot="10800000">
            <a:off x="5314644" y="5385479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7" name="AutoShape 36"/>
          <p:cNvSpPr>
            <a:spLocks noChangeArrowheads="1"/>
          </p:cNvSpPr>
          <p:nvPr/>
        </p:nvSpPr>
        <p:spPr bwMode="auto">
          <a:xfrm rot="12614040" flipV="1">
            <a:off x="4657780" y="5678091"/>
            <a:ext cx="164474" cy="1013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8" name="AutoShape 51"/>
          <p:cNvSpPr>
            <a:spLocks noChangeArrowheads="1"/>
          </p:cNvSpPr>
          <p:nvPr/>
        </p:nvSpPr>
        <p:spPr bwMode="auto">
          <a:xfrm rot="10800000" flipV="1">
            <a:off x="3779558" y="5969444"/>
            <a:ext cx="28576" cy="75108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9" name="Oval 35"/>
          <p:cNvSpPr>
            <a:spLocks noChangeArrowheads="1"/>
          </p:cNvSpPr>
          <p:nvPr/>
        </p:nvSpPr>
        <p:spPr bwMode="auto">
          <a:xfrm rot="10800000">
            <a:off x="5369468" y="5233385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0" name="Oval 35"/>
          <p:cNvSpPr>
            <a:spLocks noChangeArrowheads="1"/>
          </p:cNvSpPr>
          <p:nvPr/>
        </p:nvSpPr>
        <p:spPr bwMode="auto">
          <a:xfrm rot="10800000">
            <a:off x="5424293" y="5081291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1" name="AutoShape 36"/>
          <p:cNvSpPr>
            <a:spLocks noChangeArrowheads="1"/>
          </p:cNvSpPr>
          <p:nvPr/>
        </p:nvSpPr>
        <p:spPr bwMode="auto">
          <a:xfrm rot="12614040" flipV="1">
            <a:off x="5111765" y="5873158"/>
            <a:ext cx="164474" cy="1013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2" name="Oval 35"/>
          <p:cNvSpPr>
            <a:spLocks noChangeArrowheads="1"/>
          </p:cNvSpPr>
          <p:nvPr/>
        </p:nvSpPr>
        <p:spPr bwMode="auto">
          <a:xfrm rot="10800000">
            <a:off x="3857620" y="5786454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3" name="AutoShape 51"/>
          <p:cNvSpPr>
            <a:spLocks noChangeArrowheads="1"/>
          </p:cNvSpPr>
          <p:nvPr/>
        </p:nvSpPr>
        <p:spPr bwMode="auto">
          <a:xfrm rot="10800000" flipV="1">
            <a:off x="5314644" y="6145948"/>
            <a:ext cx="28576" cy="75108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4" name="AutoShape 36"/>
          <p:cNvSpPr>
            <a:spLocks noChangeArrowheads="1"/>
          </p:cNvSpPr>
          <p:nvPr/>
        </p:nvSpPr>
        <p:spPr bwMode="auto">
          <a:xfrm rot="13612875" flipV="1">
            <a:off x="4087885" y="5753175"/>
            <a:ext cx="152095" cy="10964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5" name="Oval 35"/>
          <p:cNvSpPr>
            <a:spLocks noChangeArrowheads="1"/>
          </p:cNvSpPr>
          <p:nvPr/>
        </p:nvSpPr>
        <p:spPr bwMode="auto">
          <a:xfrm rot="10800000">
            <a:off x="3560259" y="5284084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6" name="Oval 35"/>
          <p:cNvSpPr>
            <a:spLocks noChangeArrowheads="1"/>
          </p:cNvSpPr>
          <p:nvPr/>
        </p:nvSpPr>
        <p:spPr bwMode="auto">
          <a:xfrm rot="10800000">
            <a:off x="3677217" y="5392238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7" name="Oval 35"/>
          <p:cNvSpPr>
            <a:spLocks noChangeArrowheads="1"/>
          </p:cNvSpPr>
          <p:nvPr/>
        </p:nvSpPr>
        <p:spPr bwMode="auto">
          <a:xfrm rot="10800000">
            <a:off x="3395786" y="5131990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8" name="Oval 14"/>
          <p:cNvSpPr>
            <a:spLocks noChangeArrowheads="1"/>
          </p:cNvSpPr>
          <p:nvPr/>
        </p:nvSpPr>
        <p:spPr bwMode="auto">
          <a:xfrm>
            <a:off x="5259819" y="5436177"/>
            <a:ext cx="54825" cy="5069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4 </a:t>
            </a:r>
            <a:r>
              <a:rPr lang="es-ES" sz="2800" dirty="0" smtClean="0"/>
              <a:t>x </a:t>
            </a:r>
            <a:r>
              <a:rPr lang="es-ES" sz="3200" dirty="0" smtClean="0"/>
              <a:t>4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50" name="49 Grupo"/>
          <p:cNvGrpSpPr/>
          <p:nvPr/>
        </p:nvGrpSpPr>
        <p:grpSpPr>
          <a:xfrm>
            <a:off x="3286116" y="3286124"/>
            <a:ext cx="2357454" cy="1571636"/>
            <a:chOff x="5429229" y="1556654"/>
            <a:chExt cx="3071861" cy="2214578"/>
          </a:xfrm>
        </p:grpSpPr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AutoShape 36"/>
            <p:cNvSpPr>
              <a:spLocks noChangeArrowheads="1"/>
            </p:cNvSpPr>
            <p:nvPr/>
          </p:nvSpPr>
          <p:spPr bwMode="auto">
            <a:xfrm rot="13525330" flipV="1">
              <a:off x="7234145" y="262677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 rot="10800000">
              <a:off x="8143900" y="200024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Oval 35"/>
            <p:cNvSpPr>
              <a:spLocks noChangeArrowheads="1"/>
            </p:cNvSpPr>
            <p:nvPr/>
          </p:nvSpPr>
          <p:spPr bwMode="auto">
            <a:xfrm rot="10800000">
              <a:off x="8215338" y="178592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3286125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AutoShape 36"/>
            <p:cNvSpPr>
              <a:spLocks noChangeArrowheads="1"/>
            </p:cNvSpPr>
            <p:nvPr/>
          </p:nvSpPr>
          <p:spPr bwMode="auto">
            <a:xfrm rot="13121749" flipV="1">
              <a:off x="6450527" y="262305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 rot="10800000">
              <a:off x="5643570" y="214311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 rot="10800000">
              <a:off x="5786446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 rot="10800000">
              <a:off x="5500694" y="192880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AutoShape 36"/>
            <p:cNvSpPr>
              <a:spLocks noChangeArrowheads="1"/>
            </p:cNvSpPr>
            <p:nvPr/>
          </p:nvSpPr>
          <p:spPr bwMode="auto">
            <a:xfrm rot="10050136" flipV="1">
              <a:off x="5807583" y="3123121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5643570" y="350043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8001024" y="228599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3286116" y="1643050"/>
            <a:ext cx="2357454" cy="1500198"/>
            <a:chOff x="5429229" y="4071942"/>
            <a:chExt cx="3071834" cy="2214578"/>
          </a:xfrm>
        </p:grpSpPr>
        <p:grpSp>
          <p:nvGrpSpPr>
            <p:cNvPr id="74" name="Group 26"/>
            <p:cNvGrpSpPr>
              <a:grpSpLocks/>
            </p:cNvGrpSpPr>
            <p:nvPr/>
          </p:nvGrpSpPr>
          <p:grpSpPr bwMode="auto">
            <a:xfrm rot="10800000">
              <a:off x="5429229" y="4071942"/>
              <a:ext cx="3071834" cy="2214578"/>
              <a:chOff x="2031" y="2556"/>
              <a:chExt cx="7952" cy="5822"/>
            </a:xfrm>
          </p:grpSpPr>
          <p:sp>
            <p:nvSpPr>
              <p:cNvPr id="93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utoShape 36"/>
            <p:cNvSpPr>
              <a:spLocks noChangeArrowheads="1"/>
            </p:cNvSpPr>
            <p:nvPr/>
          </p:nvSpPr>
          <p:spPr bwMode="auto">
            <a:xfrm rot="12614040" flipV="1">
              <a:off x="7379477" y="51163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8143900" y="450056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Oval 35"/>
            <p:cNvSpPr>
              <a:spLocks noChangeArrowheads="1"/>
            </p:cNvSpPr>
            <p:nvPr/>
          </p:nvSpPr>
          <p:spPr bwMode="auto">
            <a:xfrm rot="10800000">
              <a:off x="8215338" y="428625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 rot="10800000">
              <a:off x="5786446" y="45720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 rot="10800000">
              <a:off x="5572132" y="435769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286116" y="4929198"/>
            <a:ext cx="2357454" cy="1500198"/>
            <a:chOff x="5429229" y="4071942"/>
            <a:chExt cx="3071834" cy="2214578"/>
          </a:xfrm>
        </p:grpSpPr>
        <p:grpSp>
          <p:nvGrpSpPr>
            <p:cNvPr id="102" name="Group 26"/>
            <p:cNvGrpSpPr>
              <a:grpSpLocks/>
            </p:cNvGrpSpPr>
            <p:nvPr/>
          </p:nvGrpSpPr>
          <p:grpSpPr bwMode="auto">
            <a:xfrm rot="10800000">
              <a:off x="5429229" y="4071942"/>
              <a:ext cx="3071834" cy="2214578"/>
              <a:chOff x="2031" y="2556"/>
              <a:chExt cx="7952" cy="5822"/>
            </a:xfrm>
          </p:grpSpPr>
          <p:sp>
            <p:nvSpPr>
              <p:cNvPr id="155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6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8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1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2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03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AutoShape 36"/>
            <p:cNvSpPr>
              <a:spLocks noChangeArrowheads="1"/>
            </p:cNvSpPr>
            <p:nvPr/>
          </p:nvSpPr>
          <p:spPr bwMode="auto">
            <a:xfrm rot="12614040" flipV="1">
              <a:off x="7308040" y="518775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 rot="10800000">
              <a:off x="8143900" y="450056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Oval 35"/>
            <p:cNvSpPr>
              <a:spLocks noChangeArrowheads="1"/>
            </p:cNvSpPr>
            <p:nvPr/>
          </p:nvSpPr>
          <p:spPr bwMode="auto">
            <a:xfrm rot="10800000">
              <a:off x="8215338" y="428625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04487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Oval 35"/>
            <p:cNvSpPr>
              <a:spLocks noChangeArrowheads="1"/>
            </p:cNvSpPr>
            <p:nvPr/>
          </p:nvSpPr>
          <p:spPr bwMode="auto">
            <a:xfrm rot="10800000">
              <a:off x="6357950" y="528638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AutoShape 36"/>
            <p:cNvSpPr>
              <a:spLocks noChangeArrowheads="1"/>
            </p:cNvSpPr>
            <p:nvPr/>
          </p:nvSpPr>
          <p:spPr bwMode="auto">
            <a:xfrm rot="13612875" flipV="1">
              <a:off x="6519058" y="512768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Oval 35"/>
            <p:cNvSpPr>
              <a:spLocks noChangeArrowheads="1"/>
            </p:cNvSpPr>
            <p:nvPr/>
          </p:nvSpPr>
          <p:spPr bwMode="auto">
            <a:xfrm rot="10800000">
              <a:off x="5786446" y="45720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Oval 35"/>
            <p:cNvSpPr>
              <a:spLocks noChangeArrowheads="1"/>
            </p:cNvSpPr>
            <p:nvPr/>
          </p:nvSpPr>
          <p:spPr bwMode="auto">
            <a:xfrm rot="10800000">
              <a:off x="5572132" y="435769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5 </a:t>
            </a:r>
            <a:r>
              <a:rPr lang="es-ES" sz="2800" dirty="0" smtClean="0"/>
              <a:t>x </a:t>
            </a:r>
            <a:r>
              <a:rPr lang="es-ES" sz="3200" dirty="0" smtClean="0"/>
              <a:t>5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7209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39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 central tiene 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siempre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en </a:t>
                      </a: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zona de balón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83" name="82 Grupo"/>
          <p:cNvGrpSpPr/>
          <p:nvPr/>
        </p:nvGrpSpPr>
        <p:grpSpPr>
          <a:xfrm>
            <a:off x="3286117" y="1571612"/>
            <a:ext cx="2428892" cy="1571636"/>
            <a:chOff x="5429229" y="1556654"/>
            <a:chExt cx="3071861" cy="2214578"/>
          </a:xfrm>
        </p:grpSpPr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AutoShape 36"/>
            <p:cNvSpPr>
              <a:spLocks noChangeArrowheads="1"/>
            </p:cNvSpPr>
            <p:nvPr/>
          </p:nvSpPr>
          <p:spPr bwMode="auto">
            <a:xfrm rot="13525330" flipV="1">
              <a:off x="7234145" y="262677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3286125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utoShape 36"/>
            <p:cNvSpPr>
              <a:spLocks noChangeArrowheads="1"/>
            </p:cNvSpPr>
            <p:nvPr/>
          </p:nvSpPr>
          <p:spPr bwMode="auto">
            <a:xfrm rot="13121749" flipV="1">
              <a:off x="6450527" y="262305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Oval 35"/>
            <p:cNvSpPr>
              <a:spLocks noChangeArrowheads="1"/>
            </p:cNvSpPr>
            <p:nvPr/>
          </p:nvSpPr>
          <p:spPr bwMode="auto">
            <a:xfrm rot="10800000">
              <a:off x="5786446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utoShape 36"/>
            <p:cNvSpPr>
              <a:spLocks noChangeArrowheads="1"/>
            </p:cNvSpPr>
            <p:nvPr/>
          </p:nvSpPr>
          <p:spPr bwMode="auto">
            <a:xfrm rot="10050136" flipV="1">
              <a:off x="5807583" y="3123121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Oval 35"/>
            <p:cNvSpPr>
              <a:spLocks noChangeArrowheads="1"/>
            </p:cNvSpPr>
            <p:nvPr/>
          </p:nvSpPr>
          <p:spPr bwMode="auto">
            <a:xfrm rot="10800000">
              <a:off x="5643570" y="350043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Oval 35"/>
            <p:cNvSpPr>
              <a:spLocks noChangeArrowheads="1"/>
            </p:cNvSpPr>
            <p:nvPr/>
          </p:nvSpPr>
          <p:spPr bwMode="auto">
            <a:xfrm rot="10800000">
              <a:off x="6929454" y="171448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AutoShape 36"/>
            <p:cNvSpPr>
              <a:spLocks noChangeArrowheads="1"/>
            </p:cNvSpPr>
            <p:nvPr/>
          </p:nvSpPr>
          <p:spPr bwMode="auto">
            <a:xfrm rot="11120589" flipV="1">
              <a:off x="6879155" y="212299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Oval 14"/>
            <p:cNvSpPr>
              <a:spLocks noChangeArrowheads="1"/>
            </p:cNvSpPr>
            <p:nvPr/>
          </p:nvSpPr>
          <p:spPr bwMode="auto">
            <a:xfrm>
              <a:off x="8001024" y="228599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0" name="119 Grupo"/>
          <p:cNvGrpSpPr/>
          <p:nvPr/>
        </p:nvGrpSpPr>
        <p:grpSpPr>
          <a:xfrm>
            <a:off x="3286116" y="3286124"/>
            <a:ext cx="2357454" cy="1571636"/>
            <a:chOff x="5500694" y="4071942"/>
            <a:chExt cx="3071834" cy="2214578"/>
          </a:xfrm>
        </p:grpSpPr>
        <p:grpSp>
          <p:nvGrpSpPr>
            <p:cNvPr id="121" name="Group 26"/>
            <p:cNvGrpSpPr>
              <a:grpSpLocks/>
            </p:cNvGrpSpPr>
            <p:nvPr/>
          </p:nvGrpSpPr>
          <p:grpSpPr bwMode="auto">
            <a:xfrm rot="10800000">
              <a:off x="5500694" y="4071942"/>
              <a:ext cx="3071834" cy="2214578"/>
              <a:chOff x="2031" y="2556"/>
              <a:chExt cx="7952" cy="5822"/>
            </a:xfrm>
          </p:grpSpPr>
          <p:sp>
            <p:nvSpPr>
              <p:cNvPr id="146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7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24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AutoShape 36"/>
            <p:cNvSpPr>
              <a:spLocks noChangeArrowheads="1"/>
            </p:cNvSpPr>
            <p:nvPr/>
          </p:nvSpPr>
          <p:spPr bwMode="auto">
            <a:xfrm rot="12614040" flipV="1">
              <a:off x="7379477" y="51163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Oval 35"/>
            <p:cNvSpPr>
              <a:spLocks noChangeArrowheads="1"/>
            </p:cNvSpPr>
            <p:nvPr/>
          </p:nvSpPr>
          <p:spPr bwMode="auto">
            <a:xfrm rot="10800000">
              <a:off x="6914502" y="424461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AutoShape 36"/>
            <p:cNvSpPr>
              <a:spLocks noChangeArrowheads="1"/>
            </p:cNvSpPr>
            <p:nvPr/>
          </p:nvSpPr>
          <p:spPr bwMode="auto">
            <a:xfrm rot="11120589" flipV="1">
              <a:off x="6864203" y="46531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141 Elipse"/>
            <p:cNvSpPr/>
            <p:nvPr/>
          </p:nvSpPr>
          <p:spPr>
            <a:xfrm>
              <a:off x="6286512" y="5143512"/>
              <a:ext cx="928694" cy="28575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142 Forma libre"/>
            <p:cNvSpPr/>
            <p:nvPr/>
          </p:nvSpPr>
          <p:spPr>
            <a:xfrm>
              <a:off x="5534167" y="5308979"/>
              <a:ext cx="1160060" cy="689212"/>
            </a:xfrm>
            <a:custGeom>
              <a:avLst/>
              <a:gdLst>
                <a:gd name="connsiteX0" fmla="*/ 177421 w 1160060"/>
                <a:gd name="connsiteY0" fmla="*/ 689212 h 689212"/>
                <a:gd name="connsiteX1" fmla="*/ 163773 w 1160060"/>
                <a:gd name="connsiteY1" fmla="*/ 293427 h 689212"/>
                <a:gd name="connsiteX2" fmla="*/ 1160060 w 1160060"/>
                <a:gd name="connsiteY2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0060" h="689212">
                  <a:moveTo>
                    <a:pt x="177421" y="689212"/>
                  </a:moveTo>
                  <a:cubicBezTo>
                    <a:pt x="88710" y="548754"/>
                    <a:pt x="0" y="408296"/>
                    <a:pt x="163773" y="293427"/>
                  </a:cubicBezTo>
                  <a:cubicBezTo>
                    <a:pt x="327546" y="178558"/>
                    <a:pt x="743803" y="89279"/>
                    <a:pt x="116006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4" name="143 Forma libre"/>
            <p:cNvSpPr/>
            <p:nvPr/>
          </p:nvSpPr>
          <p:spPr>
            <a:xfrm>
              <a:off x="5718412" y="5343099"/>
              <a:ext cx="1119116" cy="682388"/>
            </a:xfrm>
            <a:custGeom>
              <a:avLst/>
              <a:gdLst>
                <a:gd name="connsiteX0" fmla="*/ 0 w 1119116"/>
                <a:gd name="connsiteY0" fmla="*/ 682388 h 682388"/>
                <a:gd name="connsiteX1" fmla="*/ 286603 w 1119116"/>
                <a:gd name="connsiteY1" fmla="*/ 491319 h 682388"/>
                <a:gd name="connsiteX2" fmla="*/ 518615 w 1119116"/>
                <a:gd name="connsiteY2" fmla="*/ 122829 h 682388"/>
                <a:gd name="connsiteX3" fmla="*/ 1119116 w 1119116"/>
                <a:gd name="connsiteY3" fmla="*/ 0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16" h="682388">
                  <a:moveTo>
                    <a:pt x="0" y="682388"/>
                  </a:moveTo>
                  <a:cubicBezTo>
                    <a:pt x="100083" y="633483"/>
                    <a:pt x="200167" y="584579"/>
                    <a:pt x="286603" y="491319"/>
                  </a:cubicBezTo>
                  <a:cubicBezTo>
                    <a:pt x="373039" y="398059"/>
                    <a:pt x="379863" y="204715"/>
                    <a:pt x="518615" y="122829"/>
                  </a:cubicBezTo>
                  <a:cubicBezTo>
                    <a:pt x="657367" y="40943"/>
                    <a:pt x="888241" y="20471"/>
                    <a:pt x="1119116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cxnSp>
        <p:nvCxnSpPr>
          <p:cNvPr id="188" name="187 Conector recto de flecha"/>
          <p:cNvCxnSpPr>
            <a:stCxn id="181" idx="1"/>
          </p:cNvCxnSpPr>
          <p:nvPr/>
        </p:nvCxnSpPr>
        <p:spPr>
          <a:xfrm flipV="1">
            <a:off x="3711366" y="5643578"/>
            <a:ext cx="146254" cy="438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3" name="192 Grupo"/>
          <p:cNvGrpSpPr/>
          <p:nvPr/>
        </p:nvGrpSpPr>
        <p:grpSpPr>
          <a:xfrm>
            <a:off x="3286116" y="4929198"/>
            <a:ext cx="2428892" cy="1571636"/>
            <a:chOff x="3286116" y="4929198"/>
            <a:chExt cx="2428892" cy="1571636"/>
          </a:xfrm>
        </p:grpSpPr>
        <p:sp>
          <p:nvSpPr>
            <p:cNvPr id="166" name="Rectangle 27"/>
            <p:cNvSpPr>
              <a:spLocks noChangeArrowheads="1"/>
            </p:cNvSpPr>
            <p:nvPr/>
          </p:nvSpPr>
          <p:spPr bwMode="auto">
            <a:xfrm rot="10800000">
              <a:off x="3286116" y="4929198"/>
              <a:ext cx="2428871" cy="15476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Arc 28"/>
            <p:cNvSpPr>
              <a:spLocks/>
            </p:cNvSpPr>
            <p:nvPr/>
          </p:nvSpPr>
          <p:spPr bwMode="auto">
            <a:xfrm rot="10800000" flipH="1" flipV="1">
              <a:off x="4717947" y="5857819"/>
              <a:ext cx="716566" cy="618991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Line 29"/>
            <p:cNvSpPr>
              <a:spLocks noChangeShapeType="1"/>
            </p:cNvSpPr>
            <p:nvPr/>
          </p:nvSpPr>
          <p:spPr bwMode="auto">
            <a:xfrm rot="10800000">
              <a:off x="4359359" y="5857819"/>
              <a:ext cx="3585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9" name="Rectangle 30"/>
            <p:cNvSpPr>
              <a:spLocks noChangeArrowheads="1"/>
            </p:cNvSpPr>
            <p:nvPr/>
          </p:nvSpPr>
          <p:spPr bwMode="auto">
            <a:xfrm rot="10800000">
              <a:off x="4359359" y="6458722"/>
              <a:ext cx="358589" cy="4211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Arc 31"/>
            <p:cNvSpPr>
              <a:spLocks/>
            </p:cNvSpPr>
            <p:nvPr/>
          </p:nvSpPr>
          <p:spPr bwMode="auto">
            <a:xfrm rot="10800000" flipV="1">
              <a:off x="3642793" y="5857819"/>
              <a:ext cx="716566" cy="618991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1" name="Arc 32"/>
            <p:cNvSpPr>
              <a:spLocks/>
            </p:cNvSpPr>
            <p:nvPr/>
          </p:nvSpPr>
          <p:spPr bwMode="auto">
            <a:xfrm rot="10800000" flipH="1" flipV="1">
              <a:off x="4679867" y="5548189"/>
              <a:ext cx="1035141" cy="618991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2" name="Arc 33"/>
            <p:cNvSpPr>
              <a:spLocks/>
            </p:cNvSpPr>
            <p:nvPr/>
          </p:nvSpPr>
          <p:spPr bwMode="auto">
            <a:xfrm rot="10800000" flipV="1">
              <a:off x="3286137" y="5548189"/>
              <a:ext cx="1035141" cy="618991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Line 34"/>
            <p:cNvSpPr>
              <a:spLocks noChangeShapeType="1"/>
            </p:cNvSpPr>
            <p:nvPr/>
          </p:nvSpPr>
          <p:spPr bwMode="auto">
            <a:xfrm rot="10800000">
              <a:off x="4359359" y="5548189"/>
              <a:ext cx="3585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4" name="Oval 35"/>
            <p:cNvSpPr>
              <a:spLocks noChangeArrowheads="1"/>
            </p:cNvSpPr>
            <p:nvPr/>
          </p:nvSpPr>
          <p:spPr bwMode="auto">
            <a:xfrm rot="10800000">
              <a:off x="5376096" y="5396095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AutoShape 36"/>
            <p:cNvSpPr>
              <a:spLocks noChangeArrowheads="1"/>
            </p:cNvSpPr>
            <p:nvPr/>
          </p:nvSpPr>
          <p:spPr bwMode="auto">
            <a:xfrm rot="13525330" flipV="1">
              <a:off x="4721928" y="5682851"/>
              <a:ext cx="152095" cy="11297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6" name="AutoShape 36"/>
            <p:cNvSpPr>
              <a:spLocks noChangeArrowheads="1"/>
            </p:cNvSpPr>
            <p:nvPr/>
          </p:nvSpPr>
          <p:spPr bwMode="auto">
            <a:xfrm rot="12614040" flipV="1">
              <a:off x="5110586" y="5731679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Oval 35"/>
            <p:cNvSpPr>
              <a:spLocks noChangeArrowheads="1"/>
            </p:cNvSpPr>
            <p:nvPr/>
          </p:nvSpPr>
          <p:spPr bwMode="auto">
            <a:xfrm rot="10800000">
              <a:off x="4000496" y="5786454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 rot="10800000" flipV="1">
              <a:off x="5376096" y="6156565"/>
              <a:ext cx="29442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AutoShape 36"/>
            <p:cNvSpPr>
              <a:spLocks noChangeArrowheads="1"/>
            </p:cNvSpPr>
            <p:nvPr/>
          </p:nvSpPr>
          <p:spPr bwMode="auto">
            <a:xfrm rot="13121749" flipV="1">
              <a:off x="4093647" y="5685998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Oval 35"/>
            <p:cNvSpPr>
              <a:spLocks noChangeArrowheads="1"/>
            </p:cNvSpPr>
            <p:nvPr/>
          </p:nvSpPr>
          <p:spPr bwMode="auto">
            <a:xfrm rot="10800000">
              <a:off x="3568564" y="5497491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AutoShape 36"/>
            <p:cNvSpPr>
              <a:spLocks noChangeArrowheads="1"/>
            </p:cNvSpPr>
            <p:nvPr/>
          </p:nvSpPr>
          <p:spPr bwMode="auto">
            <a:xfrm rot="10050136" flipV="1">
              <a:off x="3585277" y="6040884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2" name="Oval 35"/>
            <p:cNvSpPr>
              <a:spLocks noChangeArrowheads="1"/>
            </p:cNvSpPr>
            <p:nvPr/>
          </p:nvSpPr>
          <p:spPr bwMode="auto">
            <a:xfrm rot="10800000">
              <a:off x="3455593" y="6308658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3" name="Oval 35"/>
            <p:cNvSpPr>
              <a:spLocks noChangeArrowheads="1"/>
            </p:cNvSpPr>
            <p:nvPr/>
          </p:nvSpPr>
          <p:spPr bwMode="auto">
            <a:xfrm rot="10800000">
              <a:off x="4472330" y="5041209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AutoShape 36"/>
            <p:cNvSpPr>
              <a:spLocks noChangeArrowheads="1"/>
            </p:cNvSpPr>
            <p:nvPr/>
          </p:nvSpPr>
          <p:spPr bwMode="auto">
            <a:xfrm rot="11120589" flipV="1">
              <a:off x="4432559" y="5331114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Oval 14"/>
            <p:cNvSpPr>
              <a:spLocks noChangeArrowheads="1"/>
            </p:cNvSpPr>
            <p:nvPr/>
          </p:nvSpPr>
          <p:spPr bwMode="auto">
            <a:xfrm>
              <a:off x="5319610" y="5446793"/>
              <a:ext cx="5648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0" name="189 Elipse"/>
            <p:cNvSpPr/>
            <p:nvPr/>
          </p:nvSpPr>
          <p:spPr>
            <a:xfrm>
              <a:off x="4500562" y="5572140"/>
              <a:ext cx="928694" cy="4286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190 Elipse"/>
            <p:cNvSpPr/>
            <p:nvPr/>
          </p:nvSpPr>
          <p:spPr>
            <a:xfrm>
              <a:off x="3857620" y="5643578"/>
              <a:ext cx="500066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6 x 6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7209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39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74" name="73 Grupo"/>
          <p:cNvGrpSpPr/>
          <p:nvPr/>
        </p:nvGrpSpPr>
        <p:grpSpPr>
          <a:xfrm>
            <a:off x="3286117" y="1571612"/>
            <a:ext cx="2428892" cy="1643074"/>
            <a:chOff x="5429229" y="1556654"/>
            <a:chExt cx="3071861" cy="2214578"/>
          </a:xfrm>
        </p:grpSpPr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AutoShape 36"/>
            <p:cNvSpPr>
              <a:spLocks noChangeArrowheads="1"/>
            </p:cNvSpPr>
            <p:nvPr/>
          </p:nvSpPr>
          <p:spPr bwMode="auto">
            <a:xfrm rot="13525330" flipV="1">
              <a:off x="7234145" y="262677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AutoShape 36"/>
            <p:cNvSpPr>
              <a:spLocks noChangeArrowheads="1"/>
            </p:cNvSpPr>
            <p:nvPr/>
          </p:nvSpPr>
          <p:spPr bwMode="auto">
            <a:xfrm rot="13121749" flipV="1">
              <a:off x="6450527" y="262305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Oval 35"/>
            <p:cNvSpPr>
              <a:spLocks noChangeArrowheads="1"/>
            </p:cNvSpPr>
            <p:nvPr/>
          </p:nvSpPr>
          <p:spPr bwMode="auto">
            <a:xfrm rot="10800000">
              <a:off x="5786446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AutoShape 36"/>
            <p:cNvSpPr>
              <a:spLocks noChangeArrowheads="1"/>
            </p:cNvSpPr>
            <p:nvPr/>
          </p:nvSpPr>
          <p:spPr bwMode="auto">
            <a:xfrm rot="10050136" flipV="1">
              <a:off x="5807583" y="3123121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 rot="10800000">
              <a:off x="5643570" y="350043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Oval 35"/>
            <p:cNvSpPr>
              <a:spLocks noChangeArrowheads="1"/>
            </p:cNvSpPr>
            <p:nvPr/>
          </p:nvSpPr>
          <p:spPr bwMode="auto">
            <a:xfrm rot="10800000">
              <a:off x="6929454" y="171448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AutoShape 36"/>
            <p:cNvSpPr>
              <a:spLocks noChangeArrowheads="1"/>
            </p:cNvSpPr>
            <p:nvPr/>
          </p:nvSpPr>
          <p:spPr bwMode="auto">
            <a:xfrm rot="11120589" flipV="1">
              <a:off x="6879155" y="212299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Oval 35"/>
            <p:cNvSpPr>
              <a:spLocks noChangeArrowheads="1"/>
            </p:cNvSpPr>
            <p:nvPr/>
          </p:nvSpPr>
          <p:spPr bwMode="auto">
            <a:xfrm rot="12711485">
              <a:off x="8299127" y="346820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AutoShape 36"/>
            <p:cNvSpPr>
              <a:spLocks noChangeArrowheads="1"/>
            </p:cNvSpPr>
            <p:nvPr/>
          </p:nvSpPr>
          <p:spPr bwMode="auto">
            <a:xfrm rot="14525525" flipV="1">
              <a:off x="8078590" y="319994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8" name="97 Grupo"/>
          <p:cNvGrpSpPr/>
          <p:nvPr/>
        </p:nvGrpSpPr>
        <p:grpSpPr>
          <a:xfrm>
            <a:off x="3286116" y="3286124"/>
            <a:ext cx="2428892" cy="1571636"/>
            <a:chOff x="5500694" y="4071942"/>
            <a:chExt cx="3071834" cy="2214578"/>
          </a:xfrm>
        </p:grpSpPr>
        <p:grpSp>
          <p:nvGrpSpPr>
            <p:cNvPr id="99" name="Group 26"/>
            <p:cNvGrpSpPr>
              <a:grpSpLocks/>
            </p:cNvGrpSpPr>
            <p:nvPr/>
          </p:nvGrpSpPr>
          <p:grpSpPr bwMode="auto">
            <a:xfrm rot="10800000">
              <a:off x="5500694" y="4071942"/>
              <a:ext cx="3071834" cy="2214578"/>
              <a:chOff x="2031" y="2556"/>
              <a:chExt cx="7952" cy="5822"/>
            </a:xfrm>
          </p:grpSpPr>
          <p:sp>
            <p:nvSpPr>
              <p:cNvPr id="153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8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00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AutoShape 36"/>
            <p:cNvSpPr>
              <a:spLocks noChangeArrowheads="1"/>
            </p:cNvSpPr>
            <p:nvPr/>
          </p:nvSpPr>
          <p:spPr bwMode="auto">
            <a:xfrm rot="12614040" flipV="1">
              <a:off x="7379477" y="51163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Oval 35"/>
            <p:cNvSpPr>
              <a:spLocks noChangeArrowheads="1"/>
            </p:cNvSpPr>
            <p:nvPr/>
          </p:nvSpPr>
          <p:spPr bwMode="auto">
            <a:xfrm rot="10800000">
              <a:off x="6914502" y="424461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AutoShape 36"/>
            <p:cNvSpPr>
              <a:spLocks noChangeArrowheads="1"/>
            </p:cNvSpPr>
            <p:nvPr/>
          </p:nvSpPr>
          <p:spPr bwMode="auto">
            <a:xfrm rot="11120589" flipV="1">
              <a:off x="6864203" y="46531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129 Elipse"/>
            <p:cNvSpPr/>
            <p:nvPr/>
          </p:nvSpPr>
          <p:spPr>
            <a:xfrm>
              <a:off x="6286512" y="5143512"/>
              <a:ext cx="928694" cy="28575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130 Forma libre"/>
            <p:cNvSpPr/>
            <p:nvPr/>
          </p:nvSpPr>
          <p:spPr>
            <a:xfrm>
              <a:off x="5534167" y="5308979"/>
              <a:ext cx="1160060" cy="689212"/>
            </a:xfrm>
            <a:custGeom>
              <a:avLst/>
              <a:gdLst>
                <a:gd name="connsiteX0" fmla="*/ 177421 w 1160060"/>
                <a:gd name="connsiteY0" fmla="*/ 689212 h 689212"/>
                <a:gd name="connsiteX1" fmla="*/ 163773 w 1160060"/>
                <a:gd name="connsiteY1" fmla="*/ 293427 h 689212"/>
                <a:gd name="connsiteX2" fmla="*/ 1160060 w 1160060"/>
                <a:gd name="connsiteY2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0060" h="689212">
                  <a:moveTo>
                    <a:pt x="177421" y="689212"/>
                  </a:moveTo>
                  <a:cubicBezTo>
                    <a:pt x="88710" y="548754"/>
                    <a:pt x="0" y="408296"/>
                    <a:pt x="163773" y="293427"/>
                  </a:cubicBezTo>
                  <a:cubicBezTo>
                    <a:pt x="327546" y="178558"/>
                    <a:pt x="743803" y="89279"/>
                    <a:pt x="116006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131 Forma libre"/>
            <p:cNvSpPr/>
            <p:nvPr/>
          </p:nvSpPr>
          <p:spPr>
            <a:xfrm>
              <a:off x="5718412" y="5343099"/>
              <a:ext cx="1119116" cy="682388"/>
            </a:xfrm>
            <a:custGeom>
              <a:avLst/>
              <a:gdLst>
                <a:gd name="connsiteX0" fmla="*/ 0 w 1119116"/>
                <a:gd name="connsiteY0" fmla="*/ 682388 h 682388"/>
                <a:gd name="connsiteX1" fmla="*/ 286603 w 1119116"/>
                <a:gd name="connsiteY1" fmla="*/ 491319 h 682388"/>
                <a:gd name="connsiteX2" fmla="*/ 518615 w 1119116"/>
                <a:gd name="connsiteY2" fmla="*/ 122829 h 682388"/>
                <a:gd name="connsiteX3" fmla="*/ 1119116 w 1119116"/>
                <a:gd name="connsiteY3" fmla="*/ 0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16" h="682388">
                  <a:moveTo>
                    <a:pt x="0" y="682388"/>
                  </a:moveTo>
                  <a:cubicBezTo>
                    <a:pt x="100083" y="633483"/>
                    <a:pt x="200167" y="584579"/>
                    <a:pt x="286603" y="491319"/>
                  </a:cubicBezTo>
                  <a:cubicBezTo>
                    <a:pt x="373039" y="398059"/>
                    <a:pt x="379863" y="204715"/>
                    <a:pt x="518615" y="122829"/>
                  </a:cubicBezTo>
                  <a:cubicBezTo>
                    <a:pt x="657367" y="40943"/>
                    <a:pt x="888241" y="20471"/>
                    <a:pt x="1119116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Oval 35"/>
            <p:cNvSpPr>
              <a:spLocks noChangeArrowheads="1"/>
            </p:cNvSpPr>
            <p:nvPr/>
          </p:nvSpPr>
          <p:spPr bwMode="auto">
            <a:xfrm rot="12711485">
              <a:off x="8385832" y="602752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AutoShape 36"/>
            <p:cNvSpPr>
              <a:spLocks noChangeArrowheads="1"/>
            </p:cNvSpPr>
            <p:nvPr/>
          </p:nvSpPr>
          <p:spPr bwMode="auto">
            <a:xfrm rot="14525525" flipV="1">
              <a:off x="8165295" y="575925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/>
          <p:cNvGrpSpPr>
            <a:grpSpLocks/>
          </p:cNvGrpSpPr>
          <p:nvPr/>
        </p:nvGrpSpPr>
        <p:grpSpPr bwMode="auto">
          <a:xfrm rot="10800000">
            <a:off x="3143240" y="1714488"/>
            <a:ext cx="2071702" cy="1428760"/>
            <a:chOff x="1846" y="2556"/>
            <a:chExt cx="7952" cy="5822"/>
          </a:xfrm>
        </p:grpSpPr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Oval 35"/>
          <p:cNvSpPr>
            <a:spLocks noChangeArrowheads="1"/>
          </p:cNvSpPr>
          <p:nvPr/>
        </p:nvSpPr>
        <p:spPr bwMode="auto">
          <a:xfrm rot="10800000">
            <a:off x="6357950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786446" y="407194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10800000">
            <a:off x="2449696" y="3024846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Oval 38" descr="Diagonal descendente escura"/>
          <p:cNvSpPr>
            <a:spLocks noChangeArrowheads="1"/>
          </p:cNvSpPr>
          <p:nvPr/>
        </p:nvSpPr>
        <p:spPr bwMode="auto">
          <a:xfrm rot="10800000">
            <a:off x="4714876" y="4572008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Oval 39" descr="Diagonal descendente escura"/>
          <p:cNvSpPr>
            <a:spLocks noChangeArrowheads="1"/>
          </p:cNvSpPr>
          <p:nvPr/>
        </p:nvSpPr>
        <p:spPr bwMode="auto">
          <a:xfrm rot="10800000">
            <a:off x="1896227" y="342172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 rot="10800000" flipV="1">
            <a:off x="2437848" y="3659851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 rot="10800000" flipV="1">
            <a:off x="2732355" y="3558977"/>
            <a:ext cx="135405" cy="94258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10800000" flipH="1" flipV="1">
            <a:off x="2493703" y="3072802"/>
            <a:ext cx="480689" cy="37207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10800000">
            <a:off x="5286380" y="4786322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10800000" flipH="1" flipV="1">
            <a:off x="1958852" y="3517636"/>
            <a:ext cx="262348" cy="1422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9804243">
            <a:off x="2361683" y="3765685"/>
            <a:ext cx="37236" cy="140561"/>
          </a:xfrm>
          <a:prstGeom prst="upArrow">
            <a:avLst>
              <a:gd name="adj1" fmla="val 50000"/>
              <a:gd name="adj2" fmla="val 965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10800000" flipV="1">
            <a:off x="2165345" y="3735919"/>
            <a:ext cx="280966" cy="446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10800000" flipH="1">
            <a:off x="2165345" y="3603626"/>
            <a:ext cx="561932" cy="17694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 rot="10800000">
            <a:off x="2334602" y="3029807"/>
            <a:ext cx="539929" cy="706112"/>
          </a:xfrm>
          <a:custGeom>
            <a:avLst/>
            <a:gdLst>
              <a:gd name="T0" fmla="*/ 171 w 2070"/>
              <a:gd name="T1" fmla="*/ 427 h 2880"/>
              <a:gd name="T2" fmla="*/ 60 w 2070"/>
              <a:gd name="T3" fmla="*/ 347 h 2880"/>
              <a:gd name="T4" fmla="*/ 5 w 2070"/>
              <a:gd name="T5" fmla="*/ 133 h 2880"/>
              <a:gd name="T6" fmla="*/ 32 w 2070"/>
              <a:gd name="T7" fmla="*/ 160 h 2880"/>
              <a:gd name="T8" fmla="*/ 88 w 2070"/>
              <a:gd name="T9" fmla="*/ 187 h 2880"/>
              <a:gd name="T10" fmla="*/ 171 w 2070"/>
              <a:gd name="T11" fmla="*/ 187 h 2880"/>
              <a:gd name="T12" fmla="*/ 254 w 2070"/>
              <a:gd name="T13" fmla="*/ 160 h 2880"/>
              <a:gd name="T14" fmla="*/ 310 w 2070"/>
              <a:gd name="T15" fmla="*/ 53 h 2880"/>
              <a:gd name="T16" fmla="*/ 310 w 2070"/>
              <a:gd name="T17" fmla="*/ 0 h 2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70"/>
              <a:gd name="T28" fmla="*/ 0 h 2880"/>
              <a:gd name="T29" fmla="*/ 2070 w 2070"/>
              <a:gd name="T30" fmla="*/ 2880 h 2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70" h="2880">
                <a:moveTo>
                  <a:pt x="1110" y="2880"/>
                </a:moveTo>
                <a:cubicBezTo>
                  <a:pt x="840" y="2775"/>
                  <a:pt x="570" y="2670"/>
                  <a:pt x="390" y="2340"/>
                </a:cubicBezTo>
                <a:cubicBezTo>
                  <a:pt x="210" y="2010"/>
                  <a:pt x="60" y="1110"/>
                  <a:pt x="30" y="900"/>
                </a:cubicBezTo>
                <a:cubicBezTo>
                  <a:pt x="0" y="690"/>
                  <a:pt x="120" y="1020"/>
                  <a:pt x="210" y="1080"/>
                </a:cubicBezTo>
                <a:cubicBezTo>
                  <a:pt x="300" y="1140"/>
                  <a:pt x="420" y="1230"/>
                  <a:pt x="570" y="1260"/>
                </a:cubicBezTo>
                <a:cubicBezTo>
                  <a:pt x="720" y="1290"/>
                  <a:pt x="930" y="1290"/>
                  <a:pt x="1110" y="1260"/>
                </a:cubicBezTo>
                <a:cubicBezTo>
                  <a:pt x="1290" y="1230"/>
                  <a:pt x="1500" y="1230"/>
                  <a:pt x="1650" y="1080"/>
                </a:cubicBezTo>
                <a:cubicBezTo>
                  <a:pt x="1800" y="930"/>
                  <a:pt x="1950" y="540"/>
                  <a:pt x="2010" y="360"/>
                </a:cubicBezTo>
                <a:cubicBezTo>
                  <a:pt x="2070" y="180"/>
                  <a:pt x="2010" y="60"/>
                  <a:pt x="201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 rot="10800000" flipV="1">
            <a:off x="4966894" y="3749479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 rot="10800000" flipV="1">
            <a:off x="4254323" y="378586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 rot="10800000">
            <a:off x="6357948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 rot="10800000" flipV="1">
            <a:off x="5786444" y="228599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357950" y="264318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1179</TotalTime>
  <Words>393</Words>
  <Application>Microsoft Office PowerPoint</Application>
  <PresentationFormat>Presentación en pantalla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Urbano</vt:lpstr>
      <vt:lpstr>DEFENSA 5 : 1</vt:lpstr>
      <vt:lpstr>Trabajo de los 2º defensores: 1 x 1 </vt:lpstr>
      <vt:lpstr>Trabajo de los 2º defensores : 2 x 2 </vt:lpstr>
      <vt:lpstr>Trabajo de los 2º defensores : 3 x 3 </vt:lpstr>
      <vt:lpstr>Trabajo de los 2º defensores : 3 x 3 </vt:lpstr>
      <vt:lpstr>Trabajo de los 2º defensores : 4 x 4</vt:lpstr>
      <vt:lpstr>Trabajo de los 2º defensores : 5 x 5</vt:lpstr>
      <vt:lpstr>Trabajo de los 2º defensores : 6 x 6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DEFANSA 5 : 1</dc:title>
  <dc:creator>Javi</dc:creator>
  <cp:lastModifiedBy>Javi</cp:lastModifiedBy>
  <cp:revision>40</cp:revision>
  <dcterms:created xsi:type="dcterms:W3CDTF">2010-10-06T12:57:29Z</dcterms:created>
  <dcterms:modified xsi:type="dcterms:W3CDTF">2011-08-12T11:36:33Z</dcterms:modified>
</cp:coreProperties>
</file>