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s-ES" sz="2400">
                <a:latin typeface="Times New Roman" charset="0"/>
              </a:endParaRPr>
            </a:p>
          </p:txBody>
        </p:sp>
        <p:sp>
          <p:nvSpPr>
            <p:cNvPr id="27652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s-ES" sz="2400">
                <a:latin typeface="Times New Roman" charset="0"/>
              </a:endParaRPr>
            </a:p>
          </p:txBody>
        </p:sp>
      </p:grp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7654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55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76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187B7D9B-E536-4FEA-96BA-7907AD44E2E1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2766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6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6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6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66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F26BA-A3DE-4D70-B5C1-78E3F075BE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0FA50-5914-42BF-ADE5-BF1D626D38D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32C14-EB66-4ED0-9098-C71995BEA99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03CBC-BA6E-4F45-8A67-ECD43C3E7D9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4A1C3-331C-464C-AFC9-A84684C5537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D7BD6-C460-4EC0-BEB4-02E8E08097E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5DC88-0022-4FED-B573-633261089D4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83960-2885-4D30-BB48-990F53A2277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B95D2-4B86-443B-B5C8-11781570DCD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95B28-7EC6-48C1-B29E-9A2B4D59601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6627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662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2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663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3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2663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s-ES"/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13426AA7-3099-4F35-9A21-05CE0F11DCB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6634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6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6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6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6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6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6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TEMA 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2013" y="2928938"/>
            <a:ext cx="4017962" cy="1797050"/>
          </a:xfrm>
        </p:spPr>
        <p:txBody>
          <a:bodyPr/>
          <a:lstStyle/>
          <a:p>
            <a:r>
              <a:rPr lang="es-ES"/>
              <a:t>PRINCIPIOS FUNDAMENTALES DE LA DEFENSA.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1.4  ENTRENAMIENTO  DEFENSIVO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636838"/>
            <a:ext cx="7416800" cy="3449637"/>
          </a:xfrm>
        </p:spPr>
        <p:txBody>
          <a:bodyPr/>
          <a:lstStyle/>
          <a:p>
            <a:r>
              <a:rPr lang="es-ES" b="1"/>
              <a:t>EJERCICIOS CON OPCIONES</a:t>
            </a:r>
          </a:p>
          <a:p>
            <a:r>
              <a:rPr lang="es-ES" b="1"/>
              <a:t>JUGADOR  TOMAR  DECISIONES</a:t>
            </a:r>
          </a:p>
          <a:p>
            <a:r>
              <a:rPr lang="es-ES" b="1"/>
              <a:t>MOVILIDAD  PERMANENTE</a:t>
            </a:r>
          </a:p>
          <a:p>
            <a:r>
              <a:rPr lang="es-ES" b="1"/>
              <a:t>REDUCIR A COMUN DENOMINADOR DIVERSOS  PROBLEMAS  y OBJETIVOS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1.4 ENTRENAMIENTO  DEFENSIVO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362200"/>
            <a:ext cx="7199312" cy="372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/>
              <a:t>COMBINAR USO DE ESTRUCTURAS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b="1"/>
              <a:t>         parciales – total</a:t>
            </a:r>
          </a:p>
          <a:p>
            <a:pPr>
              <a:lnSpc>
                <a:spcPct val="90000"/>
              </a:lnSpc>
            </a:pPr>
            <a:r>
              <a:rPr lang="es-ES" b="1"/>
              <a:t> INCORPORAR EL TRABAJO FISICO</a:t>
            </a:r>
          </a:p>
          <a:p>
            <a:pPr>
              <a:lnSpc>
                <a:spcPct val="90000"/>
              </a:lnSpc>
            </a:pPr>
            <a:r>
              <a:rPr lang="es-ES" b="1"/>
              <a:t> TRABAJO  CON PUESTOS: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b="1"/>
              <a:t>       	COLINDANTES y ALEJADOS</a:t>
            </a:r>
          </a:p>
          <a:p>
            <a:pPr>
              <a:lnSpc>
                <a:spcPct val="90000"/>
              </a:lnSpc>
            </a:pPr>
            <a:r>
              <a:rPr lang="es-ES" b="1"/>
              <a:t>TRABAJO EN ZONAS  CON–SIN     BALON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1.4 ENTRENAMIENTO DEFENSIVO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/>
              <a:t>EJERCICIOS CON  1/ 2  BALONES</a:t>
            </a:r>
          </a:p>
          <a:p>
            <a:r>
              <a:rPr lang="es-ES" b="1"/>
              <a:t>MOVIMIENTOS DE TRES ATACANTES</a:t>
            </a:r>
          </a:p>
          <a:p>
            <a:pPr>
              <a:buFont typeface="Wingdings" pitchFamily="2" charset="2"/>
              <a:buNone/>
            </a:pPr>
            <a:r>
              <a:rPr lang="es-ES" b="1"/>
              <a:t>     2 ATACANTES CON BALÓN + 1 SIN     2ATACANTES CON BALÓN  + 2 SIN</a:t>
            </a:r>
          </a:p>
          <a:p>
            <a:r>
              <a:rPr lang="es-ES" b="1"/>
              <a:t> NO  LANZAMIENTOS  SIEMPRE</a:t>
            </a:r>
          </a:p>
          <a:p>
            <a:pPr>
              <a:buFont typeface="Wingdings" pitchFamily="2" charset="2"/>
              <a:buNone/>
            </a:pPr>
            <a:endParaRPr lang="es-E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1.4  ENTRENAMIENTO  DEFENSIVO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/>
              <a:t>PORTERO INICIA EL TRABAJO</a:t>
            </a:r>
          </a:p>
          <a:p>
            <a:r>
              <a:rPr lang="es-ES" b="1"/>
              <a:t>EJERCICIOS CON ALTERNANCIA DE      GRUPOS .DESCANSO ACTIVO EN LÍNEA DE PORTERIA.</a:t>
            </a:r>
          </a:p>
          <a:p>
            <a:endParaRPr lang="es-ES" b="1"/>
          </a:p>
          <a:p>
            <a:r>
              <a:rPr lang="es-ES" b="1"/>
              <a:t>PARTIDOS: DEFENSA + CONTRAATAQUE UN EQUIPO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1.4 ENTRENAMIENTO  DEFENSIVO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b="1"/>
              <a:t>ENCADENAMIENTO DE PROBLEMAS</a:t>
            </a:r>
          </a:p>
          <a:p>
            <a:pPr>
              <a:lnSpc>
                <a:spcPct val="90000"/>
              </a:lnSpc>
            </a:pPr>
            <a:r>
              <a:rPr lang="es-ES" b="1"/>
              <a:t>CONSTRUCCIÓN DEL ESPÍRITU Y     DUREZA MENTAL</a:t>
            </a:r>
          </a:p>
          <a:p>
            <a:pPr>
              <a:lnSpc>
                <a:spcPct val="90000"/>
              </a:lnSpc>
            </a:pPr>
            <a:r>
              <a:rPr lang="es-ES" b="1"/>
              <a:t>DOTAR DE INFORMACIÓN AL JUGADOR</a:t>
            </a:r>
          </a:p>
          <a:p>
            <a:pPr>
              <a:lnSpc>
                <a:spcPct val="90000"/>
              </a:lnSpc>
            </a:pPr>
            <a:r>
              <a:rPr lang="es-ES" b="1"/>
              <a:t>SOLICITARLE EXPLICACIÓN DE SUS ACCIONES.</a:t>
            </a:r>
          </a:p>
          <a:p>
            <a:pPr>
              <a:lnSpc>
                <a:spcPct val="90000"/>
              </a:lnSpc>
            </a:pPr>
            <a:r>
              <a:rPr lang="es-ES" b="1"/>
              <a:t>DEFENDER  ES ACTIVIDAD  INTELIGENTE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1.4 ENTRENAMIENTO DEFENSIVO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420938"/>
            <a:ext cx="7693025" cy="3724275"/>
          </a:xfrm>
        </p:spPr>
        <p:txBody>
          <a:bodyPr/>
          <a:lstStyle/>
          <a:p>
            <a:r>
              <a:rPr lang="es-ES" b="1"/>
              <a:t>OBSERVACION Y ANOTACION DE ERRORES.</a:t>
            </a:r>
          </a:p>
          <a:p>
            <a:r>
              <a:rPr lang="es-ES" b="1"/>
              <a:t>CORRECCIONES :</a:t>
            </a:r>
          </a:p>
          <a:p>
            <a:pPr>
              <a:buFont typeface="Wingdings" pitchFamily="2" charset="2"/>
              <a:buNone/>
            </a:pPr>
            <a:r>
              <a:rPr lang="es-ES" b="1"/>
              <a:t>                fonética</a:t>
            </a:r>
          </a:p>
          <a:p>
            <a:pPr>
              <a:buFont typeface="Wingdings" pitchFamily="2" charset="2"/>
              <a:buNone/>
            </a:pPr>
            <a:r>
              <a:rPr lang="es-ES" b="1"/>
              <a:t>                parcelar objetivos</a:t>
            </a:r>
          </a:p>
          <a:p>
            <a:r>
              <a:rPr lang="es-ES" b="1"/>
              <a:t>HACER REFLEXIONAR SOBRE PUNTOS FUERTES Y DEBILES DE ATACANTES</a:t>
            </a:r>
          </a:p>
          <a:p>
            <a:r>
              <a:rPr lang="es-ES" b="1"/>
              <a:t>EDUCARLES EN DOMINIO DE DOS PUESTOS DEFENSIVOS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 1.1  </a:t>
            </a:r>
            <a:r>
              <a:rPr lang="es-ES"/>
              <a:t>VARIABLES   BASICAS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2362200"/>
            <a:ext cx="6983412" cy="3724275"/>
          </a:xfrm>
        </p:spPr>
        <p:txBody>
          <a:bodyPr/>
          <a:lstStyle/>
          <a:p>
            <a:r>
              <a:rPr lang="es-ES" b="1"/>
              <a:t> DEFENDER ATACANDO</a:t>
            </a:r>
          </a:p>
          <a:p>
            <a:endParaRPr lang="es-ES" b="1"/>
          </a:p>
          <a:p>
            <a:r>
              <a:rPr lang="es-ES" b="1"/>
              <a:t> GESTION  DEL   ESPACIO</a:t>
            </a:r>
          </a:p>
          <a:p>
            <a:endParaRPr lang="es-ES" b="1"/>
          </a:p>
          <a:p>
            <a:r>
              <a:rPr lang="es-ES" b="1"/>
              <a:t> IMPOSICION  DEL  RITMO </a:t>
            </a:r>
          </a:p>
          <a:p>
            <a:endParaRPr lang="es-ES" b="1"/>
          </a:p>
          <a:p>
            <a:r>
              <a:rPr lang="es-ES" b="1"/>
              <a:t> GESTION  DEL  TIEMPO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GESTION  DEL  ESPACIO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2362200"/>
            <a:ext cx="6838950" cy="3724275"/>
          </a:xfrm>
        </p:spPr>
        <p:txBody>
          <a:bodyPr/>
          <a:lstStyle/>
          <a:p>
            <a:r>
              <a:rPr lang="es-ES" b="1"/>
              <a:t> ANCHURA</a:t>
            </a:r>
          </a:p>
          <a:p>
            <a:endParaRPr lang="es-ES" b="1"/>
          </a:p>
          <a:p>
            <a:r>
              <a:rPr lang="es-ES" b="1"/>
              <a:t> PROFUNDIDAD</a:t>
            </a:r>
          </a:p>
          <a:p>
            <a:endParaRPr lang="es-ES" b="1"/>
          </a:p>
          <a:p>
            <a:r>
              <a:rPr lang="es-ES" b="1"/>
              <a:t> DENSIDAD</a:t>
            </a:r>
          </a:p>
          <a:p>
            <a:endParaRPr lang="es-ES" b="1"/>
          </a:p>
          <a:p>
            <a:r>
              <a:rPr lang="es-ES" b="1"/>
              <a:t> ESCALONAMIENTO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IMPOSICION  DEL   RITMO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362200"/>
            <a:ext cx="7272337" cy="3724275"/>
          </a:xfrm>
        </p:spPr>
        <p:txBody>
          <a:bodyPr/>
          <a:lstStyle/>
          <a:p>
            <a:r>
              <a:rPr lang="es-ES" sz="3600"/>
              <a:t> </a:t>
            </a:r>
            <a:r>
              <a:rPr lang="es-ES" b="1"/>
              <a:t>AGRESIVIDAD – ACOSO</a:t>
            </a:r>
          </a:p>
          <a:p>
            <a:pPr>
              <a:buFont typeface="Wingdings" pitchFamily="2" charset="2"/>
              <a:buNone/>
            </a:pPr>
            <a:endParaRPr lang="es-ES" b="1"/>
          </a:p>
          <a:p>
            <a:r>
              <a:rPr lang="es-ES" b="1"/>
              <a:t> ANTICIPACIONES</a:t>
            </a:r>
          </a:p>
          <a:p>
            <a:endParaRPr lang="es-ES" b="1"/>
          </a:p>
          <a:p>
            <a:r>
              <a:rPr lang="es-ES" b="1"/>
              <a:t> CAMBIOS DE SISTEMAS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GESTION  DEL  TIEMPO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362200"/>
            <a:ext cx="7199312" cy="3724275"/>
          </a:xfrm>
        </p:spPr>
        <p:txBody>
          <a:bodyPr/>
          <a:lstStyle/>
          <a:p>
            <a:r>
              <a:rPr lang="es-ES" b="1"/>
              <a:t> AYUDAS</a:t>
            </a:r>
          </a:p>
          <a:p>
            <a:endParaRPr lang="es-ES" b="1"/>
          </a:p>
          <a:p>
            <a:r>
              <a:rPr lang="es-ES" b="1"/>
              <a:t> GOLPES  FRANCOS</a:t>
            </a:r>
          </a:p>
          <a:p>
            <a:pPr>
              <a:buFont typeface="Wingdings" pitchFamily="2" charset="2"/>
              <a:buNone/>
            </a:pPr>
            <a:endParaRPr lang="es-ES" b="1"/>
          </a:p>
          <a:p>
            <a:r>
              <a:rPr lang="es-ES" b="1"/>
              <a:t> PROVOCAR  JUEGO  PASIVO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1.2   BLOQUE  DEFENSIVO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2362200"/>
            <a:ext cx="7345362" cy="3724275"/>
          </a:xfrm>
        </p:spPr>
        <p:txBody>
          <a:bodyPr/>
          <a:lstStyle/>
          <a:p>
            <a:r>
              <a:rPr lang="es-ES" b="1"/>
              <a:t>CONCEPTO</a:t>
            </a:r>
          </a:p>
          <a:p>
            <a:r>
              <a:rPr lang="es-ES" b="1"/>
              <a:t>BALON   -    HOMBRE</a:t>
            </a:r>
          </a:p>
          <a:p>
            <a:r>
              <a:rPr lang="es-ES" b="1"/>
              <a:t>MARCAJE  DEL  PIVOTE</a:t>
            </a:r>
          </a:p>
          <a:p>
            <a:r>
              <a:rPr lang="es-ES" b="1"/>
              <a:t>SUPERIORIDAD  EN  ZONA  DE  BALON</a:t>
            </a:r>
          </a:p>
          <a:p>
            <a:r>
              <a:rPr lang="es-ES" b="1"/>
              <a:t>INFERIORIDAD  EN  ZONA  CONTRARIA</a:t>
            </a:r>
          </a:p>
          <a:p>
            <a:r>
              <a:rPr lang="es-ES" b="1"/>
              <a:t>TRABAJAR 1 CONTRA 2</a:t>
            </a:r>
          </a:p>
          <a:p>
            <a:endParaRPr lang="es-E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LINEA DE TIRO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362200"/>
            <a:ext cx="7416800" cy="3724275"/>
          </a:xfrm>
        </p:spPr>
        <p:txBody>
          <a:bodyPr/>
          <a:lstStyle/>
          <a:p>
            <a:pPr>
              <a:buFontTx/>
              <a:buChar char="•"/>
            </a:pPr>
            <a:r>
              <a:rPr lang="es-ES" b="1"/>
              <a:t>  CONCEPTO</a:t>
            </a:r>
          </a:p>
          <a:p>
            <a:pPr>
              <a:buFontTx/>
              <a:buChar char="•"/>
            </a:pPr>
            <a:r>
              <a:rPr lang="es-ES" b="1"/>
              <a:t>  HOMBRE  -  BALON</a:t>
            </a:r>
          </a:p>
          <a:p>
            <a:pPr>
              <a:buFontTx/>
              <a:buChar char="•"/>
            </a:pPr>
            <a:r>
              <a:rPr lang="es-ES" b="1"/>
              <a:t>  1 CONTRA 1 . TECNICA DE  SALIDAS</a:t>
            </a:r>
          </a:p>
          <a:p>
            <a:pPr>
              <a:buFontTx/>
              <a:buChar char="•"/>
            </a:pPr>
            <a:r>
              <a:rPr lang="es-ES" b="1"/>
              <a:t>   EQUILIBRIO  ZONAL</a:t>
            </a:r>
          </a:p>
          <a:p>
            <a:pPr>
              <a:buFontTx/>
              <a:buChar char="•"/>
            </a:pPr>
            <a:r>
              <a:rPr lang="es-ES" b="1"/>
              <a:t>   MARCAJE  DE  PIVOTE</a:t>
            </a:r>
          </a:p>
          <a:p>
            <a:pPr>
              <a:buFontTx/>
              <a:buChar char="•"/>
            </a:pPr>
            <a:r>
              <a:rPr lang="es-ES" b="1"/>
              <a:t>   SENTIDO DE LAS AYUDAS</a:t>
            </a:r>
          </a:p>
          <a:p>
            <a:pPr>
              <a:buFontTx/>
              <a:buChar char="•"/>
            </a:pPr>
            <a:r>
              <a:rPr lang="es-ES" b="1"/>
              <a:t>   TRABAJO DE ANTICIPACIONES</a:t>
            </a:r>
          </a:p>
          <a:p>
            <a:pPr>
              <a:buFontTx/>
              <a:buChar char="•"/>
            </a:pPr>
            <a:endParaRPr lang="es-ES" b="1"/>
          </a:p>
          <a:p>
            <a:pPr>
              <a:buFont typeface="Wingdings" pitchFamily="2" charset="2"/>
              <a:buNone/>
            </a:pPr>
            <a:endParaRPr lang="es-ES" sz="2400"/>
          </a:p>
          <a:p>
            <a:pPr>
              <a:buFont typeface="Wingdings" pitchFamily="2" charset="2"/>
              <a:buNone/>
            </a:pPr>
            <a:endParaRPr lang="es-ES" sz="2400"/>
          </a:p>
          <a:p>
            <a:endParaRPr lang="es-ES" sz="2400"/>
          </a:p>
          <a:p>
            <a:endParaRPr lang="es-E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1.3  IMPLANTACION DE UN SISTEMA DEFENSIVO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2420938"/>
            <a:ext cx="7200900" cy="4941887"/>
          </a:xfrm>
        </p:spPr>
        <p:txBody>
          <a:bodyPr/>
          <a:lstStyle/>
          <a:p>
            <a:pPr>
              <a:buFontTx/>
              <a:buChar char="•"/>
            </a:pPr>
            <a:r>
              <a:rPr lang="es-ES" sz="2400" b="1"/>
              <a:t>CONOCIMIENTO  SISTEMAS</a:t>
            </a:r>
          </a:p>
          <a:p>
            <a:pPr>
              <a:buFontTx/>
              <a:buChar char="•"/>
            </a:pPr>
            <a:r>
              <a:rPr lang="es-ES" sz="2400" b="1"/>
              <a:t>CONOCIMIENTO TU  EQUIPO</a:t>
            </a:r>
          </a:p>
          <a:p>
            <a:pPr>
              <a:buFontTx/>
              <a:buChar char="•"/>
            </a:pPr>
            <a:r>
              <a:rPr lang="es-ES" sz="2400" b="1"/>
              <a:t>ELECCION DEL SISTEMA</a:t>
            </a:r>
          </a:p>
          <a:p>
            <a:pPr>
              <a:buFontTx/>
              <a:buChar char="•"/>
            </a:pPr>
            <a:r>
              <a:rPr lang="es-ES" sz="2400" b="1"/>
              <a:t>MISIONES  DE CADA PUESTO</a:t>
            </a:r>
          </a:p>
          <a:p>
            <a:pPr>
              <a:buFontTx/>
              <a:buChar char="•"/>
            </a:pPr>
            <a:r>
              <a:rPr lang="es-ES" sz="2400" b="1"/>
              <a:t>ORGANIZAR AYUDAS</a:t>
            </a:r>
          </a:p>
          <a:p>
            <a:pPr>
              <a:buFontTx/>
              <a:buChar char="•"/>
            </a:pPr>
            <a:r>
              <a:rPr lang="es-ES" sz="2400" b="1"/>
              <a:t>ANTICIPACIONES Y CAMBIOS SIST.</a:t>
            </a:r>
          </a:p>
          <a:p>
            <a:pPr>
              <a:buFontTx/>
              <a:buChar char="•"/>
            </a:pPr>
            <a:r>
              <a:rPr lang="es-ES" sz="2400" b="1"/>
              <a:t>PROCEDIMIENTOS TACTICOS     </a:t>
            </a:r>
          </a:p>
          <a:p>
            <a:pPr>
              <a:buFontTx/>
              <a:buChar char="•"/>
            </a:pPr>
            <a:r>
              <a:rPr lang="es-ES" sz="2400" b="1"/>
              <a:t>RESPUESTAS A  DESDOBLAMIENTOS</a:t>
            </a:r>
          </a:p>
          <a:p>
            <a:pPr>
              <a:buFontTx/>
              <a:buChar char="•"/>
            </a:pPr>
            <a:r>
              <a:rPr lang="es-ES" sz="2400" b="1"/>
              <a:t>CONCEPCION  DEL  CONTRAATAQUE</a:t>
            </a:r>
            <a:r>
              <a:rPr lang="es-ES" sz="2400"/>
              <a:t>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1.4  EL ENTRENAMIENTO DEFENSIVO.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/>
              <a:t>DISEÑO PERSONAL DE EJERCICIOS</a:t>
            </a:r>
          </a:p>
          <a:p>
            <a:r>
              <a:rPr lang="es-ES" sz="2400" b="1"/>
              <a:t>ORGANIZAR PROGRESION</a:t>
            </a:r>
          </a:p>
          <a:p>
            <a:r>
              <a:rPr lang="es-ES" sz="2400" b="1"/>
              <a:t>MANEJO DE LA OPOSICION :</a:t>
            </a:r>
          </a:p>
          <a:p>
            <a:pPr>
              <a:buFont typeface="Wingdings" pitchFamily="2" charset="2"/>
              <a:buNone/>
            </a:pPr>
            <a:r>
              <a:rPr lang="es-ES" sz="2400" b="1"/>
              <a:t>           - leyes de nº de pases/ jugadores</a:t>
            </a:r>
          </a:p>
          <a:p>
            <a:pPr>
              <a:buFont typeface="Wingdings" pitchFamily="2" charset="2"/>
              <a:buNone/>
            </a:pPr>
            <a:r>
              <a:rPr lang="es-ES" sz="2400" b="1"/>
              <a:t>           - variación del  espacio de trabajo</a:t>
            </a:r>
          </a:p>
          <a:p>
            <a:pPr>
              <a:buFont typeface="Wingdings" pitchFamily="2" charset="2"/>
              <a:buNone/>
            </a:pPr>
            <a:r>
              <a:rPr lang="es-ES" sz="2400" b="1"/>
              <a:t>           - uso de los brazos / pierna/s </a:t>
            </a:r>
          </a:p>
          <a:p>
            <a:pPr>
              <a:buFont typeface="Wingdings" pitchFamily="2" charset="2"/>
              <a:buNone/>
            </a:pPr>
            <a:r>
              <a:rPr lang="es-ES" sz="2400" b="1"/>
              <a:t>           - distancias  al  oponente</a:t>
            </a:r>
          </a:p>
          <a:p>
            <a:pPr>
              <a:buFont typeface="Wingdings" pitchFamily="2" charset="2"/>
              <a:buNone/>
            </a:pPr>
            <a:r>
              <a:rPr lang="es-ES" sz="2400" b="1"/>
              <a:t>           - posición de frente / espaldas al atacante.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315</TotalTime>
  <Words>366</Words>
  <Application>Microsoft Office PowerPoint</Application>
  <PresentationFormat>Presentación en pantalla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Times New Roman</vt:lpstr>
      <vt:lpstr>Cápsulas</vt:lpstr>
      <vt:lpstr>TEMA  1</vt:lpstr>
      <vt:lpstr> 1.1  VARIABLES   BASICAS</vt:lpstr>
      <vt:lpstr>GESTION  DEL  ESPACIO</vt:lpstr>
      <vt:lpstr>IMPOSICION  DEL   RITMO</vt:lpstr>
      <vt:lpstr> GESTION  DEL  TIEMPO</vt:lpstr>
      <vt:lpstr>1.2   BLOQUE  DEFENSIVO</vt:lpstr>
      <vt:lpstr>LINEA DE TIRO</vt:lpstr>
      <vt:lpstr>1.3  IMPLANTACION DE UN SISTEMA DEFENSIVO</vt:lpstr>
      <vt:lpstr>1.4  EL ENTRENAMIENTO DEFENSIVO. </vt:lpstr>
      <vt:lpstr>1.4  ENTRENAMIENTO  DEFENSIVO</vt:lpstr>
      <vt:lpstr>1.4 ENTRENAMIENTO  DEFENSIVO</vt:lpstr>
      <vt:lpstr>1.4 ENTRENAMIENTO DEFENSIVO</vt:lpstr>
      <vt:lpstr>1.4  ENTRENAMIENTO  DEFENSIVO</vt:lpstr>
      <vt:lpstr>1.4 ENTRENAMIENTO  DEFENSIVO</vt:lpstr>
      <vt:lpstr>1.4 ENTRENAMIENTO DEFENSIVO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 1</dc:title>
  <dc:creator>puesto</dc:creator>
  <cp:lastModifiedBy>javi</cp:lastModifiedBy>
  <cp:revision>4</cp:revision>
  <dcterms:created xsi:type="dcterms:W3CDTF">2005-07-03T09:50:44Z</dcterms:created>
  <dcterms:modified xsi:type="dcterms:W3CDTF">2009-08-24T16:50:58Z</dcterms:modified>
</cp:coreProperties>
</file>