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3" r:id="rId5"/>
    <p:sldId id="260" r:id="rId6"/>
    <p:sldId id="262" r:id="rId7"/>
    <p:sldId id="259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7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25878F0-267C-4386-B626-06D064A1F833}" type="datetimeFigureOut">
              <a:rPr lang="es-ES" smtClean="0"/>
              <a:t>24/09/2013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2CBC85-3DC8-488F-9C57-4CE8827CDB7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78F0-267C-4386-B626-06D064A1F833}" type="datetimeFigureOut">
              <a:rPr lang="es-ES" smtClean="0"/>
              <a:t>24/09/2013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BC85-3DC8-488F-9C57-4CE8827CDB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25878F0-267C-4386-B626-06D064A1F833}" type="datetimeFigureOut">
              <a:rPr lang="es-ES" smtClean="0"/>
              <a:t>24/09/2013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2CBC85-3DC8-488F-9C57-4CE8827CDB7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78F0-267C-4386-B626-06D064A1F833}" type="datetimeFigureOut">
              <a:rPr lang="es-ES" smtClean="0"/>
              <a:t>24/09/2013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2CBC85-3DC8-488F-9C57-4CE8827CDB7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78F0-267C-4386-B626-06D064A1F833}" type="datetimeFigureOut">
              <a:rPr lang="es-ES" smtClean="0"/>
              <a:t>24/09/2013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2CBC85-3DC8-488F-9C57-4CE8827CDB70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25878F0-267C-4386-B626-06D064A1F833}" type="datetimeFigureOut">
              <a:rPr lang="es-ES" smtClean="0"/>
              <a:t>24/09/2013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2CBC85-3DC8-488F-9C57-4CE8827CDB70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25878F0-267C-4386-B626-06D064A1F833}" type="datetimeFigureOut">
              <a:rPr lang="es-ES" smtClean="0"/>
              <a:t>24/09/2013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2CBC85-3DC8-488F-9C57-4CE8827CDB70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78F0-267C-4386-B626-06D064A1F833}" type="datetimeFigureOut">
              <a:rPr lang="es-ES" smtClean="0"/>
              <a:t>24/09/2013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2CBC85-3DC8-488F-9C57-4CE8827CDB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78F0-267C-4386-B626-06D064A1F833}" type="datetimeFigureOut">
              <a:rPr lang="es-ES" smtClean="0"/>
              <a:t>24/09/2013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2CBC85-3DC8-488F-9C57-4CE8827CDB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78F0-267C-4386-B626-06D064A1F833}" type="datetimeFigureOut">
              <a:rPr lang="es-ES" smtClean="0"/>
              <a:t>24/09/2013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2CBC85-3DC8-488F-9C57-4CE8827CDB70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25878F0-267C-4386-B626-06D064A1F833}" type="datetimeFigureOut">
              <a:rPr lang="es-ES" smtClean="0"/>
              <a:t>24/09/2013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2CBC85-3DC8-488F-9C57-4CE8827CDB70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5878F0-267C-4386-B626-06D064A1F833}" type="datetimeFigureOut">
              <a:rPr lang="es-ES" smtClean="0"/>
              <a:t>24/09/2013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2CBC85-3DC8-488F-9C57-4CE8827CDB7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Táctica </a:t>
            </a:r>
            <a:r>
              <a:rPr lang="es-ES" dirty="0" smtClean="0"/>
              <a:t>ofensiva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Acciones contra 5:1 con avanzado muy arriba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485800"/>
          </a:xfrm>
        </p:spPr>
        <p:txBody>
          <a:bodyPr>
            <a:noAutofit/>
          </a:bodyPr>
          <a:lstStyle/>
          <a:p>
            <a:r>
              <a:rPr lang="es-ES" sz="3200" dirty="0" smtClean="0"/>
              <a:t>Acciones contra 5:1 con avanzado muy arriba</a:t>
            </a:r>
            <a:endParaRPr lang="es-ES" sz="3200" dirty="0"/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457200" y="1988840"/>
            <a:ext cx="8507288" cy="4142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ES" sz="3000">
              <a:solidFill>
                <a:srgbClr val="000000"/>
              </a:solidFill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832474" y="2550865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395536" y="1628800"/>
            <a:ext cx="5976938" cy="41050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5580112" y="386104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3419872" y="3212976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>
                <a:solidFill>
                  <a:srgbClr val="9966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53" name="AutoShape 10"/>
          <p:cNvSpPr>
            <a:spLocks noChangeArrowheads="1"/>
          </p:cNvSpPr>
          <p:nvPr/>
        </p:nvSpPr>
        <p:spPr bwMode="auto">
          <a:xfrm>
            <a:off x="5691039" y="198884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4" name="AutoShape 11"/>
          <p:cNvSpPr>
            <a:spLocks noChangeArrowheads="1"/>
          </p:cNvSpPr>
          <p:nvPr/>
        </p:nvSpPr>
        <p:spPr bwMode="auto">
          <a:xfrm>
            <a:off x="3203848" y="558924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506463" y="2348880"/>
            <a:ext cx="341312" cy="341312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1082527" y="458112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403648" y="479715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AutoShape 15"/>
          <p:cNvSpPr>
            <a:spLocks noChangeArrowheads="1"/>
          </p:cNvSpPr>
          <p:nvPr/>
        </p:nvSpPr>
        <p:spPr bwMode="auto">
          <a:xfrm rot="1057627">
            <a:off x="996887" y="2407498"/>
            <a:ext cx="492399" cy="4619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" name="AutoShape 16"/>
          <p:cNvSpPr>
            <a:spLocks noChangeArrowheads="1"/>
          </p:cNvSpPr>
          <p:nvPr/>
        </p:nvSpPr>
        <p:spPr bwMode="auto">
          <a:xfrm rot="1259610">
            <a:off x="1467952" y="3498639"/>
            <a:ext cx="471454" cy="446331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9" name="AutoShape 17"/>
          <p:cNvSpPr>
            <a:spLocks noChangeArrowheads="1"/>
          </p:cNvSpPr>
          <p:nvPr/>
        </p:nvSpPr>
        <p:spPr bwMode="auto">
          <a:xfrm rot="400879">
            <a:off x="2512039" y="3243363"/>
            <a:ext cx="552610" cy="518234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0" name="AutoShape 18"/>
          <p:cNvSpPr>
            <a:spLocks noChangeArrowheads="1"/>
          </p:cNvSpPr>
          <p:nvPr/>
        </p:nvSpPr>
        <p:spPr bwMode="auto">
          <a:xfrm>
            <a:off x="3779912" y="3501008"/>
            <a:ext cx="480352" cy="437793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 rot="19567380">
            <a:off x="5103321" y="2868337"/>
            <a:ext cx="465262" cy="497891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AutoShape 20"/>
          <p:cNvSpPr>
            <a:spLocks noChangeArrowheads="1"/>
          </p:cNvSpPr>
          <p:nvPr/>
        </p:nvSpPr>
        <p:spPr bwMode="auto">
          <a:xfrm>
            <a:off x="3131840" y="4869160"/>
            <a:ext cx="504056" cy="525016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6588224" y="2132856"/>
            <a:ext cx="2357454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200" dirty="0">
                <a:solidFill>
                  <a:schemeClr val="tx1"/>
                </a:solidFill>
              </a:rPr>
              <a:t>Situación de partida</a:t>
            </a:r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2483768" y="4077072"/>
            <a:ext cx="1368152" cy="21602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4283968" y="3717032"/>
            <a:ext cx="792088" cy="64807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4283968" y="2348880"/>
            <a:ext cx="1224136" cy="201622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Elipse"/>
          <p:cNvSpPr/>
          <p:nvPr/>
        </p:nvSpPr>
        <p:spPr>
          <a:xfrm rot="1358567">
            <a:off x="3276143" y="1591077"/>
            <a:ext cx="3238141" cy="364245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CuadroTexto"/>
          <p:cNvSpPr txBox="1"/>
          <p:nvPr/>
        </p:nvSpPr>
        <p:spPr>
          <a:xfrm>
            <a:off x="3923928" y="2132856"/>
            <a:ext cx="1069524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 x 3</a:t>
            </a:r>
            <a:endParaRPr lang="es-E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111 -0.04908 -0.02222 -0.09792 -0.01042 -0.10695 C 0.00139 -0.11598 0.05156 -0.05024 0.07083 -0.05417 C 0.0901 -0.05811 0.09791 -0.09422 0.10573 -0.1301 " pathEditMode="relative" ptsTypes="aa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111 -0.04908 -0.02222 -0.09792 -0.01042 -0.10695 C 0.00139 -0.11598 0.05156 -0.05024 0.07083 -0.05417 C 0.0901 -0.05811 0.09791 -0.09422 0.10573 -0.1301 " pathEditMode="relative" ptsTypes="aaaA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7 C -0.03108 -0.05625 -0.06146 -0.11088 -0.0665 -0.12523 " pathEditMode="relative" rAng="976573" ptsTypes="aA">
                                      <p:cBhvr>
                                        <p:cTn id="10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07407E-6 C 0.01389 -0.00277 0.02813 -0.00532 0.03785 -0.03981 C 0.04757 -0.07407 0.0526 -0.14051 0.05799 -0.20625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-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05504 -0.0419 " pathEditMode="relative" ptsTypes="AA">
                                      <p:cBhvr>
                                        <p:cTn id="3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62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457200" y="1988840"/>
            <a:ext cx="8507288" cy="4142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ES" sz="3000">
              <a:solidFill>
                <a:srgbClr val="000000"/>
              </a:solidFill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832474" y="2550865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395536" y="1628800"/>
            <a:ext cx="5976938" cy="41050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5403007" y="414908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3419872" y="3212976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>
                <a:solidFill>
                  <a:srgbClr val="9966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53" name="AutoShape 10"/>
          <p:cNvSpPr>
            <a:spLocks noChangeArrowheads="1"/>
          </p:cNvSpPr>
          <p:nvPr/>
        </p:nvSpPr>
        <p:spPr bwMode="auto">
          <a:xfrm>
            <a:off x="5691039" y="198884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4" name="AutoShape 11"/>
          <p:cNvSpPr>
            <a:spLocks noChangeArrowheads="1"/>
          </p:cNvSpPr>
          <p:nvPr/>
        </p:nvSpPr>
        <p:spPr bwMode="auto">
          <a:xfrm>
            <a:off x="3203848" y="558924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506463" y="2348880"/>
            <a:ext cx="341312" cy="341312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1082527" y="458112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403648" y="479715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AutoShape 15"/>
          <p:cNvSpPr>
            <a:spLocks noChangeArrowheads="1"/>
          </p:cNvSpPr>
          <p:nvPr/>
        </p:nvSpPr>
        <p:spPr bwMode="auto">
          <a:xfrm rot="1057627">
            <a:off x="996887" y="2407498"/>
            <a:ext cx="492399" cy="4619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" name="AutoShape 16"/>
          <p:cNvSpPr>
            <a:spLocks noChangeArrowheads="1"/>
          </p:cNvSpPr>
          <p:nvPr/>
        </p:nvSpPr>
        <p:spPr bwMode="auto">
          <a:xfrm rot="1259610">
            <a:off x="1467952" y="3498639"/>
            <a:ext cx="471454" cy="446331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9" name="AutoShape 17"/>
          <p:cNvSpPr>
            <a:spLocks noChangeArrowheads="1"/>
          </p:cNvSpPr>
          <p:nvPr/>
        </p:nvSpPr>
        <p:spPr bwMode="auto">
          <a:xfrm rot="400879">
            <a:off x="2584047" y="3243364"/>
            <a:ext cx="552610" cy="518234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0" name="AutoShape 18"/>
          <p:cNvSpPr>
            <a:spLocks noChangeArrowheads="1"/>
          </p:cNvSpPr>
          <p:nvPr/>
        </p:nvSpPr>
        <p:spPr bwMode="auto">
          <a:xfrm>
            <a:off x="3635896" y="3573016"/>
            <a:ext cx="480352" cy="437793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 rot="19567380">
            <a:off x="5103321" y="2868337"/>
            <a:ext cx="465262" cy="497891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AutoShape 20"/>
          <p:cNvSpPr>
            <a:spLocks noChangeArrowheads="1"/>
          </p:cNvSpPr>
          <p:nvPr/>
        </p:nvSpPr>
        <p:spPr bwMode="auto">
          <a:xfrm>
            <a:off x="3131840" y="4869160"/>
            <a:ext cx="504056" cy="525016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6588224" y="2132856"/>
            <a:ext cx="2357454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200" dirty="0">
                <a:solidFill>
                  <a:schemeClr val="tx1"/>
                </a:solidFill>
              </a:rPr>
              <a:t>Situación de partida</a:t>
            </a:r>
          </a:p>
        </p:txBody>
      </p:sp>
      <p:sp>
        <p:nvSpPr>
          <p:cNvPr id="23" name="22 Flecha arriba"/>
          <p:cNvSpPr/>
          <p:nvPr/>
        </p:nvSpPr>
        <p:spPr>
          <a:xfrm>
            <a:off x="2267744" y="2348880"/>
            <a:ext cx="360040" cy="12961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2627784" y="3212976"/>
            <a:ext cx="720080" cy="72008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V="1">
            <a:off x="2555776" y="3789040"/>
            <a:ext cx="2520280" cy="21602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2627784" y="1988840"/>
            <a:ext cx="2982863" cy="197812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485800"/>
          </a:xfrm>
        </p:spPr>
        <p:txBody>
          <a:bodyPr>
            <a:noAutofit/>
          </a:bodyPr>
          <a:lstStyle/>
          <a:p>
            <a:r>
              <a:rPr lang="es-ES" sz="3200" dirty="0" smtClean="0"/>
              <a:t>Acciones contra 5:1 con avanzado muy arriba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111 -0.04908 -0.02222 -0.09792 -0.01042 -0.10695 C 0.00139 -0.11598 0.05156 -0.05024 0.07083 -0.05417 C 0.0901 -0.05811 0.09791 -0.09422 0.10573 -0.1301 " pathEditMode="relative" ptsTypes="aa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111 -0.04908 -0.02222 -0.09792 -0.01042 -0.10695 C 0.00139 -0.11598 0.05156 -0.05024 0.07083 -0.05417 C 0.0901 -0.05811 0.09791 -0.09422 0.10573 -0.1301 " pathEditMode="relative" ptsTypes="aaaA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8 -0.0118 C -0.07153 -0.03032 -0.1217 -0.04861 -0.15833 -0.09097 C -0.19496 -0.13333 -0.22986 -0.22037 -0.24097 -0.26597 C -0.25208 -0.31157 -0.23837 -0.33842 -0.22465 -0.36527 " pathEditMode="relative" ptsTypes="aaaA">
                                      <p:cBhvr>
                                        <p:cTn id="10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-0.07101 -0.10509 " pathEditMode="relative" ptsTypes="AA">
                                      <p:cBhvr>
                                        <p:cTn id="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 animBg="1"/>
      <p:bldP spid="55" grpId="0" animBg="1"/>
      <p:bldP spid="56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457200" y="1988840"/>
            <a:ext cx="8507288" cy="4142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ES" sz="3000">
              <a:solidFill>
                <a:srgbClr val="000000"/>
              </a:solidFill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832474" y="2550865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395536" y="1628800"/>
            <a:ext cx="5976938" cy="41050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5403007" y="414908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1403648" y="2636912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>
                <a:solidFill>
                  <a:srgbClr val="9966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53" name="AutoShape 10"/>
          <p:cNvSpPr>
            <a:spLocks noChangeArrowheads="1"/>
          </p:cNvSpPr>
          <p:nvPr/>
        </p:nvSpPr>
        <p:spPr bwMode="auto">
          <a:xfrm>
            <a:off x="5691039" y="198884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4" name="AutoShape 11"/>
          <p:cNvSpPr>
            <a:spLocks noChangeArrowheads="1"/>
          </p:cNvSpPr>
          <p:nvPr/>
        </p:nvSpPr>
        <p:spPr bwMode="auto">
          <a:xfrm>
            <a:off x="3851920" y="522920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506463" y="2348880"/>
            <a:ext cx="341312" cy="341312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827584" y="4437112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4139952" y="5229200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AutoShape 15"/>
          <p:cNvSpPr>
            <a:spLocks noChangeArrowheads="1"/>
          </p:cNvSpPr>
          <p:nvPr/>
        </p:nvSpPr>
        <p:spPr bwMode="auto">
          <a:xfrm rot="1057627">
            <a:off x="996887" y="2407498"/>
            <a:ext cx="492399" cy="4619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" name="AutoShape 16"/>
          <p:cNvSpPr>
            <a:spLocks noChangeArrowheads="1"/>
          </p:cNvSpPr>
          <p:nvPr/>
        </p:nvSpPr>
        <p:spPr bwMode="auto">
          <a:xfrm rot="1259610">
            <a:off x="1539961" y="3138599"/>
            <a:ext cx="471454" cy="446331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9" name="AutoShape 17"/>
          <p:cNvSpPr>
            <a:spLocks noChangeArrowheads="1"/>
          </p:cNvSpPr>
          <p:nvPr/>
        </p:nvSpPr>
        <p:spPr bwMode="auto">
          <a:xfrm rot="400879">
            <a:off x="2512039" y="3243363"/>
            <a:ext cx="552610" cy="518234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0" name="AutoShape 18"/>
          <p:cNvSpPr>
            <a:spLocks noChangeArrowheads="1"/>
          </p:cNvSpPr>
          <p:nvPr/>
        </p:nvSpPr>
        <p:spPr bwMode="auto">
          <a:xfrm rot="20786154">
            <a:off x="3923928" y="3356992"/>
            <a:ext cx="480352" cy="437793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 rot="19567380">
            <a:off x="5103321" y="2868337"/>
            <a:ext cx="465262" cy="497891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AutoShape 20"/>
          <p:cNvSpPr>
            <a:spLocks noChangeArrowheads="1"/>
          </p:cNvSpPr>
          <p:nvPr/>
        </p:nvSpPr>
        <p:spPr bwMode="auto">
          <a:xfrm>
            <a:off x="3635896" y="4509120"/>
            <a:ext cx="504056" cy="525016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6588224" y="2132856"/>
            <a:ext cx="2357454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200" dirty="0">
                <a:solidFill>
                  <a:schemeClr val="tx1"/>
                </a:solidFill>
              </a:rPr>
              <a:t>Situación de partida</a:t>
            </a:r>
          </a:p>
        </p:txBody>
      </p:sp>
      <p:sp>
        <p:nvSpPr>
          <p:cNvPr id="24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485800"/>
          </a:xfrm>
        </p:spPr>
        <p:txBody>
          <a:bodyPr>
            <a:noAutofit/>
          </a:bodyPr>
          <a:lstStyle/>
          <a:p>
            <a:r>
              <a:rPr lang="es-ES" sz="3200" dirty="0" smtClean="0"/>
              <a:t>Acciones contra 5:1 con avanzado muy arriba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0509 C 0.03803 0.01504 0.07639 0.02523 0.10053 0.0162 C 0.12466 0.00717 0.13455 -0.02083 0.14462 -0.04884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-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69 L -0.1816 -0.15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4858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Desdoblamiento F</a:t>
            </a:r>
            <a:endParaRPr lang="es-ES" dirty="0"/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457200" y="1988840"/>
            <a:ext cx="8507288" cy="4142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ES" sz="3000">
              <a:solidFill>
                <a:srgbClr val="000000"/>
              </a:solidFill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832474" y="2550865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395536" y="1628800"/>
            <a:ext cx="5976938" cy="41050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5403007" y="414908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3419872" y="3212976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>
                <a:solidFill>
                  <a:srgbClr val="9966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53" name="AutoShape 10"/>
          <p:cNvSpPr>
            <a:spLocks noChangeArrowheads="1"/>
          </p:cNvSpPr>
          <p:nvPr/>
        </p:nvSpPr>
        <p:spPr bwMode="auto">
          <a:xfrm>
            <a:off x="5691039" y="198884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4" name="AutoShape 11"/>
          <p:cNvSpPr>
            <a:spLocks noChangeArrowheads="1"/>
          </p:cNvSpPr>
          <p:nvPr/>
        </p:nvSpPr>
        <p:spPr bwMode="auto">
          <a:xfrm>
            <a:off x="3203848" y="558924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1082527" y="458112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506463" y="2348880"/>
            <a:ext cx="341312" cy="341312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403648" y="479715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AutoShape 15"/>
          <p:cNvSpPr>
            <a:spLocks noChangeArrowheads="1"/>
          </p:cNvSpPr>
          <p:nvPr/>
        </p:nvSpPr>
        <p:spPr bwMode="auto">
          <a:xfrm rot="1057627">
            <a:off x="996887" y="2407498"/>
            <a:ext cx="492399" cy="4619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" name="AutoShape 16"/>
          <p:cNvSpPr>
            <a:spLocks noChangeArrowheads="1"/>
          </p:cNvSpPr>
          <p:nvPr/>
        </p:nvSpPr>
        <p:spPr bwMode="auto">
          <a:xfrm rot="1259610">
            <a:off x="1467952" y="3498639"/>
            <a:ext cx="471454" cy="446331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9" name="AutoShape 17"/>
          <p:cNvSpPr>
            <a:spLocks noChangeArrowheads="1"/>
          </p:cNvSpPr>
          <p:nvPr/>
        </p:nvSpPr>
        <p:spPr bwMode="auto">
          <a:xfrm rot="400879">
            <a:off x="2512039" y="3243363"/>
            <a:ext cx="552610" cy="518234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0" name="AutoShape 18"/>
          <p:cNvSpPr>
            <a:spLocks noChangeArrowheads="1"/>
          </p:cNvSpPr>
          <p:nvPr/>
        </p:nvSpPr>
        <p:spPr bwMode="auto">
          <a:xfrm>
            <a:off x="3779912" y="3501008"/>
            <a:ext cx="480352" cy="437793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 rot="19567380">
            <a:off x="5247337" y="2292274"/>
            <a:ext cx="465262" cy="497891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AutoShape 20"/>
          <p:cNvSpPr>
            <a:spLocks noChangeArrowheads="1"/>
          </p:cNvSpPr>
          <p:nvPr/>
        </p:nvSpPr>
        <p:spPr bwMode="auto">
          <a:xfrm>
            <a:off x="3131840" y="4869160"/>
            <a:ext cx="504056" cy="525016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6588224" y="2132856"/>
            <a:ext cx="2357454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200" dirty="0">
                <a:solidFill>
                  <a:schemeClr val="tx1"/>
                </a:solidFill>
              </a:rPr>
              <a:t>Situación de partida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58002E-6 L 0.29097 0.314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02778 C 0.04653 0.11389 0.0882 0.20024 0.13351 0.22084 C 0.17882 0.24144 0.23872 0.16737 0.27674 0.15116 C 0.31476 0.13496 0.34757 0.12801 0.36181 0.12338 " pathEditMode="relative" rAng="0" ptsTypes="aaaA">
                                      <p:cBhvr>
                                        <p:cTn id="8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" y="10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8.29787E-6 C -0.02604 -0.00601 -0.05208 -0.01179 -0.06128 -0.04162 C -0.07049 -0.07146 -0.06285 -0.12511 -0.05521 -0.17876 " pathEditMode="relative" ptsTypes="aaA">
                                      <p:cBhvr>
                                        <p:cTn id="10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97 0.31406 L 0.02309 0.167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21 -0.17893 L -0.04358 -0.23171 L -0.00747 -0.1574 L 0.04722 -0.11851 L 0.07621 -0.18379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84 -0.02778 C 0.01145 -0.03542 0.04374 -0.04282 0.05937 -0.06806 C 0.07499 -0.09329 0.07413 -0.13657 0.07326 -0.17986 " pathEditMode="relative" ptsTypes="aaA">
                                      <p:cBhvr>
                                        <p:cTn id="2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73 0.12685 C 0.23507 0.14421 0.3184 0.1618 0.35173 0.1687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5" grpId="1" animBg="1"/>
      <p:bldP spid="50" grpId="0" animBg="1"/>
      <p:bldP spid="56" grpId="0" animBg="1"/>
      <p:bldP spid="56" grpId="1" animBg="1"/>
      <p:bldP spid="56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4858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Desdoblamiento F</a:t>
            </a:r>
            <a:endParaRPr lang="es-ES" dirty="0"/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457200" y="1988840"/>
            <a:ext cx="8507288" cy="4142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ES" sz="3000">
              <a:solidFill>
                <a:srgbClr val="000000"/>
              </a:solidFill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832474" y="2550865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395536" y="1628800"/>
            <a:ext cx="5976938" cy="41050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5403007" y="414908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3419872" y="3212976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>
                <a:solidFill>
                  <a:srgbClr val="9966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53" name="AutoShape 10"/>
          <p:cNvSpPr>
            <a:spLocks noChangeArrowheads="1"/>
          </p:cNvSpPr>
          <p:nvPr/>
        </p:nvSpPr>
        <p:spPr bwMode="auto">
          <a:xfrm>
            <a:off x="5691039" y="198884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4" name="AutoShape 11"/>
          <p:cNvSpPr>
            <a:spLocks noChangeArrowheads="1"/>
          </p:cNvSpPr>
          <p:nvPr/>
        </p:nvSpPr>
        <p:spPr bwMode="auto">
          <a:xfrm>
            <a:off x="3203848" y="558924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1082527" y="458112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506463" y="2348880"/>
            <a:ext cx="341312" cy="341312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403648" y="479715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AutoShape 15"/>
          <p:cNvSpPr>
            <a:spLocks noChangeArrowheads="1"/>
          </p:cNvSpPr>
          <p:nvPr/>
        </p:nvSpPr>
        <p:spPr bwMode="auto">
          <a:xfrm rot="1057627">
            <a:off x="996887" y="2407498"/>
            <a:ext cx="492399" cy="4619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" name="AutoShape 16"/>
          <p:cNvSpPr>
            <a:spLocks noChangeArrowheads="1"/>
          </p:cNvSpPr>
          <p:nvPr/>
        </p:nvSpPr>
        <p:spPr bwMode="auto">
          <a:xfrm rot="1259610">
            <a:off x="1467952" y="3498639"/>
            <a:ext cx="471454" cy="446331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9" name="AutoShape 17"/>
          <p:cNvSpPr>
            <a:spLocks noChangeArrowheads="1"/>
          </p:cNvSpPr>
          <p:nvPr/>
        </p:nvSpPr>
        <p:spPr bwMode="auto">
          <a:xfrm rot="400879">
            <a:off x="2512039" y="3243363"/>
            <a:ext cx="552610" cy="518234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0" name="AutoShape 18"/>
          <p:cNvSpPr>
            <a:spLocks noChangeArrowheads="1"/>
          </p:cNvSpPr>
          <p:nvPr/>
        </p:nvSpPr>
        <p:spPr bwMode="auto">
          <a:xfrm>
            <a:off x="3779912" y="3501008"/>
            <a:ext cx="480352" cy="437793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 rot="19567380">
            <a:off x="5247337" y="2292274"/>
            <a:ext cx="465262" cy="497891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AutoShape 20"/>
          <p:cNvSpPr>
            <a:spLocks noChangeArrowheads="1"/>
          </p:cNvSpPr>
          <p:nvPr/>
        </p:nvSpPr>
        <p:spPr bwMode="auto">
          <a:xfrm>
            <a:off x="3131840" y="4869160"/>
            <a:ext cx="504056" cy="525016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6588224" y="2132856"/>
            <a:ext cx="2357454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200" dirty="0">
                <a:solidFill>
                  <a:schemeClr val="tx1"/>
                </a:solidFill>
              </a:rPr>
              <a:t>Situación de partida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58002E-6 L 0.29097 0.314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02778 C 0.04653 0.11389 0.0882 0.20024 0.13351 0.22084 C 0.17882 0.24144 0.23872 0.16737 0.27674 0.15116 C 0.31476 0.13496 0.34757 0.12801 0.36181 0.12338 " pathEditMode="relative" rAng="0" ptsTypes="aaaA">
                                      <p:cBhvr>
                                        <p:cTn id="8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" y="10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8.29787E-6 C -0.02604 -0.00601 -0.05208 -0.01179 -0.06128 -0.04162 C -0.07049 -0.07146 -0.06285 -0.12511 -0.05521 -0.17876 " pathEditMode="relative" ptsTypes="aaA">
                                      <p:cBhvr>
                                        <p:cTn id="10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97 0.31406 L 0.02309 0.167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21 -0.17893 L -0.04358 -0.23171 L -0.00747 -0.1574 L 0.04722 -0.11851 L 0.07621 -0.18379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84 -0.02778 C 0.01145 -0.03542 0.04374 -0.04282 0.05937 -0.06806 C 0.07499 -0.09329 0.07413 -0.13657 0.07326 -0.17986 " pathEditMode="relative" ptsTypes="aaA">
                                      <p:cBhvr>
                                        <p:cTn id="2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73 0.12685 C 0.23507 0.14421 0.3184 0.1618 0.35173 0.1687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5" grpId="1" animBg="1"/>
      <p:bldP spid="50" grpId="0" animBg="1"/>
      <p:bldP spid="56" grpId="0" animBg="1"/>
      <p:bldP spid="56" grpId="1" animBg="1"/>
      <p:bldP spid="5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4858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Desdoblamiento F</a:t>
            </a:r>
            <a:endParaRPr lang="es-ES" dirty="0"/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457200" y="1988840"/>
            <a:ext cx="8507288" cy="4142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ES" sz="3000">
              <a:solidFill>
                <a:srgbClr val="000000"/>
              </a:solidFill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865563" y="29829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28625" y="2060848"/>
            <a:ext cx="5976938" cy="41050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5436096" y="458112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1259632" y="314096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>
                <a:solidFill>
                  <a:srgbClr val="9966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53" name="AutoShape 10"/>
          <p:cNvSpPr>
            <a:spLocks noChangeArrowheads="1"/>
          </p:cNvSpPr>
          <p:nvPr/>
        </p:nvSpPr>
        <p:spPr bwMode="auto">
          <a:xfrm>
            <a:off x="5724128" y="2420888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4" name="AutoShape 11"/>
          <p:cNvSpPr>
            <a:spLocks noChangeArrowheads="1"/>
          </p:cNvSpPr>
          <p:nvPr/>
        </p:nvSpPr>
        <p:spPr bwMode="auto">
          <a:xfrm>
            <a:off x="3275856" y="522920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1115616" y="5013176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539552" y="2780928"/>
            <a:ext cx="341312" cy="341312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539552" y="299695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AutoShape 15"/>
          <p:cNvSpPr>
            <a:spLocks noChangeArrowheads="1"/>
          </p:cNvSpPr>
          <p:nvPr/>
        </p:nvSpPr>
        <p:spPr bwMode="auto">
          <a:xfrm rot="1057627">
            <a:off x="1020343" y="2901680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" name="AutoShape 16"/>
          <p:cNvSpPr>
            <a:spLocks noChangeArrowheads="1"/>
          </p:cNvSpPr>
          <p:nvPr/>
        </p:nvSpPr>
        <p:spPr bwMode="auto">
          <a:xfrm rot="21338844">
            <a:off x="1705589" y="3514916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9" name="AutoShape 17"/>
          <p:cNvSpPr>
            <a:spLocks noChangeArrowheads="1"/>
          </p:cNvSpPr>
          <p:nvPr/>
        </p:nvSpPr>
        <p:spPr bwMode="auto">
          <a:xfrm rot="400879">
            <a:off x="2504639" y="3737902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0" name="AutoShape 18"/>
          <p:cNvSpPr>
            <a:spLocks noChangeArrowheads="1"/>
          </p:cNvSpPr>
          <p:nvPr/>
        </p:nvSpPr>
        <p:spPr bwMode="auto">
          <a:xfrm>
            <a:off x="3548673" y="3773825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 rot="19567380">
            <a:off x="4861871" y="3574855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AutoShape 20"/>
          <p:cNvSpPr>
            <a:spLocks noChangeArrowheads="1"/>
          </p:cNvSpPr>
          <p:nvPr/>
        </p:nvSpPr>
        <p:spPr bwMode="auto">
          <a:xfrm rot="20437086">
            <a:off x="5364088" y="2780928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6588224" y="2132856"/>
            <a:ext cx="2357454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200" dirty="0">
                <a:solidFill>
                  <a:schemeClr val="tx1"/>
                </a:solidFill>
              </a:rPr>
              <a:t>Situación de partida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611560" y="1412776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dirty="0" smtClean="0"/>
              <a:t> </a:t>
            </a:r>
            <a:r>
              <a:rPr lang="es-ES" dirty="0" err="1" smtClean="0"/>
              <a:t>Info</a:t>
            </a:r>
            <a:r>
              <a:rPr lang="es-ES" dirty="0" smtClean="0"/>
              <a:t> adicional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</TotalTime>
  <Words>132</Words>
  <Application>Microsoft Office PowerPoint</Application>
  <PresentationFormat>Presentación en pantalla (4:3)</PresentationFormat>
  <Paragraphs>88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Intermedio</vt:lpstr>
      <vt:lpstr>Táctica ofensiva</vt:lpstr>
      <vt:lpstr>Acciones contra 5:1 con avanzado muy arriba</vt:lpstr>
      <vt:lpstr>Acciones contra 5:1 con avanzado muy arriba</vt:lpstr>
      <vt:lpstr>Acciones contra 5:1 con avanzado muy arriba</vt:lpstr>
      <vt:lpstr>Desdoblamiento F</vt:lpstr>
      <vt:lpstr>Desdoblamiento F</vt:lpstr>
      <vt:lpstr>Desdoblamiento F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</dc:creator>
  <cp:lastModifiedBy>Javi</cp:lastModifiedBy>
  <cp:revision>10</cp:revision>
  <dcterms:created xsi:type="dcterms:W3CDTF">2013-09-23T23:14:14Z</dcterms:created>
  <dcterms:modified xsi:type="dcterms:W3CDTF">2013-09-24T00:09:57Z</dcterms:modified>
</cp:coreProperties>
</file>