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58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D736621-295F-4F4F-88C2-AA89AFB2EC8E}" type="datetimeFigureOut">
              <a:rPr lang="es-ES" smtClean="0"/>
              <a:t>03/09/2013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AD8A88-F86F-4B8E-AE81-6509B3AD343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Tactica</a:t>
            </a:r>
            <a:r>
              <a:rPr lang="es-ES" dirty="0" smtClean="0"/>
              <a:t> ofensiva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65563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28625" y="2060848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36096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259632" y="314096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724128" y="242088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75856" y="52292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115616" y="50131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39552" y="2780928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539552" y="29969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1020343" y="290168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21338844">
            <a:off x="1705589" y="3514916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04639" y="3737902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548673" y="377382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4861871" y="357485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20437086">
            <a:off x="5364088" y="278092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611560" y="141277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adicional</a:t>
            </a:r>
          </a:p>
        </p:txBody>
      </p:sp>
      <p:sp>
        <p:nvSpPr>
          <p:cNvPr id="73" name="72 Elipse"/>
          <p:cNvSpPr/>
          <p:nvPr/>
        </p:nvSpPr>
        <p:spPr>
          <a:xfrm rot="1358567">
            <a:off x="379375" y="1961262"/>
            <a:ext cx="2016224" cy="33123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02E-6 L 0.29097 0.314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2778 C 0.04653 0.11389 0.0882 0.20024 0.13351 0.22084 C 0.17882 0.24144 0.23872 0.16737 0.27674 0.15116 C 0.31476 0.13496 0.34757 0.12801 0.36181 0.12338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" y="1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29787E-6 C -0.02604 -0.00601 -0.05208 -0.01179 -0.06128 -0.04162 C -0.07049 -0.07146 -0.06285 -0.12511 -0.05521 -0.17876 " pathEditMode="relative" ptsTypes="aaA">
                                      <p:cBhvr>
                                        <p:cTn id="1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97 0.31406 L 0.02309 0.167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21 -0.17893 L -0.04358 -0.23171 L -0.00747 -0.1574 L 0.04722 -0.11851 L 0.07621 -0.18379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4 -0.02778 C 0.01145 -0.03542 0.04374 -0.04282 0.05937 -0.06806 C 0.07499 -0.09329 0.07413 -0.13657 0.07326 -0.17986 " pathEditMode="relative" ptsTypes="a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73 0.12685 C 0.23507 0.14421 0.3184 0.1618 0.35173 0.1687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0" grpId="0" animBg="1"/>
      <p:bldP spid="56" grpId="0" animBg="1"/>
      <p:bldP spid="56" grpId="1" animBg="1"/>
      <p:bldP spid="56" grpId="2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65563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28625" y="2060848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36096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259632" y="314096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724128" y="242088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75856" y="52292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115616" y="50131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39552" y="2780928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539552" y="29969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1020343" y="290168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21338844">
            <a:off x="1705589" y="3514916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04639" y="3737902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548673" y="377382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4861871" y="357485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20437086">
            <a:off x="5364088" y="278092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611560" y="141277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adicional</a:t>
            </a:r>
          </a:p>
        </p:txBody>
      </p:sp>
      <p:sp>
        <p:nvSpPr>
          <p:cNvPr id="73" name="72 Elipse"/>
          <p:cNvSpPr/>
          <p:nvPr/>
        </p:nvSpPr>
        <p:spPr>
          <a:xfrm rot="1358567">
            <a:off x="379375" y="1961262"/>
            <a:ext cx="2016224" cy="33123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02E-6 L 0.29097 0.314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2778 C 0.04653 0.11389 0.0882 0.20024 0.13351 0.22084 C 0.17882 0.24144 0.23872 0.16737 0.27674 0.15116 C 0.31476 0.13496 0.34757 0.12801 0.36181 0.12338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" y="1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29787E-6 C -0.02604 -0.00601 -0.05208 -0.01179 -0.06128 -0.04162 C -0.07049 -0.07146 -0.06285 -0.12511 -0.05521 -0.17876 " pathEditMode="relative" ptsTypes="aaA">
                                      <p:cBhvr>
                                        <p:cTn id="1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97 0.31406 L 0.02309 0.167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21 -0.17893 L -0.04358 -0.23171 L -0.00747 -0.1574 L 0.04722 -0.11851 L 0.07621 -0.18379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74 0.12685 C 0.19983 0.13472 0.24792 0.14305 0.26719 0.146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6.2963E-6 L -0.03923 -0.01042 " pathEditMode="relative" ptsTypes="AA">
                                      <p:cBhvr>
                                        <p:cTn id="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0" grpId="0" animBg="1"/>
      <p:bldP spid="56" grpId="0" animBg="1"/>
      <p:bldP spid="56" grpId="1" animBg="1"/>
      <p:bldP spid="56" grpId="2" animBg="1"/>
      <p:bldP spid="59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65563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28625" y="2060848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36096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259632" y="314096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724128" y="242088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75856" y="52292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115616" y="50131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39552" y="2780928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539552" y="29969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1020343" y="290168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21338844">
            <a:off x="1705589" y="3514916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04639" y="3737902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548673" y="377382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4861871" y="357485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20437086">
            <a:off x="5364088" y="278092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611560" y="141277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adicional</a:t>
            </a:r>
          </a:p>
        </p:txBody>
      </p:sp>
      <p:sp>
        <p:nvSpPr>
          <p:cNvPr id="73" name="72 Elipse"/>
          <p:cNvSpPr/>
          <p:nvPr/>
        </p:nvSpPr>
        <p:spPr>
          <a:xfrm rot="1358567">
            <a:off x="379375" y="1961262"/>
            <a:ext cx="2016224" cy="33123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02E-6 L 0.29097 0.314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0601E-6 C 0.0415 0.08603 0.08316 0.17229 0.12847 0.19288 C 0.17379 0.21346 0.23368 0.13945 0.2717 0.12326 C 0.30972 0.10708 0.34254 0.10014 0.35677 0.095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29787E-6 C -0.02604 -0.00601 -0.05208 -0.01179 -0.06128 -0.04162 C -0.07049 -0.07146 -0.06285 -0.12511 -0.05521 -0.17876 " pathEditMode="relative" ptsTypes="aaA">
                                      <p:cBhvr>
                                        <p:cTn id="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97 0.31406 L 0.02309 0.167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0" grpId="0" animBg="1"/>
      <p:bldP spid="56" grpId="0" animBg="1"/>
      <p:bldP spid="56" grpId="1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65563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28625" y="2060848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36096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259632" y="314096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724128" y="242088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75856" y="52292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115616" y="50131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39552" y="2780928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539552" y="29969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1020343" y="290168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21338844">
            <a:off x="1705589" y="3514916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04639" y="3737902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548673" y="377382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4861871" y="357485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20437086">
            <a:off x="5364088" y="278092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611560" y="141277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adicional</a:t>
            </a:r>
          </a:p>
        </p:txBody>
      </p:sp>
      <p:sp>
        <p:nvSpPr>
          <p:cNvPr id="73" name="72 Elipse"/>
          <p:cNvSpPr/>
          <p:nvPr/>
        </p:nvSpPr>
        <p:spPr>
          <a:xfrm rot="1358567">
            <a:off x="379375" y="1961262"/>
            <a:ext cx="2016224" cy="33123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02E-6 L 0.29097 0.314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0601E-6 C 0.0415 0.08603 0.08316 0.17229 0.12847 0.19288 C 0.17379 0.21346 0.23368 0.13945 0.2717 0.12326 C 0.30972 0.10708 0.34254 0.10014 0.35677 0.095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29787E-6 C -0.02604 -0.00601 -0.05208 -0.01179 -0.06128 -0.04162 C -0.07049 -0.07146 -0.06285 -0.12511 -0.05521 -0.17876 " pathEditMode="relative" ptsTypes="aaA">
                                      <p:cBhvr>
                                        <p:cTn id="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97 0.31406 L 0.02309 0.167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0" grpId="0" animBg="1"/>
      <p:bldP spid="56" grpId="0" animBg="1"/>
      <p:bldP spid="56" grpId="1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316913" y="4005263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16913" y="450850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8316913" y="278130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8316913" y="3357563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8316913" y="220503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8316913" y="167957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8316913" y="5135563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 rot="10800000">
            <a:off x="6567488" y="175418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2" name="26 Grupo"/>
          <p:cNvGrpSpPr>
            <a:grpSpLocks/>
          </p:cNvGrpSpPr>
          <p:nvPr/>
        </p:nvGrpSpPr>
        <p:grpSpPr bwMode="auto">
          <a:xfrm>
            <a:off x="1115616" y="2420888"/>
            <a:ext cx="5229225" cy="3673475"/>
            <a:chOff x="1071538" y="1357298"/>
            <a:chExt cx="5229250" cy="3673490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116013" y="1628775"/>
              <a:ext cx="5184775" cy="34020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143504" y="2214554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 dirty="0">
                  <a:solidFill>
                    <a:srgbClr val="9966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857884" y="3857628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>
                  <a:solidFill>
                    <a:srgbClr val="9966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3500430" y="1357298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>
                  <a:solidFill>
                    <a:srgbClr val="9966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1785918" y="2285992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>
                  <a:solidFill>
                    <a:srgbClr val="9966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4357686" y="3214686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>
                  <a:solidFill>
                    <a:srgbClr val="9966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071538" y="3786190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>
                  <a:solidFill>
                    <a:srgbClr val="9966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5072066" y="235743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10800000">
              <a:off x="1500166" y="3929066"/>
              <a:ext cx="381000" cy="381000"/>
            </a:xfrm>
            <a:prstGeom prst="flowChartMerg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400">
                  <a:solidFill>
                    <a:srgbClr val="9966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10800000">
              <a:off x="2500298" y="2928934"/>
              <a:ext cx="381000" cy="381000"/>
            </a:xfrm>
            <a:prstGeom prst="flowChartMerg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400">
                  <a:solidFill>
                    <a:srgbClr val="9966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 rot="10800000">
              <a:off x="3929058" y="3214686"/>
              <a:ext cx="381000" cy="381000"/>
            </a:xfrm>
            <a:prstGeom prst="flowChartMerg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400">
                  <a:solidFill>
                    <a:srgbClr val="9966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 rot="10800000">
              <a:off x="4786314" y="3286124"/>
              <a:ext cx="381000" cy="381000"/>
            </a:xfrm>
            <a:prstGeom prst="flowChartMerg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400">
                  <a:solidFill>
                    <a:srgbClr val="9966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 rot="10800000">
              <a:off x="5500694" y="4000504"/>
              <a:ext cx="381000" cy="381000"/>
            </a:xfrm>
            <a:prstGeom prst="flowChartMerg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400">
                  <a:solidFill>
                    <a:srgbClr val="9966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 rot="10800000">
              <a:off x="3571868" y="2262181"/>
              <a:ext cx="381000" cy="381000"/>
            </a:xfrm>
            <a:prstGeom prst="flowChartMerg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400">
                  <a:solidFill>
                    <a:srgbClr val="9966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102</Words>
  <Application>Microsoft Office PowerPoint</Application>
  <PresentationFormat>Presentación en pantalla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Urbano</vt:lpstr>
      <vt:lpstr>Tactica ofensiva</vt:lpstr>
      <vt:lpstr>Desdoblamiento F</vt:lpstr>
      <vt:lpstr>Desdoblamiento F</vt:lpstr>
      <vt:lpstr>Desdoblamiento F</vt:lpstr>
      <vt:lpstr>Desdoblamiento F</vt:lpstr>
      <vt:lpstr>Diapositiva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Tactica ofensiva</dc:title>
  <dc:creator>Javi</dc:creator>
  <cp:lastModifiedBy>Javi</cp:lastModifiedBy>
  <cp:revision>8</cp:revision>
  <dcterms:created xsi:type="dcterms:W3CDTF">2013-09-02T23:13:55Z</dcterms:created>
  <dcterms:modified xsi:type="dcterms:W3CDTF">2013-09-02T23:58:31Z</dcterms:modified>
</cp:coreProperties>
</file>