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714775B-FD97-4EE3-BF0E-35BA8D06F894}" type="datetimeFigureOut">
              <a:rPr lang="es-ES" smtClean="0"/>
              <a:t>19/09/2013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62457F-9A92-452E-B10A-077B4E138751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775B-FD97-4EE3-BF0E-35BA8D06F894}" type="datetimeFigureOut">
              <a:rPr lang="es-ES" smtClean="0"/>
              <a:t>19/09/2013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2457F-9A92-452E-B10A-077B4E13875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714775B-FD97-4EE3-BF0E-35BA8D06F894}" type="datetimeFigureOut">
              <a:rPr lang="es-ES" smtClean="0"/>
              <a:t>19/09/2013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462457F-9A92-452E-B10A-077B4E138751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775B-FD97-4EE3-BF0E-35BA8D06F894}" type="datetimeFigureOut">
              <a:rPr lang="es-ES" smtClean="0"/>
              <a:t>19/09/2013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62457F-9A92-452E-B10A-077B4E138751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775B-FD97-4EE3-BF0E-35BA8D06F894}" type="datetimeFigureOut">
              <a:rPr lang="es-ES" smtClean="0"/>
              <a:t>19/09/2013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462457F-9A92-452E-B10A-077B4E138751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714775B-FD97-4EE3-BF0E-35BA8D06F894}" type="datetimeFigureOut">
              <a:rPr lang="es-ES" smtClean="0"/>
              <a:t>19/09/2013</a:t>
            </a:fld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462457F-9A92-452E-B10A-077B4E138751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714775B-FD97-4EE3-BF0E-35BA8D06F894}" type="datetimeFigureOut">
              <a:rPr lang="es-ES" smtClean="0"/>
              <a:t>19/09/2013</a:t>
            </a:fld>
            <a:endParaRPr lang="es-ES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462457F-9A92-452E-B10A-077B4E138751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775B-FD97-4EE3-BF0E-35BA8D06F894}" type="datetimeFigureOut">
              <a:rPr lang="es-ES" smtClean="0"/>
              <a:t>19/09/2013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62457F-9A92-452E-B10A-077B4E13875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775B-FD97-4EE3-BF0E-35BA8D06F894}" type="datetimeFigureOut">
              <a:rPr lang="es-ES" smtClean="0"/>
              <a:t>19/09/2013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62457F-9A92-452E-B10A-077B4E13875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775B-FD97-4EE3-BF0E-35BA8D06F894}" type="datetimeFigureOut">
              <a:rPr lang="es-ES" smtClean="0"/>
              <a:t>19/09/2013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62457F-9A92-452E-B10A-077B4E138751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714775B-FD97-4EE3-BF0E-35BA8D06F894}" type="datetimeFigureOut">
              <a:rPr lang="es-ES" smtClean="0"/>
              <a:t>19/09/2013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462457F-9A92-452E-B10A-077B4E138751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14775B-FD97-4EE3-BF0E-35BA8D06F894}" type="datetimeFigureOut">
              <a:rPr lang="es-ES" smtClean="0"/>
              <a:t>19/09/2013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462457F-9A92-452E-B10A-077B4E138751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Lanzamiento con toma de </a:t>
            </a:r>
            <a:r>
              <a:rPr lang="es-ES" dirty="0" err="1" smtClean="0"/>
              <a:t>decision</a:t>
            </a:r>
            <a:r>
              <a:rPr lang="es-ES" dirty="0" smtClean="0"/>
              <a:t>	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 x 1</a:t>
            </a:r>
            <a:endParaRPr lang="es-E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539552" y="1700808"/>
            <a:ext cx="5976937" cy="3922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1115616" y="3284984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 dirty="0">
                <a:solidFill>
                  <a:srgbClr val="9966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7" name="AutoShape 16"/>
          <p:cNvSpPr>
            <a:spLocks noChangeArrowheads="1"/>
          </p:cNvSpPr>
          <p:nvPr/>
        </p:nvSpPr>
        <p:spPr bwMode="auto">
          <a:xfrm rot="3847401">
            <a:off x="1179656" y="2412921"/>
            <a:ext cx="381000" cy="3810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400">
                <a:solidFill>
                  <a:srgbClr val="996600"/>
                </a:solidFill>
                <a:latin typeface="Times New Roman" pitchFamily="18" charset="0"/>
              </a:rPr>
              <a:t>3</a:t>
            </a:r>
          </a:p>
        </p:txBody>
      </p:sp>
      <p:grpSp>
        <p:nvGrpSpPr>
          <p:cNvPr id="14" name="13 Grupo"/>
          <p:cNvGrpSpPr/>
          <p:nvPr/>
        </p:nvGrpSpPr>
        <p:grpSpPr>
          <a:xfrm>
            <a:off x="611560" y="1988840"/>
            <a:ext cx="452437" cy="381000"/>
            <a:chOff x="755576" y="2060848"/>
            <a:chExt cx="452437" cy="381000"/>
          </a:xfrm>
        </p:grpSpPr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827014" y="2060848"/>
              <a:ext cx="380999" cy="381000"/>
            </a:xfrm>
            <a:prstGeom prst="flowChartConnector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s-ES" sz="1600" dirty="0">
                  <a:solidFill>
                    <a:srgbClr val="9966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55576" y="2275162"/>
              <a:ext cx="152400" cy="152400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323528" y="1700808"/>
            <a:ext cx="152400" cy="1524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539552" y="1700808"/>
            <a:ext cx="152400" cy="1524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827584" y="1700808"/>
            <a:ext cx="152400" cy="1524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 rot="10800000">
            <a:off x="1979710" y="2780928"/>
            <a:ext cx="72009" cy="216024"/>
          </a:xfrm>
          <a:prstGeom prst="flowChartMerge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ES" sz="1400" dirty="0">
              <a:solidFill>
                <a:srgbClr val="99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 x 2</a:t>
            </a:r>
            <a:endParaRPr lang="es-E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539552" y="1700808"/>
            <a:ext cx="5976937" cy="3922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1115616" y="3284984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 dirty="0" smtClean="0">
                <a:solidFill>
                  <a:srgbClr val="996600"/>
                </a:solidFill>
                <a:latin typeface="Times New Roman" pitchFamily="18" charset="0"/>
              </a:rPr>
              <a:t>A</a:t>
            </a:r>
            <a:endParaRPr lang="es-ES" sz="1600" dirty="0">
              <a:solidFill>
                <a:srgbClr val="996600"/>
              </a:solidFill>
              <a:latin typeface="Times New Roman" pitchFamily="18" charset="0"/>
            </a:endParaRPr>
          </a:p>
        </p:txBody>
      </p:sp>
      <p:sp>
        <p:nvSpPr>
          <p:cNvPr id="7" name="AutoShape 16"/>
          <p:cNvSpPr>
            <a:spLocks noChangeArrowheads="1"/>
          </p:cNvSpPr>
          <p:nvPr/>
        </p:nvSpPr>
        <p:spPr bwMode="auto">
          <a:xfrm rot="648335">
            <a:off x="1035641" y="2628944"/>
            <a:ext cx="381000" cy="381000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ES" sz="1400" dirty="0">
              <a:solidFill>
                <a:srgbClr val="996600"/>
              </a:solidFill>
              <a:latin typeface="Times New Roman" pitchFamily="18" charset="0"/>
            </a:endParaRPr>
          </a:p>
        </p:txBody>
      </p:sp>
      <p:grpSp>
        <p:nvGrpSpPr>
          <p:cNvPr id="3" name="13 Grupo"/>
          <p:cNvGrpSpPr/>
          <p:nvPr/>
        </p:nvGrpSpPr>
        <p:grpSpPr>
          <a:xfrm>
            <a:off x="611560" y="1988840"/>
            <a:ext cx="452437" cy="381000"/>
            <a:chOff x="755576" y="2060848"/>
            <a:chExt cx="452437" cy="381000"/>
          </a:xfrm>
        </p:grpSpPr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827014" y="2060848"/>
              <a:ext cx="380999" cy="381000"/>
            </a:xfrm>
            <a:prstGeom prst="flowChartConnector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s-ES" sz="1600" dirty="0">
                  <a:solidFill>
                    <a:srgbClr val="99660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55576" y="2275162"/>
              <a:ext cx="152400" cy="152400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323528" y="1700808"/>
            <a:ext cx="152400" cy="1524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539552" y="1700808"/>
            <a:ext cx="152400" cy="1524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827584" y="1700808"/>
            <a:ext cx="152400" cy="1524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 rot="10800000">
            <a:off x="2699792" y="2996952"/>
            <a:ext cx="72009" cy="216024"/>
          </a:xfrm>
          <a:prstGeom prst="flowChartMerge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ES" sz="1400" dirty="0">
              <a:solidFill>
                <a:srgbClr val="996600"/>
              </a:solidFill>
              <a:latin typeface="Times New Roman" pitchFamily="18" charset="0"/>
            </a:endParaRPr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 rot="1209758">
            <a:off x="1891042" y="3122708"/>
            <a:ext cx="381000" cy="388884"/>
          </a:xfrm>
          <a:prstGeom prst="flowChartMerg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ES" sz="1400" dirty="0">
              <a:solidFill>
                <a:srgbClr val="996600"/>
              </a:solidFill>
              <a:latin typeface="Times New Roman" pitchFamily="18" charset="0"/>
            </a:endParaRP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2339752" y="3933056"/>
            <a:ext cx="381000" cy="381000"/>
          </a:xfrm>
          <a:prstGeom prst="flowChartConnector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1600" dirty="0" smtClean="0">
                <a:solidFill>
                  <a:srgbClr val="996600"/>
                </a:solidFill>
                <a:latin typeface="Times New Roman" pitchFamily="18" charset="0"/>
              </a:rPr>
              <a:t>B</a:t>
            </a:r>
            <a:endParaRPr lang="es-ES" sz="1600" dirty="0">
              <a:solidFill>
                <a:srgbClr val="996600"/>
              </a:solidFill>
              <a:latin typeface="Times New Roman" pitchFamily="18" charset="0"/>
            </a:endParaRP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3779912" y="3861048"/>
            <a:ext cx="381000" cy="381000"/>
          </a:xfrm>
          <a:prstGeom prst="flowChartConnector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ES" sz="1600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3707904" y="4005064"/>
            <a:ext cx="152400" cy="1524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9" name="Oval 14"/>
          <p:cNvSpPr>
            <a:spLocks noChangeArrowheads="1"/>
          </p:cNvSpPr>
          <p:nvPr/>
        </p:nvSpPr>
        <p:spPr bwMode="auto">
          <a:xfrm>
            <a:off x="4436368" y="4229472"/>
            <a:ext cx="152400" cy="1524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0" name="Oval 14"/>
          <p:cNvSpPr>
            <a:spLocks noChangeArrowheads="1"/>
          </p:cNvSpPr>
          <p:nvPr/>
        </p:nvSpPr>
        <p:spPr bwMode="auto">
          <a:xfrm>
            <a:off x="4588768" y="4381872"/>
            <a:ext cx="152400" cy="1524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1" name="Oval 14"/>
          <p:cNvSpPr>
            <a:spLocks noChangeArrowheads="1"/>
          </p:cNvSpPr>
          <p:nvPr/>
        </p:nvSpPr>
        <p:spPr bwMode="auto">
          <a:xfrm>
            <a:off x="4741168" y="4534272"/>
            <a:ext cx="152400" cy="1524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2" name="Oval 14"/>
          <p:cNvSpPr>
            <a:spLocks noChangeArrowheads="1"/>
          </p:cNvSpPr>
          <p:nvPr/>
        </p:nvSpPr>
        <p:spPr bwMode="auto">
          <a:xfrm>
            <a:off x="4893568" y="4686672"/>
            <a:ext cx="152400" cy="1524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</TotalTime>
  <Words>17</Words>
  <Application>Microsoft Office PowerPoint</Application>
  <PresentationFormat>Presentación en pantalla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Intermedio</vt:lpstr>
      <vt:lpstr>Lanzamiento con toma de decision </vt:lpstr>
      <vt:lpstr>2 x 1</vt:lpstr>
      <vt:lpstr>3 x 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Lanzamiento con toma de decision </dc:title>
  <dc:creator>Javi</dc:creator>
  <cp:lastModifiedBy>Javi</cp:lastModifiedBy>
  <cp:revision>4</cp:revision>
  <dcterms:created xsi:type="dcterms:W3CDTF">2013-09-18T23:13:38Z</dcterms:created>
  <dcterms:modified xsi:type="dcterms:W3CDTF">2013-09-18T23:21:09Z</dcterms:modified>
</cp:coreProperties>
</file>