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41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04138-5840-42A7-9997-B404928C1405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72F61-A56C-4CE4-9E05-F5FB3D4ECC5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82E3A6-E0CF-44B5-A8B7-422D7EF0640D}" type="slidenum">
              <a:rPr lang="es-ES" smtClean="0">
                <a:latin typeface="Times New Roman" pitchFamily="18" charset="0"/>
              </a:rPr>
              <a:pPr/>
              <a:t>3</a:t>
            </a:fld>
            <a:endParaRPr lang="es-ES" smtClean="0">
              <a:latin typeface="Times New Roman" pitchFamily="18" charset="0"/>
            </a:endParaRPr>
          </a:p>
        </p:txBody>
      </p:sp>
      <p:sp>
        <p:nvSpPr>
          <p:cNvPr id="2426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4269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es-ES" smtClean="0">
                <a:latin typeface="Times New Roman" pitchFamily="18" charset="0"/>
              </a:rPr>
              <a:t>Definir lo que tiene que hacer el jugador en cada puesto.</a:t>
            </a:r>
          </a:p>
          <a:p>
            <a:r>
              <a:rPr lang="es-ES" smtClean="0">
                <a:latin typeface="Times New Roman" pitchFamily="18" charset="0"/>
              </a:rPr>
              <a:t>NO HAY QUE DEFINIR AQUÍ EL SISTEMA DE AYUDAS </a:t>
            </a:r>
            <a:r>
              <a:rPr lang="es-ES" smtClean="0">
                <a:latin typeface="Times New Roman" pitchFamily="18" charset="0"/>
                <a:sym typeface="Wingdings" pitchFamily="2" charset="2"/>
              </a:rPr>
              <a:t> ESO SE INDICARA EN EL APARTADO DE “AYUDAS”</a:t>
            </a:r>
            <a:endParaRPr lang="es-E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D30CC2-23BF-4F49-84FF-06B14FD63819}" type="datetimeFigureOut">
              <a:rPr lang="es-ES" smtClean="0"/>
              <a:t>18/09/2013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9EE1F4-4A02-40B7-99E8-3030F00F57E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Sistemática de ataque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Lateral - lateral</a:t>
            </a:r>
            <a:endParaRPr lang="es-E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96569" y="29829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43138"/>
            <a:ext cx="5976937" cy="3922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71729" y="5301208"/>
            <a:ext cx="341313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688257" y="314325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860032" y="414908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331069" y="5338763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6260257" y="3071813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 rot="7890852">
            <a:off x="1953594" y="4803553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 rot="9348479">
            <a:off x="2401088" y="4282423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 rot="-10511791">
            <a:off x="3435155" y="4164363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 rot="11020046">
            <a:off x="4367771" y="416087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 rot="12923710">
            <a:off x="5622724" y="4296219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 rot="15000920">
            <a:off x="6195665" y="4797152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 dirty="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4045695" y="2143125"/>
            <a:ext cx="380999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7" name="26 Multiplicar"/>
          <p:cNvSpPr/>
          <p:nvPr/>
        </p:nvSpPr>
        <p:spPr bwMode="auto">
          <a:xfrm>
            <a:off x="2195736" y="3933056"/>
            <a:ext cx="839564" cy="996702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3923928" y="2852936"/>
            <a:ext cx="3744416" cy="30963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4427984" y="4797152"/>
            <a:ext cx="1290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C00000"/>
                </a:solidFill>
              </a:rPr>
              <a:t>4 x 3</a:t>
            </a:r>
            <a:endParaRPr lang="es-ES" sz="4000" dirty="0">
              <a:solidFill>
                <a:srgbClr val="C00000"/>
              </a:solidFill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2987824" y="3717032"/>
            <a:ext cx="864096" cy="12241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4139952" y="4005064"/>
            <a:ext cx="0" cy="1584176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4139952" y="3933056"/>
            <a:ext cx="720080" cy="5760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4211960" y="3933056"/>
            <a:ext cx="1872208" cy="144016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4211960" y="3933056"/>
            <a:ext cx="2664296" cy="1368152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3923928" y="2348880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39408E-6 C -0.05695 -0.01873 -0.11337 -0.037 -0.16788 -0.0252 C -0.22222 -0.01318 -0.2941 0.04487 -0.32674 0.07216 C -0.35938 0.09922 -0.36129 0.11864 -0.36285 0.138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-2.99722E-6 C 0.06615 0.00047 0.13247 0.00139 0.17813 0.01781 C 0.22361 0.03377 0.26667 0.06175 0.27379 0.0976 C 0.2809 0.13344 0.25087 0.18317 0.22083 0.2331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11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4.09806E-6 L -0.03143 4.09806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37558E-6 C 0.08316 -0.00185 0.16649 -0.00347 0.20625 0.01017 C 0.24601 0.02382 0.24219 0.05273 0.23854 0.08187 " pathEditMode="relative" ptsTypes="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8" grpId="0" animBg="1"/>
      <p:bldP spid="28" grpId="0" animBg="1"/>
      <p:bldP spid="29" grpId="0"/>
      <p:bldP spid="30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latin typeface="Garamond" pitchFamily="18" charset="0"/>
              </a:rPr>
              <a:t>jhm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F287F21-2DD5-45A1-A83E-3863EAD18105}" type="slidenum">
              <a:rPr lang="en-US" sz="1200">
                <a:solidFill>
                  <a:srgbClr val="000000"/>
                </a:solidFill>
                <a:latin typeface="Garamond" pitchFamily="18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3000">
              <a:solidFill>
                <a:srgbClr val="000000"/>
              </a:solidFill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937000" y="29829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243138"/>
            <a:ext cx="5976937" cy="3922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5829300" y="5338763"/>
            <a:ext cx="341313" cy="341312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4456" name="AutoShape 8"/>
          <p:cNvSpPr>
            <a:spLocks noChangeArrowheads="1"/>
          </p:cNvSpPr>
          <p:nvPr/>
        </p:nvSpPr>
        <p:spPr bwMode="auto">
          <a:xfrm>
            <a:off x="928688" y="314325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2786063" y="428625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>
                <a:solidFill>
                  <a:srgbClr val="9966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04458" name="AutoShape 10"/>
          <p:cNvSpPr>
            <a:spLocks noChangeArrowheads="1"/>
          </p:cNvSpPr>
          <p:nvPr/>
        </p:nvSpPr>
        <p:spPr bwMode="auto">
          <a:xfrm>
            <a:off x="571500" y="5338763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4459" name="AutoShape 13"/>
          <p:cNvSpPr>
            <a:spLocks noChangeArrowheads="1"/>
          </p:cNvSpPr>
          <p:nvPr/>
        </p:nvSpPr>
        <p:spPr bwMode="auto">
          <a:xfrm>
            <a:off x="5500688" y="3071813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>
                <a:solidFill>
                  <a:srgbClr val="9966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 rot="-9664236">
            <a:off x="1282700" y="4283075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 rot="10614664">
            <a:off x="2652713" y="386715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 rot="-10511791">
            <a:off x="3444875" y="415925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4463" name="AutoShape 18"/>
          <p:cNvSpPr>
            <a:spLocks noChangeArrowheads="1"/>
          </p:cNvSpPr>
          <p:nvPr/>
        </p:nvSpPr>
        <p:spPr bwMode="auto">
          <a:xfrm rot="-9449410">
            <a:off x="4748213" y="426085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4464" name="AutoShape 19"/>
          <p:cNvSpPr>
            <a:spLocks noChangeArrowheads="1"/>
          </p:cNvSpPr>
          <p:nvPr/>
        </p:nvSpPr>
        <p:spPr bwMode="auto">
          <a:xfrm rot="-7572155">
            <a:off x="5468938" y="4979988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2787" name="AutoShape 20"/>
          <p:cNvSpPr>
            <a:spLocks noChangeArrowheads="1"/>
          </p:cNvSpPr>
          <p:nvPr/>
        </p:nvSpPr>
        <p:spPr bwMode="auto">
          <a:xfrm rot="10800000">
            <a:off x="3214688" y="2857500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572264" y="2405714"/>
            <a:ext cx="214314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El central es el que tiene que cerrar.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572264" y="1928802"/>
            <a:ext cx="2143140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600" dirty="0">
                <a:solidFill>
                  <a:schemeClr val="tx1"/>
                </a:solidFill>
              </a:rPr>
              <a:t>Situación de partida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572264" y="3049785"/>
            <a:ext cx="214314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El 2º cierra al pivote.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6572264" y="3476154"/>
            <a:ext cx="214314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El avanzado baja para: - - Cerrar  al pivote 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- Molestar pase al lateral 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6572264" y="4357694"/>
            <a:ext cx="214314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1 x 2 del exterior.</a:t>
            </a:r>
          </a:p>
        </p:txBody>
      </p:sp>
      <p:sp>
        <p:nvSpPr>
          <p:cNvPr id="104481" name="28 Rectángulo"/>
          <p:cNvSpPr>
            <a:spLocks noChangeArrowheads="1"/>
          </p:cNvSpPr>
          <p:nvPr/>
        </p:nvSpPr>
        <p:spPr bwMode="auto">
          <a:xfrm>
            <a:off x="428625" y="1143000"/>
            <a:ext cx="8429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313" indent="-341313">
              <a:spcBef>
                <a:spcPts val="4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800">
                <a:solidFill>
                  <a:srgbClr val="000000"/>
                </a:solidFill>
              </a:rPr>
              <a:t>Salida por lado contrario de pivote (Paso a paso)</a:t>
            </a:r>
          </a:p>
        </p:txBody>
      </p:sp>
      <p:sp>
        <p:nvSpPr>
          <p:cNvPr id="104482" name="Text Box 3"/>
          <p:cNvSpPr txBox="1">
            <a:spLocks noChangeArrowheads="1"/>
          </p:cNvSpPr>
          <p:nvPr/>
        </p:nvSpPr>
        <p:spPr bwMode="auto">
          <a:xfrm>
            <a:off x="457200" y="277813"/>
            <a:ext cx="8229600" cy="65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3800">
                <a:solidFill>
                  <a:srgbClr val="006633"/>
                </a:solidFill>
                <a:latin typeface="Garamond" pitchFamily="18" charset="0"/>
              </a:rPr>
              <a:t>AYUDAS: Al  Avanzado – Punto débil</a:t>
            </a:r>
            <a:br>
              <a:rPr lang="es-ES" sz="3800">
                <a:solidFill>
                  <a:srgbClr val="006633"/>
                </a:solidFill>
                <a:latin typeface="Garamond" pitchFamily="18" charset="0"/>
              </a:rPr>
            </a:br>
            <a:endParaRPr lang="es-ES" sz="3800">
              <a:solidFill>
                <a:srgbClr val="006633"/>
              </a:solidFill>
              <a:latin typeface="Garamond" pitchFamily="18" charset="0"/>
            </a:endParaRPr>
          </a:p>
        </p:txBody>
      </p:sp>
      <p:grpSp>
        <p:nvGrpSpPr>
          <p:cNvPr id="2" name="31 Grupo"/>
          <p:cNvGrpSpPr>
            <a:grpSpLocks/>
          </p:cNvGrpSpPr>
          <p:nvPr/>
        </p:nvGrpSpPr>
        <p:grpSpPr bwMode="auto">
          <a:xfrm>
            <a:off x="3214688" y="2143125"/>
            <a:ext cx="452437" cy="381000"/>
            <a:chOff x="3428992" y="2143116"/>
            <a:chExt cx="452438" cy="381000"/>
          </a:xfrm>
        </p:grpSpPr>
        <p:sp>
          <p:nvSpPr>
            <p:cNvPr id="104489" name="AutoShape 11"/>
            <p:cNvSpPr>
              <a:spLocks noChangeArrowheads="1"/>
            </p:cNvSpPr>
            <p:nvPr/>
          </p:nvSpPr>
          <p:spPr bwMode="auto">
            <a:xfrm>
              <a:off x="3500430" y="2143116"/>
              <a:ext cx="381000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 dirty="0">
                  <a:solidFill>
                    <a:srgbClr val="9966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4490" name="Oval 14"/>
            <p:cNvSpPr>
              <a:spLocks noChangeArrowheads="1"/>
            </p:cNvSpPr>
            <p:nvPr/>
          </p:nvSpPr>
          <p:spPr bwMode="auto">
            <a:xfrm>
              <a:off x="3428992" y="235743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3" name="26 Elipse"/>
          <p:cNvSpPr>
            <a:spLocks noChangeArrowheads="1"/>
          </p:cNvSpPr>
          <p:nvPr/>
        </p:nvSpPr>
        <p:spPr bwMode="auto">
          <a:xfrm rot="1562789">
            <a:off x="4827588" y="2392363"/>
            <a:ext cx="1455737" cy="2803525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" name="26 Elipse"/>
          <p:cNvSpPr>
            <a:spLocks noChangeArrowheads="1"/>
          </p:cNvSpPr>
          <p:nvPr/>
        </p:nvSpPr>
        <p:spPr bwMode="auto">
          <a:xfrm rot="1025088">
            <a:off x="465138" y="2555875"/>
            <a:ext cx="2084387" cy="3444875"/>
          </a:xfrm>
          <a:prstGeom prst="ellips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6572264" y="4786322"/>
            <a:ext cx="2143140" cy="11695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Este 2º no debería  hacer  la ayuda, pero</a:t>
            </a:r>
          </a:p>
          <a:p>
            <a:pPr>
              <a:defRPr/>
            </a:pPr>
            <a:r>
              <a:rPr lang="es-ES" sz="1400" dirty="0">
                <a:solidFill>
                  <a:schemeClr val="tx1"/>
                </a:solidFill>
              </a:rPr>
              <a:t>tiene que estar en posición lateral para que A coja el balón “lejos”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2.22222E-6 C -0.02517 0.02963 -0.05034 0.05926 -0.03853 0.06806 C -0.02673 0.07685 0.05035 0.03403 0.07084 0.05278 C 0.09133 0.07153 0.08785 0.12593 0.08438 0.18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-4.81481E-6 L 0.05503 -0.01064 " pathEditMode="relative" ptsTypes="AA">
                                      <p:cBhvr>
                                        <p:cTn id="13" dur="20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9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6.66667E-6 -7.77778E-6 C 0.01303 -0.00417 0.02622 -0.00811 0.03438 -7.77778E-6 C 0.04254 0.0081 0.04567 0.02824 0.04897 0.04861 " pathEditMode="relative" ptsTypes="aaA">
                                      <p:cBhvr>
                                        <p:cTn id="21" dur="2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7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6.38889E-6 5.92593E-6 L 0.00782 0.12593 " pathEditMode="relative" ptsTypes="AA">
                                      <p:cBhvr>
                                        <p:cTn id="35" dur="2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1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38889E-6 5.92593E-6 C 0.0309 -0.05786 0.06198 -0.1155 0.04896 -0.0986 C 0.03594 -0.0817 -0.0783 0.08519 -0.07812 0.1014 C -0.07795 0.1176 -0.01406 0.05811 0.05 -0.00138 " pathEditMode="relative" ptsTypes="aaaA">
                                      <p:cBhvr>
                                        <p:cTn id="52" dur="20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58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animBg="1"/>
      <p:bldP spid="26639" grpId="1" animBg="1"/>
      <p:bldP spid="26640" grpId="0" animBg="1"/>
      <p:bldP spid="26640" grpId="1" animBg="1"/>
      <p:bldP spid="26641" grpId="0" animBg="1"/>
      <p:bldP spid="26641" grpId="1" animBg="1"/>
      <p:bldP spid="32787" grpId="0" animBg="1"/>
      <p:bldP spid="32787" grpId="1" animBg="1"/>
      <p:bldP spid="33" grpId="0" animBg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3500438" y="2286000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3429000" y="2500314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</TotalTime>
  <Words>150</Words>
  <Application>Microsoft Office PowerPoint</Application>
  <PresentationFormat>Presentación en pantalla (4:3)</PresentationFormat>
  <Paragraphs>43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Intermedio</vt:lpstr>
      <vt:lpstr>Sistemática de ataque </vt:lpstr>
      <vt:lpstr>Lateral - lateral</vt:lpstr>
      <vt:lpstr>Diapositiva 3</vt:lpstr>
      <vt:lpstr>Diapositiva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Sistemática de ataque </dc:title>
  <dc:creator>Javi</dc:creator>
  <cp:lastModifiedBy>Javi</cp:lastModifiedBy>
  <cp:revision>18</cp:revision>
  <dcterms:created xsi:type="dcterms:W3CDTF">2013-09-18T20:39:08Z</dcterms:created>
  <dcterms:modified xsi:type="dcterms:W3CDTF">2013-09-18T21:44:23Z</dcterms:modified>
</cp:coreProperties>
</file>