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9" r:id="rId4"/>
    <p:sldId id="258" r:id="rId5"/>
    <p:sldId id="257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78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800C4B35-C12C-4339-B748-BDA64A0C7E20}" type="datetimeFigureOut">
              <a:rPr lang="es-ES" smtClean="0"/>
              <a:t>19/09/2013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FD8E97-4187-4B2C-8DF8-8314B5FFE44D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C4B35-C12C-4339-B748-BDA64A0C7E20}" type="datetimeFigureOut">
              <a:rPr lang="es-ES" smtClean="0"/>
              <a:t>19/09/2013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D8E97-4187-4B2C-8DF8-8314B5FFE44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00C4B35-C12C-4339-B748-BDA64A0C7E20}" type="datetimeFigureOut">
              <a:rPr lang="es-ES" smtClean="0"/>
              <a:t>19/09/2013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Rectángulo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BFD8E97-4187-4B2C-8DF8-8314B5FFE44D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C4B35-C12C-4339-B748-BDA64A0C7E20}" type="datetimeFigureOut">
              <a:rPr lang="es-ES" smtClean="0"/>
              <a:t>19/09/2013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BFD8E97-4187-4B2C-8DF8-8314B5FFE44D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Rectángulo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C4B35-C12C-4339-B748-BDA64A0C7E20}" type="datetimeFigureOut">
              <a:rPr lang="es-ES" smtClean="0"/>
              <a:t>19/09/2013</a:t>
            </a:fld>
            <a:endParaRPr lang="es-ES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BFD8E97-4187-4B2C-8DF8-8314B5FFE44D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800C4B35-C12C-4339-B748-BDA64A0C7E20}" type="datetimeFigureOut">
              <a:rPr lang="es-ES" smtClean="0"/>
              <a:t>19/09/2013</a:t>
            </a:fld>
            <a:endParaRPr lang="es-ES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BFD8E97-4187-4B2C-8DF8-8314B5FFE44D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800C4B35-C12C-4339-B748-BDA64A0C7E20}" type="datetimeFigureOut">
              <a:rPr lang="es-ES" smtClean="0"/>
              <a:t>19/09/2013</a:t>
            </a:fld>
            <a:endParaRPr lang="es-ES"/>
          </a:p>
        </p:txBody>
      </p:sp>
      <p:sp>
        <p:nvSpPr>
          <p:cNvPr id="12" name="11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BFD8E97-4187-4B2C-8DF8-8314B5FFE44D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ES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5" name="14 Marcador de texto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C4B35-C12C-4339-B748-BDA64A0C7E20}" type="datetimeFigureOut">
              <a:rPr lang="es-ES" smtClean="0"/>
              <a:t>19/09/2013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BFD8E97-4187-4B2C-8DF8-8314B5FFE44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C4B35-C12C-4339-B748-BDA64A0C7E20}" type="datetimeFigureOut">
              <a:rPr lang="es-ES" smtClean="0"/>
              <a:t>19/09/2013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FD8E97-4187-4B2C-8DF8-8314B5FFE44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C4B35-C12C-4339-B748-BDA64A0C7E20}" type="datetimeFigureOut">
              <a:rPr lang="es-ES" smtClean="0"/>
              <a:t>19/09/2013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BFD8E97-4187-4B2C-8DF8-8314B5FFE44D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1" name="10 Rectángulo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800C4B35-C12C-4339-B748-BDA64A0C7E20}" type="datetimeFigureOut">
              <a:rPr lang="es-ES" smtClean="0"/>
              <a:t>19/09/2013</a:t>
            </a:fld>
            <a:endParaRPr lang="es-ES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BFD8E97-4187-4B2C-8DF8-8314B5FFE44D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00C4B35-C12C-4339-B748-BDA64A0C7E20}" type="datetimeFigureOut">
              <a:rPr lang="es-ES" smtClean="0"/>
              <a:t>19/09/2013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Rectángulo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BFD8E97-4187-4B2C-8DF8-8314B5FFE44D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Defensa 5:1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611558" y="1700808"/>
            <a:ext cx="3236933" cy="21602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AutoShape 16"/>
          <p:cNvSpPr>
            <a:spLocks noChangeArrowheads="1"/>
          </p:cNvSpPr>
          <p:nvPr/>
        </p:nvSpPr>
        <p:spPr bwMode="auto">
          <a:xfrm rot="2108524">
            <a:off x="1157171" y="2395194"/>
            <a:ext cx="229676" cy="217119"/>
          </a:xfrm>
          <a:prstGeom prst="flowChartMerg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rot="10800000"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s-ES" sz="1400" dirty="0">
              <a:solidFill>
                <a:srgbClr val="996600"/>
              </a:solidFill>
              <a:latin typeface="Times New Roman" pitchFamily="18" charset="0"/>
            </a:endParaRPr>
          </a:p>
        </p:txBody>
      </p:sp>
      <p:sp>
        <p:nvSpPr>
          <p:cNvPr id="6" name="AutoShape 16"/>
          <p:cNvSpPr>
            <a:spLocks noChangeArrowheads="1"/>
          </p:cNvSpPr>
          <p:nvPr/>
        </p:nvSpPr>
        <p:spPr bwMode="auto">
          <a:xfrm rot="10800000">
            <a:off x="1187624" y="2060848"/>
            <a:ext cx="72008" cy="216024"/>
          </a:xfrm>
          <a:prstGeom prst="flowChartMerge">
            <a:avLst/>
          </a:prstGeom>
          <a:solidFill>
            <a:srgbClr val="FF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rot="10800000"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s-ES" sz="1400" dirty="0">
              <a:solidFill>
                <a:srgbClr val="996600"/>
              </a:solidFill>
              <a:latin typeface="Times New Roman" pitchFamily="18" charset="0"/>
            </a:endParaRPr>
          </a:p>
        </p:txBody>
      </p:sp>
      <p:grpSp>
        <p:nvGrpSpPr>
          <p:cNvPr id="7" name="42 Grupo"/>
          <p:cNvGrpSpPr/>
          <p:nvPr/>
        </p:nvGrpSpPr>
        <p:grpSpPr>
          <a:xfrm>
            <a:off x="971600" y="2924944"/>
            <a:ext cx="288032" cy="216024"/>
            <a:chOff x="899592" y="2924944"/>
            <a:chExt cx="288032" cy="216024"/>
          </a:xfrm>
        </p:grpSpPr>
        <p:sp>
          <p:nvSpPr>
            <p:cNvPr id="8" name="Oval 14"/>
            <p:cNvSpPr>
              <a:spLocks noChangeArrowheads="1"/>
            </p:cNvSpPr>
            <p:nvPr/>
          </p:nvSpPr>
          <p:spPr bwMode="auto">
            <a:xfrm>
              <a:off x="1115616" y="2996952"/>
              <a:ext cx="72008" cy="7200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899592" y="2924944"/>
              <a:ext cx="216024" cy="216024"/>
            </a:xfrm>
            <a:prstGeom prst="flowChartConnector">
              <a:avLst/>
            </a:prstGeom>
            <a:solidFill>
              <a:srgbClr val="C0C0C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s-ES" sz="1600" dirty="0">
                <a:solidFill>
                  <a:srgbClr val="996600"/>
                </a:solidFill>
                <a:latin typeface="Times New Roman" pitchFamily="18" charset="0"/>
              </a:endParaRPr>
            </a:p>
          </p:txBody>
        </p:sp>
      </p:grpSp>
      <p:sp>
        <p:nvSpPr>
          <p:cNvPr id="10" name="AutoShape 16"/>
          <p:cNvSpPr>
            <a:spLocks noChangeArrowheads="1"/>
          </p:cNvSpPr>
          <p:nvPr/>
        </p:nvSpPr>
        <p:spPr bwMode="auto">
          <a:xfrm rot="1546965">
            <a:off x="1367428" y="2748062"/>
            <a:ext cx="229676" cy="217119"/>
          </a:xfrm>
          <a:prstGeom prst="flowChartMerg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rot="10800000"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s-ES" sz="1400" dirty="0">
              <a:solidFill>
                <a:srgbClr val="996600"/>
              </a:solidFill>
              <a:latin typeface="Times New Roman" pitchFamily="18" charset="0"/>
            </a:endParaRPr>
          </a:p>
        </p:txBody>
      </p:sp>
      <p:sp>
        <p:nvSpPr>
          <p:cNvPr id="11" name="AutoShape 16"/>
          <p:cNvSpPr>
            <a:spLocks noChangeArrowheads="1"/>
          </p:cNvSpPr>
          <p:nvPr/>
        </p:nvSpPr>
        <p:spPr bwMode="auto">
          <a:xfrm rot="10800000">
            <a:off x="1979712" y="2348880"/>
            <a:ext cx="72008" cy="216024"/>
          </a:xfrm>
          <a:prstGeom prst="flowChartMerge">
            <a:avLst/>
          </a:prstGeom>
          <a:solidFill>
            <a:srgbClr val="FF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rot="10800000"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s-ES" sz="1400" dirty="0">
              <a:solidFill>
                <a:srgbClr val="996600"/>
              </a:solidFill>
              <a:latin typeface="Times New Roman" pitchFamily="18" charset="0"/>
            </a:endParaRPr>
          </a:p>
        </p:txBody>
      </p:sp>
      <p:sp>
        <p:nvSpPr>
          <p:cNvPr id="12" name="AutoShape 8"/>
          <p:cNvSpPr>
            <a:spLocks noChangeArrowheads="1"/>
          </p:cNvSpPr>
          <p:nvPr/>
        </p:nvSpPr>
        <p:spPr bwMode="auto">
          <a:xfrm>
            <a:off x="1043608" y="2276872"/>
            <a:ext cx="216024" cy="216024"/>
          </a:xfrm>
          <a:prstGeom prst="flowChartConnector">
            <a:avLst/>
          </a:prstGeom>
          <a:solidFill>
            <a:srgbClr val="C0C0C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s-ES" sz="1600" dirty="0">
              <a:solidFill>
                <a:srgbClr val="996600"/>
              </a:solidFill>
              <a:latin typeface="Times New Roman" pitchFamily="18" charset="0"/>
            </a:endParaRPr>
          </a:p>
        </p:txBody>
      </p:sp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611560" y="4077072"/>
            <a:ext cx="3236933" cy="21602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4" name="AutoShape 16"/>
          <p:cNvSpPr>
            <a:spLocks noChangeArrowheads="1"/>
          </p:cNvSpPr>
          <p:nvPr/>
        </p:nvSpPr>
        <p:spPr bwMode="auto">
          <a:xfrm rot="2108524">
            <a:off x="1085164" y="5037775"/>
            <a:ext cx="229676" cy="217119"/>
          </a:xfrm>
          <a:prstGeom prst="flowChartMerg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rot="10800000"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s-ES" sz="1400" dirty="0">
              <a:solidFill>
                <a:srgbClr val="996600"/>
              </a:solidFill>
              <a:latin typeface="Times New Roman" pitchFamily="18" charset="0"/>
            </a:endParaRPr>
          </a:p>
        </p:txBody>
      </p:sp>
      <p:sp>
        <p:nvSpPr>
          <p:cNvPr id="15" name="AutoShape 16"/>
          <p:cNvSpPr>
            <a:spLocks noChangeArrowheads="1"/>
          </p:cNvSpPr>
          <p:nvPr/>
        </p:nvSpPr>
        <p:spPr bwMode="auto">
          <a:xfrm rot="10800000">
            <a:off x="1187626" y="4437112"/>
            <a:ext cx="72008" cy="216024"/>
          </a:xfrm>
          <a:prstGeom prst="flowChartMerge">
            <a:avLst/>
          </a:prstGeom>
          <a:solidFill>
            <a:srgbClr val="FF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rot="10800000"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s-ES" sz="1400" dirty="0">
              <a:solidFill>
                <a:srgbClr val="996600"/>
              </a:solidFill>
              <a:latin typeface="Times New Roman" pitchFamily="18" charset="0"/>
            </a:endParaRPr>
          </a:p>
        </p:txBody>
      </p:sp>
      <p:sp>
        <p:nvSpPr>
          <p:cNvPr id="16" name="AutoShape 16"/>
          <p:cNvSpPr>
            <a:spLocks noChangeArrowheads="1"/>
          </p:cNvSpPr>
          <p:nvPr/>
        </p:nvSpPr>
        <p:spPr bwMode="auto">
          <a:xfrm rot="648335">
            <a:off x="1565982" y="4960773"/>
            <a:ext cx="229676" cy="217119"/>
          </a:xfrm>
          <a:prstGeom prst="flowChartMerg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rot="10800000"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s-ES" sz="1400" dirty="0">
              <a:solidFill>
                <a:srgbClr val="996600"/>
              </a:solidFill>
              <a:latin typeface="Times New Roman" pitchFamily="18" charset="0"/>
            </a:endParaRPr>
          </a:p>
        </p:txBody>
      </p:sp>
      <p:sp>
        <p:nvSpPr>
          <p:cNvPr id="17" name="AutoShape 16"/>
          <p:cNvSpPr>
            <a:spLocks noChangeArrowheads="1"/>
          </p:cNvSpPr>
          <p:nvPr/>
        </p:nvSpPr>
        <p:spPr bwMode="auto">
          <a:xfrm rot="10800000">
            <a:off x="1979714" y="4725144"/>
            <a:ext cx="72008" cy="216024"/>
          </a:xfrm>
          <a:prstGeom prst="flowChartMerge">
            <a:avLst/>
          </a:prstGeom>
          <a:solidFill>
            <a:srgbClr val="FF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rot="10800000"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s-ES" sz="1400" dirty="0">
              <a:solidFill>
                <a:srgbClr val="996600"/>
              </a:solidFill>
              <a:latin typeface="Times New Roman" pitchFamily="18" charset="0"/>
            </a:endParaRPr>
          </a:p>
        </p:txBody>
      </p:sp>
      <p:sp>
        <p:nvSpPr>
          <p:cNvPr id="18" name="AutoShape 8"/>
          <p:cNvSpPr>
            <a:spLocks noChangeArrowheads="1"/>
          </p:cNvSpPr>
          <p:nvPr/>
        </p:nvSpPr>
        <p:spPr bwMode="auto">
          <a:xfrm>
            <a:off x="1835696" y="4941168"/>
            <a:ext cx="216024" cy="216024"/>
          </a:xfrm>
          <a:prstGeom prst="flowChartConnector">
            <a:avLst/>
          </a:prstGeom>
          <a:solidFill>
            <a:srgbClr val="C0C0C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s-ES" sz="1600" dirty="0">
              <a:solidFill>
                <a:srgbClr val="996600"/>
              </a:solidFill>
              <a:latin typeface="Times New Roman" pitchFamily="18" charset="0"/>
            </a:endParaRPr>
          </a:p>
        </p:txBody>
      </p:sp>
      <p:grpSp>
        <p:nvGrpSpPr>
          <p:cNvPr id="19" name="46 Grupo"/>
          <p:cNvGrpSpPr/>
          <p:nvPr/>
        </p:nvGrpSpPr>
        <p:grpSpPr>
          <a:xfrm>
            <a:off x="827584" y="5157192"/>
            <a:ext cx="288032" cy="216024"/>
            <a:chOff x="899592" y="2924944"/>
            <a:chExt cx="288032" cy="216024"/>
          </a:xfrm>
        </p:grpSpPr>
        <p:sp>
          <p:nvSpPr>
            <p:cNvPr id="20" name="Oval 14"/>
            <p:cNvSpPr>
              <a:spLocks noChangeArrowheads="1"/>
            </p:cNvSpPr>
            <p:nvPr/>
          </p:nvSpPr>
          <p:spPr bwMode="auto">
            <a:xfrm>
              <a:off x="1115616" y="2996952"/>
              <a:ext cx="72008" cy="7200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1" name="AutoShape 8"/>
            <p:cNvSpPr>
              <a:spLocks noChangeArrowheads="1"/>
            </p:cNvSpPr>
            <p:nvPr/>
          </p:nvSpPr>
          <p:spPr bwMode="auto">
            <a:xfrm>
              <a:off x="899592" y="2924944"/>
              <a:ext cx="216024" cy="216024"/>
            </a:xfrm>
            <a:prstGeom prst="flowChartConnector">
              <a:avLst/>
            </a:prstGeom>
            <a:solidFill>
              <a:srgbClr val="C0C0C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s-ES" sz="1600" dirty="0">
                <a:solidFill>
                  <a:srgbClr val="996600"/>
                </a:solidFill>
                <a:latin typeface="Times New Roman" pitchFamily="18" charset="0"/>
              </a:endParaRPr>
            </a:p>
          </p:txBody>
        </p:sp>
      </p:grpSp>
      <p:pic>
        <p:nvPicPr>
          <p:cNvPr id="2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4572000" y="1700808"/>
            <a:ext cx="3236933" cy="21602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3" name="AutoShape 16"/>
          <p:cNvSpPr>
            <a:spLocks noChangeArrowheads="1"/>
          </p:cNvSpPr>
          <p:nvPr/>
        </p:nvSpPr>
        <p:spPr bwMode="auto">
          <a:xfrm rot="2108524">
            <a:off x="5166381" y="2440492"/>
            <a:ext cx="229676" cy="217119"/>
          </a:xfrm>
          <a:prstGeom prst="flowChartMerg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rot="10800000"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s-ES" sz="1400" dirty="0">
              <a:solidFill>
                <a:srgbClr val="996600"/>
              </a:solidFill>
              <a:latin typeface="Times New Roman" pitchFamily="18" charset="0"/>
            </a:endParaRPr>
          </a:p>
        </p:txBody>
      </p:sp>
      <p:sp>
        <p:nvSpPr>
          <p:cNvPr id="24" name="AutoShape 16"/>
          <p:cNvSpPr>
            <a:spLocks noChangeArrowheads="1"/>
          </p:cNvSpPr>
          <p:nvPr/>
        </p:nvSpPr>
        <p:spPr bwMode="auto">
          <a:xfrm rot="10800000">
            <a:off x="5148066" y="2060848"/>
            <a:ext cx="72008" cy="216024"/>
          </a:xfrm>
          <a:prstGeom prst="flowChartMerge">
            <a:avLst/>
          </a:prstGeom>
          <a:solidFill>
            <a:srgbClr val="FF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rot="10800000"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s-ES" sz="1400" dirty="0">
              <a:solidFill>
                <a:srgbClr val="996600"/>
              </a:solidFill>
              <a:latin typeface="Times New Roman" pitchFamily="18" charset="0"/>
            </a:endParaRPr>
          </a:p>
        </p:txBody>
      </p:sp>
      <p:sp>
        <p:nvSpPr>
          <p:cNvPr id="25" name="AutoShape 16"/>
          <p:cNvSpPr>
            <a:spLocks noChangeArrowheads="1"/>
          </p:cNvSpPr>
          <p:nvPr/>
        </p:nvSpPr>
        <p:spPr bwMode="auto">
          <a:xfrm rot="648335">
            <a:off x="5526422" y="2584509"/>
            <a:ext cx="229676" cy="217119"/>
          </a:xfrm>
          <a:prstGeom prst="flowChartMerg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rot="10800000"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s-ES" sz="1400" dirty="0">
              <a:solidFill>
                <a:srgbClr val="996600"/>
              </a:solidFill>
              <a:latin typeface="Times New Roman" pitchFamily="18" charset="0"/>
            </a:endParaRPr>
          </a:p>
        </p:txBody>
      </p:sp>
      <p:sp>
        <p:nvSpPr>
          <p:cNvPr id="26" name="AutoShape 16"/>
          <p:cNvSpPr>
            <a:spLocks noChangeArrowheads="1"/>
          </p:cNvSpPr>
          <p:nvPr/>
        </p:nvSpPr>
        <p:spPr bwMode="auto">
          <a:xfrm rot="10800000">
            <a:off x="5940154" y="2348880"/>
            <a:ext cx="72008" cy="216024"/>
          </a:xfrm>
          <a:prstGeom prst="flowChartMerge">
            <a:avLst/>
          </a:prstGeom>
          <a:solidFill>
            <a:srgbClr val="FF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rot="10800000"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s-ES" sz="1400" dirty="0">
              <a:solidFill>
                <a:srgbClr val="996600"/>
              </a:solidFill>
              <a:latin typeface="Times New Roman" pitchFamily="18" charset="0"/>
            </a:endParaRPr>
          </a:p>
        </p:txBody>
      </p:sp>
      <p:sp>
        <p:nvSpPr>
          <p:cNvPr id="27" name="AutoShape 8"/>
          <p:cNvSpPr>
            <a:spLocks noChangeArrowheads="1"/>
          </p:cNvSpPr>
          <p:nvPr/>
        </p:nvSpPr>
        <p:spPr bwMode="auto">
          <a:xfrm>
            <a:off x="5292082" y="2636912"/>
            <a:ext cx="216024" cy="216024"/>
          </a:xfrm>
          <a:prstGeom prst="flowChartConnector">
            <a:avLst/>
          </a:prstGeom>
          <a:solidFill>
            <a:srgbClr val="C0C0C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s-ES" sz="1600" dirty="0">
              <a:solidFill>
                <a:srgbClr val="996600"/>
              </a:solidFill>
              <a:latin typeface="Times New Roman" pitchFamily="18" charset="0"/>
            </a:endParaRPr>
          </a:p>
        </p:txBody>
      </p:sp>
      <p:grpSp>
        <p:nvGrpSpPr>
          <p:cNvPr id="28" name="27 Grupo"/>
          <p:cNvGrpSpPr/>
          <p:nvPr/>
        </p:nvGrpSpPr>
        <p:grpSpPr>
          <a:xfrm>
            <a:off x="4932040" y="3140968"/>
            <a:ext cx="288032" cy="216024"/>
            <a:chOff x="899592" y="2924944"/>
            <a:chExt cx="288032" cy="216024"/>
          </a:xfrm>
        </p:grpSpPr>
        <p:sp>
          <p:nvSpPr>
            <p:cNvPr id="29" name="Oval 14"/>
            <p:cNvSpPr>
              <a:spLocks noChangeArrowheads="1"/>
            </p:cNvSpPr>
            <p:nvPr/>
          </p:nvSpPr>
          <p:spPr bwMode="auto">
            <a:xfrm>
              <a:off x="1115616" y="2996952"/>
              <a:ext cx="72008" cy="7200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0" name="AutoShape 8"/>
            <p:cNvSpPr>
              <a:spLocks noChangeArrowheads="1"/>
            </p:cNvSpPr>
            <p:nvPr/>
          </p:nvSpPr>
          <p:spPr bwMode="auto">
            <a:xfrm>
              <a:off x="899592" y="2924944"/>
              <a:ext cx="216024" cy="216024"/>
            </a:xfrm>
            <a:prstGeom prst="flowChartConnector">
              <a:avLst/>
            </a:prstGeom>
            <a:solidFill>
              <a:srgbClr val="C0C0C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s-ES" sz="1600" dirty="0">
                <a:solidFill>
                  <a:srgbClr val="996600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s-ES" dirty="0" smtClean="0"/>
              <a:t>Trabajo 2x2 segundos	</a:t>
            </a:r>
            <a:endParaRPr lang="es-ES" dirty="0"/>
          </a:p>
        </p:txBody>
      </p:sp>
      <p:pic>
        <p:nvPicPr>
          <p:cNvPr id="6" name="Picture 6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611558" y="1700808"/>
            <a:ext cx="3236933" cy="21602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1" name="AutoShape 16"/>
          <p:cNvSpPr>
            <a:spLocks noChangeArrowheads="1"/>
          </p:cNvSpPr>
          <p:nvPr/>
        </p:nvSpPr>
        <p:spPr bwMode="auto">
          <a:xfrm rot="2108524">
            <a:off x="1157171" y="2395194"/>
            <a:ext cx="229676" cy="217119"/>
          </a:xfrm>
          <a:prstGeom prst="flowChartMerg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rot="10800000"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s-ES" sz="1400" dirty="0">
              <a:solidFill>
                <a:srgbClr val="996600"/>
              </a:solidFill>
              <a:latin typeface="Times New Roman" pitchFamily="18" charset="0"/>
            </a:endParaRPr>
          </a:p>
        </p:txBody>
      </p:sp>
      <p:sp>
        <p:nvSpPr>
          <p:cNvPr id="13" name="AutoShape 16"/>
          <p:cNvSpPr>
            <a:spLocks noChangeArrowheads="1"/>
          </p:cNvSpPr>
          <p:nvPr/>
        </p:nvSpPr>
        <p:spPr bwMode="auto">
          <a:xfrm rot="10800000">
            <a:off x="1187624" y="2060848"/>
            <a:ext cx="72008" cy="216024"/>
          </a:xfrm>
          <a:prstGeom prst="flowChartMerge">
            <a:avLst/>
          </a:prstGeom>
          <a:solidFill>
            <a:srgbClr val="FF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rot="10800000"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s-ES" sz="1400" dirty="0">
              <a:solidFill>
                <a:srgbClr val="996600"/>
              </a:solidFill>
              <a:latin typeface="Times New Roman" pitchFamily="18" charset="0"/>
            </a:endParaRPr>
          </a:p>
        </p:txBody>
      </p:sp>
      <p:grpSp>
        <p:nvGrpSpPr>
          <p:cNvPr id="2" name="42 Grupo"/>
          <p:cNvGrpSpPr/>
          <p:nvPr/>
        </p:nvGrpSpPr>
        <p:grpSpPr>
          <a:xfrm>
            <a:off x="971600" y="2924944"/>
            <a:ext cx="288032" cy="216024"/>
            <a:chOff x="899592" y="2924944"/>
            <a:chExt cx="288032" cy="216024"/>
          </a:xfrm>
        </p:grpSpPr>
        <p:sp>
          <p:nvSpPr>
            <p:cNvPr id="12" name="Oval 14"/>
            <p:cNvSpPr>
              <a:spLocks noChangeArrowheads="1"/>
            </p:cNvSpPr>
            <p:nvPr/>
          </p:nvSpPr>
          <p:spPr bwMode="auto">
            <a:xfrm>
              <a:off x="1115616" y="2996952"/>
              <a:ext cx="72008" cy="7200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5" name="AutoShape 8"/>
            <p:cNvSpPr>
              <a:spLocks noChangeArrowheads="1"/>
            </p:cNvSpPr>
            <p:nvPr/>
          </p:nvSpPr>
          <p:spPr bwMode="auto">
            <a:xfrm>
              <a:off x="899592" y="2924944"/>
              <a:ext cx="216024" cy="216024"/>
            </a:xfrm>
            <a:prstGeom prst="flowChartConnector">
              <a:avLst/>
            </a:prstGeom>
            <a:solidFill>
              <a:srgbClr val="C0C0C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s-ES" sz="1600" dirty="0">
                <a:solidFill>
                  <a:srgbClr val="996600"/>
                </a:solidFill>
                <a:latin typeface="Times New Roman" pitchFamily="18" charset="0"/>
              </a:endParaRPr>
            </a:p>
          </p:txBody>
        </p:sp>
      </p:grpSp>
      <p:sp>
        <p:nvSpPr>
          <p:cNvPr id="16" name="AutoShape 16"/>
          <p:cNvSpPr>
            <a:spLocks noChangeArrowheads="1"/>
          </p:cNvSpPr>
          <p:nvPr/>
        </p:nvSpPr>
        <p:spPr bwMode="auto">
          <a:xfrm rot="1546965">
            <a:off x="1367428" y="2748062"/>
            <a:ext cx="229676" cy="217119"/>
          </a:xfrm>
          <a:prstGeom prst="flowChartMerg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rot="10800000"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s-ES" sz="1400" dirty="0">
              <a:solidFill>
                <a:srgbClr val="996600"/>
              </a:solidFill>
              <a:latin typeface="Times New Roman" pitchFamily="18" charset="0"/>
            </a:endParaRPr>
          </a:p>
        </p:txBody>
      </p:sp>
      <p:sp>
        <p:nvSpPr>
          <p:cNvPr id="17" name="AutoShape 16"/>
          <p:cNvSpPr>
            <a:spLocks noChangeArrowheads="1"/>
          </p:cNvSpPr>
          <p:nvPr/>
        </p:nvSpPr>
        <p:spPr bwMode="auto">
          <a:xfrm rot="10800000">
            <a:off x="1979712" y="2348880"/>
            <a:ext cx="72008" cy="216024"/>
          </a:xfrm>
          <a:prstGeom prst="flowChartMerge">
            <a:avLst/>
          </a:prstGeom>
          <a:solidFill>
            <a:srgbClr val="FF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rot="10800000"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s-ES" sz="1400" dirty="0">
              <a:solidFill>
                <a:srgbClr val="996600"/>
              </a:solidFill>
              <a:latin typeface="Times New Roman" pitchFamily="18" charset="0"/>
            </a:endParaRPr>
          </a:p>
        </p:txBody>
      </p:sp>
      <p:sp>
        <p:nvSpPr>
          <p:cNvPr id="18" name="AutoShape 8"/>
          <p:cNvSpPr>
            <a:spLocks noChangeArrowheads="1"/>
          </p:cNvSpPr>
          <p:nvPr/>
        </p:nvSpPr>
        <p:spPr bwMode="auto">
          <a:xfrm>
            <a:off x="1043608" y="2276872"/>
            <a:ext cx="216024" cy="216024"/>
          </a:xfrm>
          <a:prstGeom prst="flowChartConnector">
            <a:avLst/>
          </a:prstGeom>
          <a:solidFill>
            <a:srgbClr val="C0C0C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s-ES" sz="1600" dirty="0">
              <a:solidFill>
                <a:srgbClr val="996600"/>
              </a:solidFill>
              <a:latin typeface="Times New Roman" pitchFamily="18" charset="0"/>
            </a:endParaRPr>
          </a:p>
        </p:txBody>
      </p:sp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611560" y="4077072"/>
            <a:ext cx="3236933" cy="21602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8" name="AutoShape 16"/>
          <p:cNvSpPr>
            <a:spLocks noChangeArrowheads="1"/>
          </p:cNvSpPr>
          <p:nvPr/>
        </p:nvSpPr>
        <p:spPr bwMode="auto">
          <a:xfrm rot="2108524">
            <a:off x="1085164" y="5037775"/>
            <a:ext cx="229676" cy="217119"/>
          </a:xfrm>
          <a:prstGeom prst="flowChartMerg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rot="10800000"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s-ES" sz="1400" dirty="0">
              <a:solidFill>
                <a:srgbClr val="996600"/>
              </a:solidFill>
              <a:latin typeface="Times New Roman" pitchFamily="18" charset="0"/>
            </a:endParaRPr>
          </a:p>
        </p:txBody>
      </p:sp>
      <p:sp>
        <p:nvSpPr>
          <p:cNvPr id="30" name="AutoShape 16"/>
          <p:cNvSpPr>
            <a:spLocks noChangeArrowheads="1"/>
          </p:cNvSpPr>
          <p:nvPr/>
        </p:nvSpPr>
        <p:spPr bwMode="auto">
          <a:xfrm rot="10800000">
            <a:off x="1187626" y="4437112"/>
            <a:ext cx="72008" cy="216024"/>
          </a:xfrm>
          <a:prstGeom prst="flowChartMerge">
            <a:avLst/>
          </a:prstGeom>
          <a:solidFill>
            <a:srgbClr val="FF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rot="10800000"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s-ES" sz="1400" dirty="0">
              <a:solidFill>
                <a:srgbClr val="996600"/>
              </a:solidFill>
              <a:latin typeface="Times New Roman" pitchFamily="18" charset="0"/>
            </a:endParaRPr>
          </a:p>
        </p:txBody>
      </p:sp>
      <p:sp>
        <p:nvSpPr>
          <p:cNvPr id="32" name="AutoShape 16"/>
          <p:cNvSpPr>
            <a:spLocks noChangeArrowheads="1"/>
          </p:cNvSpPr>
          <p:nvPr/>
        </p:nvSpPr>
        <p:spPr bwMode="auto">
          <a:xfrm rot="648335">
            <a:off x="1565982" y="4960773"/>
            <a:ext cx="229676" cy="217119"/>
          </a:xfrm>
          <a:prstGeom prst="flowChartMerg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rot="10800000"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s-ES" sz="1400" dirty="0">
              <a:solidFill>
                <a:srgbClr val="996600"/>
              </a:solidFill>
              <a:latin typeface="Times New Roman" pitchFamily="18" charset="0"/>
            </a:endParaRPr>
          </a:p>
        </p:txBody>
      </p:sp>
      <p:sp>
        <p:nvSpPr>
          <p:cNvPr id="33" name="AutoShape 16"/>
          <p:cNvSpPr>
            <a:spLocks noChangeArrowheads="1"/>
          </p:cNvSpPr>
          <p:nvPr/>
        </p:nvSpPr>
        <p:spPr bwMode="auto">
          <a:xfrm rot="10800000">
            <a:off x="1979714" y="4725144"/>
            <a:ext cx="72008" cy="216024"/>
          </a:xfrm>
          <a:prstGeom prst="flowChartMerge">
            <a:avLst/>
          </a:prstGeom>
          <a:solidFill>
            <a:srgbClr val="FF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rot="10800000"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s-ES" sz="1400" dirty="0">
              <a:solidFill>
                <a:srgbClr val="996600"/>
              </a:solidFill>
              <a:latin typeface="Times New Roman" pitchFamily="18" charset="0"/>
            </a:endParaRPr>
          </a:p>
        </p:txBody>
      </p:sp>
      <p:sp>
        <p:nvSpPr>
          <p:cNvPr id="34" name="AutoShape 8"/>
          <p:cNvSpPr>
            <a:spLocks noChangeArrowheads="1"/>
          </p:cNvSpPr>
          <p:nvPr/>
        </p:nvSpPr>
        <p:spPr bwMode="auto">
          <a:xfrm>
            <a:off x="1835696" y="4941168"/>
            <a:ext cx="216024" cy="216024"/>
          </a:xfrm>
          <a:prstGeom prst="flowChartConnector">
            <a:avLst/>
          </a:prstGeom>
          <a:solidFill>
            <a:srgbClr val="C0C0C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s-ES" sz="1600" dirty="0">
              <a:solidFill>
                <a:srgbClr val="996600"/>
              </a:solidFill>
              <a:latin typeface="Times New Roman" pitchFamily="18" charset="0"/>
            </a:endParaRPr>
          </a:p>
        </p:txBody>
      </p:sp>
      <p:grpSp>
        <p:nvGrpSpPr>
          <p:cNvPr id="5" name="46 Grupo"/>
          <p:cNvGrpSpPr/>
          <p:nvPr/>
        </p:nvGrpSpPr>
        <p:grpSpPr>
          <a:xfrm>
            <a:off x="827584" y="5157192"/>
            <a:ext cx="288032" cy="216024"/>
            <a:chOff x="899592" y="2924944"/>
            <a:chExt cx="288032" cy="216024"/>
          </a:xfrm>
        </p:grpSpPr>
        <p:sp>
          <p:nvSpPr>
            <p:cNvPr id="48" name="Oval 14"/>
            <p:cNvSpPr>
              <a:spLocks noChangeArrowheads="1"/>
            </p:cNvSpPr>
            <p:nvPr/>
          </p:nvSpPr>
          <p:spPr bwMode="auto">
            <a:xfrm>
              <a:off x="1115616" y="2996952"/>
              <a:ext cx="72008" cy="7200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9" name="AutoShape 8"/>
            <p:cNvSpPr>
              <a:spLocks noChangeArrowheads="1"/>
            </p:cNvSpPr>
            <p:nvPr/>
          </p:nvSpPr>
          <p:spPr bwMode="auto">
            <a:xfrm>
              <a:off x="899592" y="2924944"/>
              <a:ext cx="216024" cy="216024"/>
            </a:xfrm>
            <a:prstGeom prst="flowChartConnector">
              <a:avLst/>
            </a:prstGeom>
            <a:solidFill>
              <a:srgbClr val="C0C0C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s-ES" sz="1600" dirty="0">
                <a:solidFill>
                  <a:srgbClr val="996600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s-ES" dirty="0" smtClean="0"/>
              <a:t>Trabajo 2x2 segundos	</a:t>
            </a:r>
            <a:endParaRPr lang="es-ES" dirty="0"/>
          </a:p>
        </p:txBody>
      </p:sp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539552" y="1700808"/>
            <a:ext cx="3236933" cy="21602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0" name="AutoShape 16"/>
          <p:cNvSpPr>
            <a:spLocks noChangeArrowheads="1"/>
          </p:cNvSpPr>
          <p:nvPr/>
        </p:nvSpPr>
        <p:spPr bwMode="auto">
          <a:xfrm rot="2108524">
            <a:off x="1133933" y="2440492"/>
            <a:ext cx="229676" cy="217119"/>
          </a:xfrm>
          <a:prstGeom prst="flowChartMerg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rot="10800000"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s-ES" sz="1400" dirty="0">
              <a:solidFill>
                <a:srgbClr val="996600"/>
              </a:solidFill>
              <a:latin typeface="Times New Roman" pitchFamily="18" charset="0"/>
            </a:endParaRPr>
          </a:p>
        </p:txBody>
      </p:sp>
      <p:sp>
        <p:nvSpPr>
          <p:cNvPr id="22" name="AutoShape 16"/>
          <p:cNvSpPr>
            <a:spLocks noChangeArrowheads="1"/>
          </p:cNvSpPr>
          <p:nvPr/>
        </p:nvSpPr>
        <p:spPr bwMode="auto">
          <a:xfrm rot="10800000">
            <a:off x="1115618" y="2060848"/>
            <a:ext cx="72008" cy="216024"/>
          </a:xfrm>
          <a:prstGeom prst="flowChartMerge">
            <a:avLst/>
          </a:prstGeom>
          <a:solidFill>
            <a:srgbClr val="FF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rot="10800000"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s-ES" sz="1400" dirty="0">
              <a:solidFill>
                <a:srgbClr val="996600"/>
              </a:solidFill>
              <a:latin typeface="Times New Roman" pitchFamily="18" charset="0"/>
            </a:endParaRPr>
          </a:p>
        </p:txBody>
      </p:sp>
      <p:sp>
        <p:nvSpPr>
          <p:cNvPr id="24" name="AutoShape 16"/>
          <p:cNvSpPr>
            <a:spLocks noChangeArrowheads="1"/>
          </p:cNvSpPr>
          <p:nvPr/>
        </p:nvSpPr>
        <p:spPr bwMode="auto">
          <a:xfrm rot="648335">
            <a:off x="1493974" y="2584509"/>
            <a:ext cx="229676" cy="217119"/>
          </a:xfrm>
          <a:prstGeom prst="flowChartMerg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rot="10800000"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s-ES" sz="1400" dirty="0">
              <a:solidFill>
                <a:srgbClr val="996600"/>
              </a:solidFill>
              <a:latin typeface="Times New Roman" pitchFamily="18" charset="0"/>
            </a:endParaRPr>
          </a:p>
        </p:txBody>
      </p:sp>
      <p:sp>
        <p:nvSpPr>
          <p:cNvPr id="25" name="AutoShape 16"/>
          <p:cNvSpPr>
            <a:spLocks noChangeArrowheads="1"/>
          </p:cNvSpPr>
          <p:nvPr/>
        </p:nvSpPr>
        <p:spPr bwMode="auto">
          <a:xfrm rot="10800000">
            <a:off x="1907706" y="2348880"/>
            <a:ext cx="72008" cy="216024"/>
          </a:xfrm>
          <a:prstGeom prst="flowChartMerge">
            <a:avLst/>
          </a:prstGeom>
          <a:solidFill>
            <a:srgbClr val="FF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rot="10800000"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s-ES" sz="1400" dirty="0">
              <a:solidFill>
                <a:srgbClr val="996600"/>
              </a:solidFill>
              <a:latin typeface="Times New Roman" pitchFamily="18" charset="0"/>
            </a:endParaRPr>
          </a:p>
        </p:txBody>
      </p:sp>
      <p:sp>
        <p:nvSpPr>
          <p:cNvPr id="26" name="AutoShape 8"/>
          <p:cNvSpPr>
            <a:spLocks noChangeArrowheads="1"/>
          </p:cNvSpPr>
          <p:nvPr/>
        </p:nvSpPr>
        <p:spPr bwMode="auto">
          <a:xfrm>
            <a:off x="1259634" y="2636912"/>
            <a:ext cx="216024" cy="216024"/>
          </a:xfrm>
          <a:prstGeom prst="flowChartConnector">
            <a:avLst/>
          </a:prstGeom>
          <a:solidFill>
            <a:srgbClr val="C0C0C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s-ES" sz="1600" dirty="0">
              <a:solidFill>
                <a:srgbClr val="996600"/>
              </a:solidFill>
              <a:latin typeface="Times New Roman" pitchFamily="18" charset="0"/>
            </a:endParaRPr>
          </a:p>
        </p:txBody>
      </p:sp>
      <p:grpSp>
        <p:nvGrpSpPr>
          <p:cNvPr id="44" name="43 Grupo"/>
          <p:cNvGrpSpPr/>
          <p:nvPr/>
        </p:nvGrpSpPr>
        <p:grpSpPr>
          <a:xfrm>
            <a:off x="899592" y="3140968"/>
            <a:ext cx="288032" cy="216024"/>
            <a:chOff x="899592" y="2924944"/>
            <a:chExt cx="288032" cy="216024"/>
          </a:xfrm>
        </p:grpSpPr>
        <p:sp>
          <p:nvSpPr>
            <p:cNvPr id="45" name="Oval 14"/>
            <p:cNvSpPr>
              <a:spLocks noChangeArrowheads="1"/>
            </p:cNvSpPr>
            <p:nvPr/>
          </p:nvSpPr>
          <p:spPr bwMode="auto">
            <a:xfrm>
              <a:off x="1115616" y="2996952"/>
              <a:ext cx="72008" cy="7200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6" name="AutoShape 8"/>
            <p:cNvSpPr>
              <a:spLocks noChangeArrowheads="1"/>
            </p:cNvSpPr>
            <p:nvPr/>
          </p:nvSpPr>
          <p:spPr bwMode="auto">
            <a:xfrm>
              <a:off x="899592" y="2924944"/>
              <a:ext cx="216024" cy="216024"/>
            </a:xfrm>
            <a:prstGeom prst="flowChartConnector">
              <a:avLst/>
            </a:prstGeom>
            <a:solidFill>
              <a:srgbClr val="C0C0C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s-ES" sz="1600" dirty="0">
                <a:solidFill>
                  <a:srgbClr val="996600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Trabajo 2x2 segundos	</a:t>
            </a:r>
            <a:endParaRPr lang="es-ES" dirty="0"/>
          </a:p>
        </p:txBody>
      </p:sp>
      <p:pic>
        <p:nvPicPr>
          <p:cNvPr id="2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539552" y="1700808"/>
            <a:ext cx="5976937" cy="3922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3" name="AutoShape 8"/>
          <p:cNvSpPr>
            <a:spLocks noChangeArrowheads="1"/>
          </p:cNvSpPr>
          <p:nvPr/>
        </p:nvSpPr>
        <p:spPr bwMode="auto">
          <a:xfrm>
            <a:off x="1115616" y="3284984"/>
            <a:ext cx="381000" cy="381000"/>
          </a:xfrm>
          <a:prstGeom prst="flowChartConnector">
            <a:avLst/>
          </a:prstGeom>
          <a:solidFill>
            <a:srgbClr val="C0C0C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600" dirty="0" smtClean="0">
                <a:solidFill>
                  <a:srgbClr val="996600"/>
                </a:solidFill>
                <a:latin typeface="Times New Roman" pitchFamily="18" charset="0"/>
              </a:rPr>
              <a:t>A</a:t>
            </a:r>
            <a:endParaRPr lang="es-ES" sz="1600" dirty="0">
              <a:solidFill>
                <a:srgbClr val="996600"/>
              </a:solidFill>
              <a:latin typeface="Times New Roman" pitchFamily="18" charset="0"/>
            </a:endParaRPr>
          </a:p>
        </p:txBody>
      </p:sp>
      <p:sp>
        <p:nvSpPr>
          <p:cNvPr id="24" name="AutoShape 16"/>
          <p:cNvSpPr>
            <a:spLocks noChangeArrowheads="1"/>
          </p:cNvSpPr>
          <p:nvPr/>
        </p:nvSpPr>
        <p:spPr bwMode="auto">
          <a:xfrm rot="648335">
            <a:off x="1035641" y="2628944"/>
            <a:ext cx="381000" cy="381000"/>
          </a:xfrm>
          <a:prstGeom prst="flowChartMerg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rot="10800000"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s-ES" sz="1400" dirty="0">
              <a:solidFill>
                <a:srgbClr val="996600"/>
              </a:solidFill>
              <a:latin typeface="Times New Roman" pitchFamily="18" charset="0"/>
            </a:endParaRPr>
          </a:p>
        </p:txBody>
      </p:sp>
      <p:grpSp>
        <p:nvGrpSpPr>
          <p:cNvPr id="25" name="13 Grupo"/>
          <p:cNvGrpSpPr/>
          <p:nvPr/>
        </p:nvGrpSpPr>
        <p:grpSpPr>
          <a:xfrm>
            <a:off x="611560" y="1988840"/>
            <a:ext cx="452437" cy="381000"/>
            <a:chOff x="755576" y="2060848"/>
            <a:chExt cx="452437" cy="381000"/>
          </a:xfrm>
        </p:grpSpPr>
        <p:sp>
          <p:nvSpPr>
            <p:cNvPr id="26" name="AutoShape 11"/>
            <p:cNvSpPr>
              <a:spLocks noChangeArrowheads="1"/>
            </p:cNvSpPr>
            <p:nvPr/>
          </p:nvSpPr>
          <p:spPr bwMode="auto">
            <a:xfrm>
              <a:off x="827014" y="2060848"/>
              <a:ext cx="380999" cy="381000"/>
            </a:xfrm>
            <a:prstGeom prst="flowChartConnector">
              <a:avLst/>
            </a:prstGeom>
            <a:solidFill>
              <a:srgbClr val="C0C0C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s-ES" sz="1600" dirty="0">
                  <a:solidFill>
                    <a:srgbClr val="996600"/>
                  </a:solidFill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27" name="Oval 14"/>
            <p:cNvSpPr>
              <a:spLocks noChangeArrowheads="1"/>
            </p:cNvSpPr>
            <p:nvPr/>
          </p:nvSpPr>
          <p:spPr bwMode="auto">
            <a:xfrm>
              <a:off x="755576" y="2275162"/>
              <a:ext cx="152400" cy="152400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28" name="Oval 14"/>
          <p:cNvSpPr>
            <a:spLocks noChangeArrowheads="1"/>
          </p:cNvSpPr>
          <p:nvPr/>
        </p:nvSpPr>
        <p:spPr bwMode="auto">
          <a:xfrm>
            <a:off x="323528" y="1700808"/>
            <a:ext cx="152400" cy="15240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9" name="Oval 14"/>
          <p:cNvSpPr>
            <a:spLocks noChangeArrowheads="1"/>
          </p:cNvSpPr>
          <p:nvPr/>
        </p:nvSpPr>
        <p:spPr bwMode="auto">
          <a:xfrm>
            <a:off x="539552" y="1700808"/>
            <a:ext cx="152400" cy="15240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0" name="Oval 14"/>
          <p:cNvSpPr>
            <a:spLocks noChangeArrowheads="1"/>
          </p:cNvSpPr>
          <p:nvPr/>
        </p:nvSpPr>
        <p:spPr bwMode="auto">
          <a:xfrm>
            <a:off x="827584" y="1700808"/>
            <a:ext cx="152400" cy="15240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1" name="AutoShape 16"/>
          <p:cNvSpPr>
            <a:spLocks noChangeArrowheads="1"/>
          </p:cNvSpPr>
          <p:nvPr/>
        </p:nvSpPr>
        <p:spPr bwMode="auto">
          <a:xfrm rot="10800000">
            <a:off x="2699792" y="2996952"/>
            <a:ext cx="72009" cy="216024"/>
          </a:xfrm>
          <a:prstGeom prst="flowChartMerge">
            <a:avLst/>
          </a:prstGeom>
          <a:solidFill>
            <a:srgbClr val="FF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rot="10800000"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s-ES" sz="1400" dirty="0">
              <a:solidFill>
                <a:srgbClr val="996600"/>
              </a:solidFill>
              <a:latin typeface="Times New Roman" pitchFamily="18" charset="0"/>
            </a:endParaRPr>
          </a:p>
        </p:txBody>
      </p:sp>
      <p:sp>
        <p:nvSpPr>
          <p:cNvPr id="32" name="AutoShape 16"/>
          <p:cNvSpPr>
            <a:spLocks noChangeArrowheads="1"/>
          </p:cNvSpPr>
          <p:nvPr/>
        </p:nvSpPr>
        <p:spPr bwMode="auto">
          <a:xfrm rot="1209758">
            <a:off x="1891042" y="3122708"/>
            <a:ext cx="381000" cy="388884"/>
          </a:xfrm>
          <a:prstGeom prst="flowChartMerg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rot="10800000"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s-ES" sz="1400" dirty="0">
              <a:solidFill>
                <a:srgbClr val="996600"/>
              </a:solidFill>
              <a:latin typeface="Times New Roman" pitchFamily="18" charset="0"/>
            </a:endParaRPr>
          </a:p>
        </p:txBody>
      </p:sp>
      <p:sp>
        <p:nvSpPr>
          <p:cNvPr id="33" name="AutoShape 8"/>
          <p:cNvSpPr>
            <a:spLocks noChangeArrowheads="1"/>
          </p:cNvSpPr>
          <p:nvPr/>
        </p:nvSpPr>
        <p:spPr bwMode="auto">
          <a:xfrm>
            <a:off x="2339752" y="3933056"/>
            <a:ext cx="381000" cy="381000"/>
          </a:xfrm>
          <a:prstGeom prst="flowChartConnector">
            <a:avLst/>
          </a:prstGeom>
          <a:solidFill>
            <a:srgbClr val="C0C0C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600" dirty="0" smtClean="0">
                <a:solidFill>
                  <a:srgbClr val="996600"/>
                </a:solidFill>
                <a:latin typeface="Times New Roman" pitchFamily="18" charset="0"/>
              </a:rPr>
              <a:t>B</a:t>
            </a:r>
            <a:endParaRPr lang="es-ES" sz="1600" dirty="0">
              <a:solidFill>
                <a:srgbClr val="996600"/>
              </a:solidFill>
              <a:latin typeface="Times New Roman" pitchFamily="18" charset="0"/>
            </a:endParaRPr>
          </a:p>
        </p:txBody>
      </p:sp>
      <p:sp>
        <p:nvSpPr>
          <p:cNvPr id="34" name="AutoShape 8"/>
          <p:cNvSpPr>
            <a:spLocks noChangeArrowheads="1"/>
          </p:cNvSpPr>
          <p:nvPr/>
        </p:nvSpPr>
        <p:spPr bwMode="auto">
          <a:xfrm>
            <a:off x="3779912" y="3861048"/>
            <a:ext cx="381000" cy="381000"/>
          </a:xfrm>
          <a:prstGeom prst="flowChartConnector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s-ES" sz="1600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35" name="Oval 14"/>
          <p:cNvSpPr>
            <a:spLocks noChangeArrowheads="1"/>
          </p:cNvSpPr>
          <p:nvPr/>
        </p:nvSpPr>
        <p:spPr bwMode="auto">
          <a:xfrm>
            <a:off x="3707904" y="4005064"/>
            <a:ext cx="152400" cy="15240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6" name="Oval 14"/>
          <p:cNvSpPr>
            <a:spLocks noChangeArrowheads="1"/>
          </p:cNvSpPr>
          <p:nvPr/>
        </p:nvSpPr>
        <p:spPr bwMode="auto">
          <a:xfrm>
            <a:off x="4436368" y="4229472"/>
            <a:ext cx="152400" cy="15240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7" name="Oval 14"/>
          <p:cNvSpPr>
            <a:spLocks noChangeArrowheads="1"/>
          </p:cNvSpPr>
          <p:nvPr/>
        </p:nvSpPr>
        <p:spPr bwMode="auto">
          <a:xfrm>
            <a:off x="4588768" y="4381872"/>
            <a:ext cx="152400" cy="15240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8" name="Oval 14"/>
          <p:cNvSpPr>
            <a:spLocks noChangeArrowheads="1"/>
          </p:cNvSpPr>
          <p:nvPr/>
        </p:nvSpPr>
        <p:spPr bwMode="auto">
          <a:xfrm>
            <a:off x="4741168" y="4534272"/>
            <a:ext cx="152400" cy="15240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4893568" y="4686672"/>
            <a:ext cx="152400" cy="15240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rmedio">
  <a:themeElements>
    <a:clrScheme name="Intermedi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Intermedi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Intermedi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1283</TotalTime>
  <Words>14</Words>
  <Application>Microsoft Office PowerPoint</Application>
  <PresentationFormat>Presentación en pantalla (4:3)</PresentationFormat>
  <Paragraphs>7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Intermedio</vt:lpstr>
      <vt:lpstr>Defensa 5:1</vt:lpstr>
      <vt:lpstr>Diapositiva 2</vt:lpstr>
      <vt:lpstr>Trabajo 2x2 segundos </vt:lpstr>
      <vt:lpstr>Trabajo 2x2 segundos </vt:lpstr>
      <vt:lpstr>Trabajo 2x2 segundos 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Defensa 5:1</dc:title>
  <dc:creator>Javi</dc:creator>
  <cp:lastModifiedBy>Javi</cp:lastModifiedBy>
  <cp:revision>9</cp:revision>
  <dcterms:created xsi:type="dcterms:W3CDTF">2013-09-19T10:00:16Z</dcterms:created>
  <dcterms:modified xsi:type="dcterms:W3CDTF">2013-09-20T07:24:09Z</dcterms:modified>
</cp:coreProperties>
</file>