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4541" y="1362975"/>
            <a:ext cx="8915399" cy="14578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Hospital Management System(HMS)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2179" y="3000337"/>
            <a:ext cx="8915399" cy="1126283"/>
          </a:xfrm>
        </p:spPr>
        <p:txBody>
          <a:bodyPr>
            <a:noAutofit/>
          </a:bodyPr>
          <a:lstStyle/>
          <a:p>
            <a:r>
              <a:rPr lang="en-US" sz="1400" dirty="0" smtClean="0"/>
              <a:t>A Project By : </a:t>
            </a:r>
            <a:r>
              <a:rPr lang="en-US" sz="1400" dirty="0" err="1" smtClean="0"/>
              <a:t>Mst</a:t>
            </a:r>
            <a:r>
              <a:rPr lang="en-US" sz="1400" dirty="0" smtClean="0"/>
              <a:t> </a:t>
            </a:r>
            <a:r>
              <a:rPr lang="en-US" sz="1400" dirty="0" err="1" smtClean="0"/>
              <a:t>Hajera</a:t>
            </a:r>
            <a:r>
              <a:rPr lang="en-US" sz="1400" dirty="0" smtClean="0"/>
              <a:t> Begum Shimla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Id: 0562220005101044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And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                  </a:t>
            </a:r>
            <a:r>
              <a:rPr lang="en-US" sz="1400" dirty="0" err="1" smtClean="0"/>
              <a:t>Suborna</a:t>
            </a:r>
            <a:r>
              <a:rPr lang="en-US" sz="1400" dirty="0" smtClean="0"/>
              <a:t> </a:t>
            </a:r>
            <a:r>
              <a:rPr lang="en-US" sz="1400" dirty="0" err="1" smtClean="0"/>
              <a:t>Jahan</a:t>
            </a:r>
            <a:r>
              <a:rPr lang="en-US" sz="1400" dirty="0" smtClean="0"/>
              <a:t> </a:t>
            </a:r>
            <a:r>
              <a:rPr lang="en-US" sz="1400" dirty="0" err="1" smtClean="0"/>
              <a:t>Shumona</a:t>
            </a:r>
            <a:endParaRPr lang="en-US" sz="1400" dirty="0" smtClean="0"/>
          </a:p>
          <a:p>
            <a:r>
              <a:rPr lang="en-US" sz="1400" dirty="0"/>
              <a:t>                        Id</a:t>
            </a:r>
            <a:r>
              <a:rPr lang="en-US" sz="1400" dirty="0" smtClean="0"/>
              <a:t>: 0562320005101203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81451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205" y="447474"/>
            <a:ext cx="8911687" cy="128089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Images </a:t>
            </a:r>
            <a:r>
              <a:rPr lang="en-US" dirty="0"/>
              <a:t>of: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97" y="1666809"/>
            <a:ext cx="4313237" cy="211955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497" y="4243705"/>
            <a:ext cx="4313238" cy="1974654"/>
          </a:xfrm>
        </p:spPr>
      </p:pic>
      <p:sp>
        <p:nvSpPr>
          <p:cNvPr id="6" name="TextBox 5"/>
          <p:cNvSpPr txBox="1"/>
          <p:nvPr/>
        </p:nvSpPr>
        <p:spPr>
          <a:xfrm>
            <a:off x="2437941" y="1359032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Homepage </a:t>
            </a:r>
            <a:r>
              <a:rPr lang="en-US" sz="1400" dirty="0" smtClean="0"/>
              <a:t>navigation: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437941" y="3861144"/>
            <a:ext cx="2552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Patient register/login </a:t>
            </a:r>
            <a:r>
              <a:rPr lang="en-US" sz="1400" dirty="0" smtClean="0"/>
              <a:t>page: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10934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of: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68" y="1698007"/>
            <a:ext cx="4313237" cy="2112812"/>
          </a:xfrm>
        </p:spPr>
      </p:pic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168" y="4341776"/>
            <a:ext cx="4313238" cy="2089224"/>
          </a:xfrm>
        </p:spPr>
      </p:pic>
      <p:sp>
        <p:nvSpPr>
          <p:cNvPr id="8" name="TextBox 7"/>
          <p:cNvSpPr txBox="1"/>
          <p:nvPr/>
        </p:nvSpPr>
        <p:spPr>
          <a:xfrm>
            <a:off x="2592924" y="1322128"/>
            <a:ext cx="2327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Doctors Form: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592924" y="3967256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Book Appointment: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1862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968" y="569866"/>
            <a:ext cx="8911687" cy="1280890"/>
          </a:xfrm>
        </p:spPr>
        <p:txBody>
          <a:bodyPr/>
          <a:lstStyle/>
          <a:p>
            <a:r>
              <a:rPr lang="en-US" dirty="0" smtClean="0"/>
              <a:t>Images Of: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4" y="1757765"/>
            <a:ext cx="4313237" cy="2112812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968" y="4368842"/>
            <a:ext cx="4313238" cy="2011721"/>
          </a:xfrm>
        </p:spPr>
      </p:pic>
      <p:sp>
        <p:nvSpPr>
          <p:cNvPr id="7" name="TextBox 6"/>
          <p:cNvSpPr txBox="1"/>
          <p:nvPr/>
        </p:nvSpPr>
        <p:spPr>
          <a:xfrm>
            <a:off x="2534968" y="1383993"/>
            <a:ext cx="327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View Doctors by Department: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480724" y="3965821"/>
            <a:ext cx="3141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Admin Dashboard: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1734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 conflict with same email for doctor &amp; </a:t>
            </a:r>
            <a:r>
              <a:rPr lang="en-US" dirty="0" smtClean="0"/>
              <a:t>patient</a:t>
            </a:r>
          </a:p>
          <a:p>
            <a:r>
              <a:rPr lang="en-US" dirty="0" smtClean="0"/>
              <a:t>Login </a:t>
            </a:r>
            <a:r>
              <a:rPr lang="en-US" dirty="0"/>
              <a:t>redirection based on </a:t>
            </a:r>
            <a:r>
              <a:rPr lang="en-US" dirty="0" smtClean="0"/>
              <a:t>role</a:t>
            </a:r>
          </a:p>
          <a:p>
            <a:r>
              <a:rPr lang="en-US" dirty="0" smtClean="0"/>
              <a:t>Preventing </a:t>
            </a:r>
            <a:r>
              <a:rPr lang="en-US" dirty="0"/>
              <a:t>duplicate email </a:t>
            </a:r>
            <a:r>
              <a:rPr lang="en-US" dirty="0" smtClean="0"/>
              <a:t>registration</a:t>
            </a:r>
          </a:p>
          <a:p>
            <a:r>
              <a:rPr lang="en-US" dirty="0"/>
              <a:t>Filtering doctors </a:t>
            </a:r>
            <a:r>
              <a:rPr lang="en-US" dirty="0" smtClean="0"/>
              <a:t>department-wise</a:t>
            </a:r>
          </a:p>
          <a:p>
            <a:r>
              <a:rPr lang="en-US" dirty="0" smtClean="0"/>
              <a:t>Displaying </a:t>
            </a:r>
            <a:r>
              <a:rPr lang="en-US" dirty="0"/>
              <a:t>uploaded doctor </a:t>
            </a:r>
            <a:r>
              <a:rPr lang="en-US" dirty="0" smtClean="0"/>
              <a:t>photos</a:t>
            </a:r>
          </a:p>
          <a:p>
            <a:r>
              <a:rPr lang="en-US" dirty="0" smtClean="0"/>
              <a:t>Maintaining </a:t>
            </a:r>
            <a:r>
              <a:rPr lang="en-US" dirty="0"/>
              <a:t>database relationships properly</a:t>
            </a:r>
          </a:p>
        </p:txBody>
      </p:sp>
    </p:spTree>
    <p:extLst>
      <p:ext uri="{BB962C8B-B14F-4D97-AF65-F5344CB8AC3E}">
        <p14:creationId xmlns:p14="http://schemas.microsoft.com/office/powerpoint/2010/main" val="621298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Role-based login </a:t>
            </a:r>
            <a:r>
              <a:rPr lang="en-US" dirty="0" smtClean="0"/>
              <a:t>logic</a:t>
            </a:r>
          </a:p>
          <a:p>
            <a:r>
              <a:rPr lang="en-US" dirty="0" smtClean="0"/>
              <a:t>Using </a:t>
            </a:r>
            <a:r>
              <a:rPr lang="en-US" dirty="0"/>
              <a:t>cookies for </a:t>
            </a:r>
            <a:r>
              <a:rPr lang="en-US" dirty="0" smtClean="0"/>
              <a:t>authentication</a:t>
            </a:r>
          </a:p>
          <a:p>
            <a:r>
              <a:rPr lang="en-US" dirty="0" smtClean="0"/>
              <a:t>SQL </a:t>
            </a:r>
            <a:r>
              <a:rPr lang="en-US" dirty="0"/>
              <a:t>joins to fetch related user &amp; doctor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/>
              <a:t>Managing form validation and </a:t>
            </a:r>
            <a:r>
              <a:rPr lang="en-US" dirty="0" smtClean="0"/>
              <a:t>sanitization</a:t>
            </a:r>
          </a:p>
          <a:p>
            <a:r>
              <a:rPr lang="en-US" dirty="0" smtClean="0"/>
              <a:t>Structuring </a:t>
            </a:r>
            <a:r>
              <a:rPr lang="en-US" dirty="0"/>
              <a:t>files and components </a:t>
            </a:r>
            <a:r>
              <a:rPr lang="en-US" dirty="0" smtClean="0"/>
              <a:t>properly</a:t>
            </a:r>
          </a:p>
          <a:p>
            <a:r>
              <a:rPr lang="en-US" dirty="0" smtClean="0"/>
              <a:t>Enhancing </a:t>
            </a:r>
            <a:r>
              <a:rPr lang="en-US" dirty="0"/>
              <a:t>UI using CSS and alert libraries</a:t>
            </a:r>
          </a:p>
        </p:txBody>
      </p:sp>
    </p:spTree>
    <p:extLst>
      <p:ext uri="{BB962C8B-B14F-4D97-AF65-F5344CB8AC3E}">
        <p14:creationId xmlns:p14="http://schemas.microsoft.com/office/powerpoint/2010/main" val="258216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47522" y="2420541"/>
            <a:ext cx="8483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Thank You!</a:t>
            </a:r>
          </a:p>
          <a:p>
            <a:pPr algn="ctr"/>
            <a:r>
              <a:rPr lang="en-US" dirty="0" smtClean="0"/>
              <a:t>Thank you for your Attention!</a:t>
            </a:r>
          </a:p>
          <a:p>
            <a:pPr algn="ctr"/>
            <a:r>
              <a:rPr lang="en-US" dirty="0"/>
              <a:t>This project gave me hands-on experience in full-stack web development.</a:t>
            </a:r>
          </a:p>
        </p:txBody>
      </p:sp>
    </p:spTree>
    <p:extLst>
      <p:ext uri="{BB962C8B-B14F-4D97-AF65-F5344CB8AC3E}">
        <p14:creationId xmlns:p14="http://schemas.microsoft.com/office/powerpoint/2010/main" val="6581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Hospital Management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project is a web-based Hospital Management System that simplifies and automates tasks like doctor registration, appointment booking, and department-wise doctor management. </a:t>
            </a:r>
          </a:p>
        </p:txBody>
      </p:sp>
    </p:spTree>
    <p:extLst>
      <p:ext uri="{BB962C8B-B14F-4D97-AF65-F5344CB8AC3E}">
        <p14:creationId xmlns:p14="http://schemas.microsoft.com/office/powerpoint/2010/main" val="66287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4110"/>
            <a:ext cx="8911687" cy="1280890"/>
          </a:xfrm>
        </p:spPr>
        <p:txBody>
          <a:bodyPr/>
          <a:lstStyle/>
          <a:p>
            <a:r>
              <a:rPr lang="en-US" dirty="0"/>
              <a:t> Project Idea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311879"/>
            <a:ext cx="8915400" cy="3036498"/>
          </a:xfrm>
        </p:spPr>
        <p:txBody>
          <a:bodyPr/>
          <a:lstStyle/>
          <a:p>
            <a:pPr lvl="1"/>
            <a:r>
              <a:rPr lang="en-US" dirty="0" smtClean="0"/>
              <a:t>Patient </a:t>
            </a:r>
            <a:r>
              <a:rPr lang="en-US" dirty="0"/>
              <a:t>registration and appointment </a:t>
            </a:r>
            <a:r>
              <a:rPr lang="en-US" dirty="0" smtClean="0"/>
              <a:t>booking</a:t>
            </a:r>
          </a:p>
          <a:p>
            <a:pPr lvl="1"/>
            <a:r>
              <a:rPr lang="en-US" dirty="0" smtClean="0"/>
              <a:t>Doctor </a:t>
            </a:r>
            <a:r>
              <a:rPr lang="en-US" dirty="0"/>
              <a:t>onboarding and dashboard </a:t>
            </a:r>
            <a:r>
              <a:rPr lang="en-US" dirty="0" smtClean="0"/>
              <a:t>access</a:t>
            </a:r>
          </a:p>
          <a:p>
            <a:pPr lvl="1"/>
            <a:r>
              <a:rPr lang="en-US" dirty="0" smtClean="0"/>
              <a:t>Admin </a:t>
            </a:r>
            <a:r>
              <a:rPr lang="en-US" dirty="0"/>
              <a:t>management and doctor supervision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25946" y="1613305"/>
            <a:ext cx="2734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system automates: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771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Panel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Register, login, and </a:t>
            </a:r>
            <a:r>
              <a:rPr lang="en-US" dirty="0" smtClean="0"/>
              <a:t>logout</a:t>
            </a:r>
          </a:p>
          <a:p>
            <a:r>
              <a:rPr lang="en-US" dirty="0" smtClean="0"/>
              <a:t>Book </a:t>
            </a:r>
            <a:r>
              <a:rPr lang="en-US" dirty="0"/>
              <a:t>appointments with </a:t>
            </a:r>
            <a:r>
              <a:rPr lang="en-US" dirty="0" smtClean="0"/>
              <a:t>doctors</a:t>
            </a:r>
          </a:p>
          <a:p>
            <a:r>
              <a:rPr lang="en-US" dirty="0" smtClean="0"/>
              <a:t>Browse </a:t>
            </a:r>
            <a:r>
              <a:rPr lang="en-US" dirty="0"/>
              <a:t>doctors by </a:t>
            </a:r>
            <a:r>
              <a:rPr lang="en-US" dirty="0" smtClean="0"/>
              <a:t>specialization</a:t>
            </a:r>
          </a:p>
          <a:p>
            <a:r>
              <a:rPr lang="en-US" dirty="0" smtClean="0"/>
              <a:t>Access </a:t>
            </a:r>
            <a:r>
              <a:rPr lang="en-US" dirty="0"/>
              <a:t>department-wise services</a:t>
            </a:r>
          </a:p>
        </p:txBody>
      </p:sp>
    </p:spTree>
    <p:extLst>
      <p:ext uri="{BB962C8B-B14F-4D97-AF65-F5344CB8AC3E}">
        <p14:creationId xmlns:p14="http://schemas.microsoft.com/office/powerpoint/2010/main" val="87348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633268"/>
            <a:ext cx="8915400" cy="22658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Predefined departments</a:t>
            </a:r>
            <a:r>
              <a:rPr lang="en-US" dirty="0" smtClean="0"/>
              <a:t>:</a:t>
            </a:r>
          </a:p>
          <a:p>
            <a:r>
              <a:rPr lang="en-US" dirty="0" smtClean="0"/>
              <a:t>Neurology</a:t>
            </a:r>
            <a:r>
              <a:rPr lang="en-US" dirty="0"/>
              <a:t>, </a:t>
            </a:r>
            <a:r>
              <a:rPr lang="en-US" dirty="0" smtClean="0"/>
              <a:t>Cardiology</a:t>
            </a:r>
            <a:r>
              <a:rPr lang="en-US" dirty="0"/>
              <a:t>, Pediatrics, etc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department page shows only relevant doctors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6380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Panel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Login via </a:t>
            </a:r>
            <a:r>
              <a:rPr lang="en-US" dirty="0" smtClean="0"/>
              <a:t>email</a:t>
            </a:r>
          </a:p>
          <a:p>
            <a:r>
              <a:rPr lang="en-US" dirty="0" smtClean="0"/>
              <a:t>Fill </a:t>
            </a:r>
            <a:r>
              <a:rPr lang="en-US" dirty="0"/>
              <a:t>in Add Doctor </a:t>
            </a:r>
            <a:r>
              <a:rPr lang="en-US" dirty="0" smtClean="0"/>
              <a:t>form</a:t>
            </a:r>
          </a:p>
          <a:p>
            <a:r>
              <a:rPr lang="en-US" dirty="0" smtClean="0"/>
              <a:t>View </a:t>
            </a:r>
            <a:r>
              <a:rPr lang="en-US" dirty="0"/>
              <a:t>own data in doctor dashboard</a:t>
            </a:r>
          </a:p>
        </p:txBody>
      </p:sp>
    </p:spTree>
    <p:extLst>
      <p:ext uri="{BB962C8B-B14F-4D97-AF65-F5344CB8AC3E}">
        <p14:creationId xmlns:p14="http://schemas.microsoft.com/office/powerpoint/2010/main" val="377762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Admin Panel –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and login as </a:t>
            </a:r>
            <a:r>
              <a:rPr lang="en-US" dirty="0" smtClean="0"/>
              <a:t>admin</a:t>
            </a:r>
          </a:p>
          <a:p>
            <a:r>
              <a:rPr lang="en-US" dirty="0" smtClean="0"/>
              <a:t>Manage </a:t>
            </a:r>
            <a:r>
              <a:rPr lang="en-US" dirty="0"/>
              <a:t>doctor </a:t>
            </a:r>
            <a:r>
              <a:rPr lang="en-US" dirty="0" smtClean="0"/>
              <a:t>records</a:t>
            </a:r>
          </a:p>
          <a:p>
            <a:r>
              <a:rPr lang="en-US" dirty="0" smtClean="0"/>
              <a:t>View </a:t>
            </a:r>
            <a:r>
              <a:rPr lang="en-US" dirty="0"/>
              <a:t>contact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See </a:t>
            </a:r>
            <a:r>
              <a:rPr lang="en-US" dirty="0"/>
              <a:t>list of other admins</a:t>
            </a:r>
          </a:p>
        </p:txBody>
      </p:sp>
    </p:spTree>
    <p:extLst>
      <p:ext uri="{BB962C8B-B14F-4D97-AF65-F5344CB8AC3E}">
        <p14:creationId xmlns:p14="http://schemas.microsoft.com/office/powerpoint/2010/main" val="54709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Frontend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&amp; </a:t>
            </a:r>
            <a:r>
              <a:rPr lang="en-US" dirty="0" smtClean="0"/>
              <a:t>CSS3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smtClean="0"/>
              <a:t>Font </a:t>
            </a:r>
            <a:r>
              <a:rPr lang="en-US" dirty="0"/>
              <a:t>Awesome </a:t>
            </a:r>
            <a:r>
              <a:rPr lang="en-US" dirty="0" smtClean="0"/>
              <a:t>Icons</a:t>
            </a:r>
          </a:p>
          <a:p>
            <a:r>
              <a:rPr lang="en-US" dirty="0" smtClean="0"/>
              <a:t>SweetAlert2 </a:t>
            </a:r>
            <a:r>
              <a:rPr lang="en-US" dirty="0"/>
              <a:t>for alerts</a:t>
            </a:r>
          </a:p>
        </p:txBody>
      </p:sp>
    </p:spTree>
    <p:extLst>
      <p:ext uri="{BB962C8B-B14F-4D97-AF65-F5344CB8AC3E}">
        <p14:creationId xmlns:p14="http://schemas.microsoft.com/office/powerpoint/2010/main" val="1678152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– Backend &amp;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PHP (Core PHP</a:t>
            </a:r>
            <a:r>
              <a:rPr lang="en-US" dirty="0" smtClean="0"/>
              <a:t>)</a:t>
            </a:r>
          </a:p>
          <a:p>
            <a:r>
              <a:rPr lang="en-US" dirty="0" smtClean="0"/>
              <a:t>MySQL </a:t>
            </a:r>
            <a:r>
              <a:rPr lang="en-US" dirty="0"/>
              <a:t>for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Cookie-based </a:t>
            </a:r>
            <a:r>
              <a:rPr lang="en-US" dirty="0"/>
              <a:t>login session management</a:t>
            </a:r>
          </a:p>
        </p:txBody>
      </p:sp>
    </p:spTree>
    <p:extLst>
      <p:ext uri="{BB962C8B-B14F-4D97-AF65-F5344CB8AC3E}">
        <p14:creationId xmlns:p14="http://schemas.microsoft.com/office/powerpoint/2010/main" val="12401736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107</TotalTime>
  <Words>306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Hospital Management System(HMS)</vt:lpstr>
      <vt:lpstr>Hospital Management System</vt:lpstr>
      <vt:lpstr> Project Idea Summary</vt:lpstr>
      <vt:lpstr>User Panel – Features</vt:lpstr>
      <vt:lpstr>Department System</vt:lpstr>
      <vt:lpstr>Doctor Panel – Features</vt:lpstr>
      <vt:lpstr> Admin Panel – Features</vt:lpstr>
      <vt:lpstr>Tools – Frontend</vt:lpstr>
      <vt:lpstr>Tools – Backend &amp; DB</vt:lpstr>
      <vt:lpstr> Images of:</vt:lpstr>
      <vt:lpstr>Images of:</vt:lpstr>
      <vt:lpstr>Images Of:</vt:lpstr>
      <vt:lpstr>Challenges Faced</vt:lpstr>
      <vt:lpstr>What I Learned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System(HMS)</dc:title>
  <dc:creator>shimluu0244@gmail.com</dc:creator>
  <cp:lastModifiedBy>Suborna Jahan Sumona</cp:lastModifiedBy>
  <cp:revision>11</cp:revision>
  <dcterms:created xsi:type="dcterms:W3CDTF">2025-07-15T17:00:33Z</dcterms:created>
  <dcterms:modified xsi:type="dcterms:W3CDTF">2025-07-16T08:05:25Z</dcterms:modified>
</cp:coreProperties>
</file>