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1000474" r:id="rId5"/>
    <p:sldId id="1000385" r:id="rId6"/>
    <p:sldId id="1000475" r:id="rId7"/>
    <p:sldId id="1000476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54B"/>
    <a:srgbClr val="58D79A"/>
    <a:srgbClr val="050A1F"/>
    <a:srgbClr val="F4A95E"/>
    <a:srgbClr val="637FE7"/>
    <a:srgbClr val="4E6EE4"/>
    <a:srgbClr val="00528E"/>
    <a:srgbClr val="005DA1"/>
    <a:srgbClr val="0069AC"/>
    <a:srgbClr val="007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887EC-6A03-4340-B59F-5ECC953CDA7D}" v="2" dt="2022-02-21T22:32:2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327"/>
  </p:normalViewPr>
  <p:slideViewPr>
    <p:cSldViewPr snapToGrid="0">
      <p:cViewPr varScale="1">
        <p:scale>
          <a:sx n="210" d="100"/>
          <a:sy n="210" d="100"/>
        </p:scale>
        <p:origin x="3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550" y="7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79E109-27A3-49A6-A5B2-16798C0743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23704-991D-4A31-81BB-D66E865ECB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875CA-8636-4F80-A6D9-82A9EC143B5C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EC0EB-AB68-4669-A897-C6B28ACF78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ACC67-D287-4FAE-8D6A-0EB67C6C12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E8A88-2769-4F29-8A66-3D5E3BE0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8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24401-587C-458D-82E7-774ACA9CFF35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F07A2-F291-47BD-9306-6F7C39983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76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C67D5CF4-6475-4CDB-B8B7-E0A4893B18D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88827" y="652394"/>
            <a:ext cx="5236794" cy="162456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Body Level One…">
            <a:extLst>
              <a:ext uri="{FF2B5EF4-FFF2-40B4-BE49-F238E27FC236}">
                <a16:creationId xmlns:a16="http://schemas.microsoft.com/office/drawing/2014/main" id="{CF0BC2DD-4D6E-4D68-BE3C-2300FC57F267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828" y="2361074"/>
            <a:ext cx="3499816" cy="773994"/>
          </a:xfrm>
          <a:prstGeom prst="rect">
            <a:avLst/>
          </a:prstGeom>
        </p:spPr>
        <p:txBody>
          <a:bodyPr lIns="45720" tIns="91424" rIns="91440" bIns="91424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200" b="0" i="0" baseline="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Secondary Headline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E20466-E9B7-4D62-A4BA-7ABED18CB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4545" y="0"/>
            <a:ext cx="7099455" cy="5143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52E8FBF-60D7-4C25-A9A5-741B8D6711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7845" y="3787462"/>
            <a:ext cx="2418522" cy="126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66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v2 -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8800EA-6401-4CA3-AE43-A123790387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4545" y="0"/>
            <a:ext cx="7099455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F5B8-94C6-4088-937E-076935FF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753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F5B8-94C6-4088-937E-076935FF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2">
            <a:extLst>
              <a:ext uri="{FF2B5EF4-FFF2-40B4-BE49-F238E27FC236}">
                <a16:creationId xmlns:a16="http://schemas.microsoft.com/office/drawing/2014/main" id="{4EBD3664-7ABF-4D22-891E-778EDACEA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3201" y="1065443"/>
            <a:ext cx="6201077" cy="565785"/>
          </a:xfrm>
        </p:spPr>
        <p:txBody>
          <a:bodyPr anchor="ctr"/>
          <a:lstStyle>
            <a:lvl1pPr marL="0" indent="0">
              <a:buNone/>
              <a:defRPr sz="14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443B3060-D659-4BC2-BA03-D8C9B7E46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3201" y="1950158"/>
            <a:ext cx="6201077" cy="565785"/>
          </a:xfrm>
        </p:spPr>
        <p:txBody>
          <a:bodyPr anchor="ctr"/>
          <a:lstStyle>
            <a:lvl1pPr marL="0" indent="0">
              <a:buNone/>
              <a:defRPr sz="14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C53DB9A2-44CF-4918-8048-CD834ED57D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0347" y="2852308"/>
            <a:ext cx="6201077" cy="565785"/>
          </a:xfrm>
        </p:spPr>
        <p:txBody>
          <a:bodyPr anchor="ctr"/>
          <a:lstStyle>
            <a:lvl1pPr marL="0" indent="0">
              <a:buNone/>
              <a:defRPr sz="14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7B3F0-2436-4ECA-A432-0AB93FB6D5D2}"/>
              </a:ext>
            </a:extLst>
          </p:cNvPr>
          <p:cNvSpPr txBox="1"/>
          <p:nvPr userDrawn="1"/>
        </p:nvSpPr>
        <p:spPr>
          <a:xfrm>
            <a:off x="352838" y="1082878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FB55B3-3490-4F3D-93B7-94B5816DC820}"/>
              </a:ext>
            </a:extLst>
          </p:cNvPr>
          <p:cNvCxnSpPr/>
          <p:nvPr userDrawn="1"/>
        </p:nvCxnSpPr>
        <p:spPr>
          <a:xfrm>
            <a:off x="899368" y="1065443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78A98A-29A6-4140-973E-E6BF6C149F0B}"/>
              </a:ext>
            </a:extLst>
          </p:cNvPr>
          <p:cNvSpPr txBox="1"/>
          <p:nvPr userDrawn="1"/>
        </p:nvSpPr>
        <p:spPr>
          <a:xfrm>
            <a:off x="352838" y="1967593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26C18D-61F1-4D87-891D-5666EB068D90}"/>
              </a:ext>
            </a:extLst>
          </p:cNvPr>
          <p:cNvCxnSpPr/>
          <p:nvPr userDrawn="1"/>
        </p:nvCxnSpPr>
        <p:spPr>
          <a:xfrm>
            <a:off x="899368" y="1950158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E2278D-DBF6-4151-9E1F-6A03A8C992D9}"/>
              </a:ext>
            </a:extLst>
          </p:cNvPr>
          <p:cNvSpPr txBox="1"/>
          <p:nvPr userDrawn="1"/>
        </p:nvSpPr>
        <p:spPr>
          <a:xfrm>
            <a:off x="352838" y="2869743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B13114-7C69-4B2D-8B93-1E3E6A339637}"/>
              </a:ext>
            </a:extLst>
          </p:cNvPr>
          <p:cNvCxnSpPr/>
          <p:nvPr userDrawn="1"/>
        </p:nvCxnSpPr>
        <p:spPr>
          <a:xfrm>
            <a:off x="899368" y="2852308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F344C833-1DC6-4680-AC0F-06CC51D48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347" y="3737023"/>
            <a:ext cx="6201077" cy="565785"/>
          </a:xfrm>
        </p:spPr>
        <p:txBody>
          <a:bodyPr anchor="ctr"/>
          <a:lstStyle>
            <a:lvl1pPr marL="0" indent="0">
              <a:buNone/>
              <a:defRPr sz="14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21CED-EF20-4AEF-968B-9752198AAB84}"/>
              </a:ext>
            </a:extLst>
          </p:cNvPr>
          <p:cNvSpPr txBox="1"/>
          <p:nvPr userDrawn="1"/>
        </p:nvSpPr>
        <p:spPr>
          <a:xfrm>
            <a:off x="352838" y="3754458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7D1784-3FC5-4C2C-A4D8-2FBBC6B8A13E}"/>
              </a:ext>
            </a:extLst>
          </p:cNvPr>
          <p:cNvCxnSpPr/>
          <p:nvPr userDrawn="1"/>
        </p:nvCxnSpPr>
        <p:spPr>
          <a:xfrm>
            <a:off x="899368" y="3737023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2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F5B8-94C6-4088-937E-076935FF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865E9BC4-F875-4D66-80D5-6E94ED004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3201" y="1321016"/>
            <a:ext cx="3257550" cy="565785"/>
          </a:xfrm>
        </p:spPr>
        <p:txBody>
          <a:bodyPr anchor="ctr"/>
          <a:lstStyle>
            <a:lvl1pPr marL="0" indent="0">
              <a:buNone/>
              <a:defRPr sz="14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DDCAB47D-CFFE-4FD6-83A4-FAC7F1A857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3201" y="2335104"/>
            <a:ext cx="3257550" cy="565785"/>
          </a:xfrm>
        </p:spPr>
        <p:txBody>
          <a:bodyPr anchor="ctr"/>
          <a:lstStyle>
            <a:lvl1pPr marL="0" indent="0">
              <a:buNone/>
              <a:defRPr sz="14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2">
            <a:extLst>
              <a:ext uri="{FF2B5EF4-FFF2-40B4-BE49-F238E27FC236}">
                <a16:creationId xmlns:a16="http://schemas.microsoft.com/office/drawing/2014/main" id="{8D978083-3371-4CDF-898C-E2CC5BCD14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0347" y="3349193"/>
            <a:ext cx="3257550" cy="565785"/>
          </a:xfrm>
        </p:spPr>
        <p:txBody>
          <a:bodyPr anchor="ctr"/>
          <a:lstStyle>
            <a:lvl1pPr marL="0" indent="0">
              <a:buNone/>
              <a:defRPr sz="14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84A757-1C4B-44B0-89AD-6549BF337C46}"/>
              </a:ext>
            </a:extLst>
          </p:cNvPr>
          <p:cNvSpPr txBox="1"/>
          <p:nvPr userDrawn="1"/>
        </p:nvSpPr>
        <p:spPr>
          <a:xfrm>
            <a:off x="352838" y="1338451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A34141-75FB-4954-BAA2-2BFF59ABBDCE}"/>
              </a:ext>
            </a:extLst>
          </p:cNvPr>
          <p:cNvCxnSpPr/>
          <p:nvPr userDrawn="1"/>
        </p:nvCxnSpPr>
        <p:spPr>
          <a:xfrm>
            <a:off x="899368" y="1321016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E19F9C-A413-4766-8821-B22F1ED7B9AC}"/>
              </a:ext>
            </a:extLst>
          </p:cNvPr>
          <p:cNvSpPr txBox="1"/>
          <p:nvPr userDrawn="1"/>
        </p:nvSpPr>
        <p:spPr>
          <a:xfrm>
            <a:off x="352838" y="2352539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B9F3AD-AF45-49DF-ADB9-AB3C8907EB79}"/>
              </a:ext>
            </a:extLst>
          </p:cNvPr>
          <p:cNvCxnSpPr/>
          <p:nvPr userDrawn="1"/>
        </p:nvCxnSpPr>
        <p:spPr>
          <a:xfrm>
            <a:off x="899368" y="2335104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DD7B8D-387D-4E6D-9F5E-2197485704A3}"/>
              </a:ext>
            </a:extLst>
          </p:cNvPr>
          <p:cNvSpPr txBox="1"/>
          <p:nvPr userDrawn="1"/>
        </p:nvSpPr>
        <p:spPr>
          <a:xfrm>
            <a:off x="352838" y="3366628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C1324A-61B3-4494-AECE-2BEF277B96F3}"/>
              </a:ext>
            </a:extLst>
          </p:cNvPr>
          <p:cNvCxnSpPr/>
          <p:nvPr userDrawn="1"/>
        </p:nvCxnSpPr>
        <p:spPr>
          <a:xfrm>
            <a:off x="899368" y="3349193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7B1BE2DB-E78F-4EE2-8BB7-C77CFE92BC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6466" y="1321016"/>
            <a:ext cx="3257550" cy="565785"/>
          </a:xfrm>
        </p:spPr>
        <p:txBody>
          <a:bodyPr anchor="ctr"/>
          <a:lstStyle>
            <a:lvl1pPr marL="0" indent="0">
              <a:buNone/>
              <a:defRPr sz="14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A3F820AF-AC76-4262-8556-AEB85D38B6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6466" y="2335104"/>
            <a:ext cx="3257550" cy="565785"/>
          </a:xfrm>
        </p:spPr>
        <p:txBody>
          <a:bodyPr anchor="ctr"/>
          <a:lstStyle>
            <a:lvl1pPr marL="0" indent="0">
              <a:buNone/>
              <a:defRPr sz="14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FF438B-15C9-4E0C-A0CA-F6CD33EF4AE8}"/>
              </a:ext>
            </a:extLst>
          </p:cNvPr>
          <p:cNvSpPr txBox="1"/>
          <p:nvPr userDrawn="1"/>
        </p:nvSpPr>
        <p:spPr>
          <a:xfrm>
            <a:off x="4816103" y="1338451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F43A6D-55E1-40A9-952C-F67721A092E9}"/>
              </a:ext>
            </a:extLst>
          </p:cNvPr>
          <p:cNvCxnSpPr/>
          <p:nvPr userDrawn="1"/>
        </p:nvCxnSpPr>
        <p:spPr>
          <a:xfrm>
            <a:off x="5362633" y="1321016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58DA35-125A-46E7-ADC6-1FEBADD2F27C}"/>
              </a:ext>
            </a:extLst>
          </p:cNvPr>
          <p:cNvSpPr txBox="1"/>
          <p:nvPr userDrawn="1"/>
        </p:nvSpPr>
        <p:spPr>
          <a:xfrm>
            <a:off x="4816103" y="2352539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3600E5-9462-4FB6-BDC5-0ED77D490579}"/>
              </a:ext>
            </a:extLst>
          </p:cNvPr>
          <p:cNvCxnSpPr/>
          <p:nvPr userDrawn="1"/>
        </p:nvCxnSpPr>
        <p:spPr>
          <a:xfrm>
            <a:off x="5362633" y="2335104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6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F5B8-94C6-4088-937E-076935FF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2">
            <a:extLst>
              <a:ext uri="{FF2B5EF4-FFF2-40B4-BE49-F238E27FC236}">
                <a16:creationId xmlns:a16="http://schemas.microsoft.com/office/drawing/2014/main" id="{4EBD3664-7ABF-4D22-891E-778EDACEA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3201" y="1321016"/>
            <a:ext cx="3257550" cy="565785"/>
          </a:xfrm>
        </p:spPr>
        <p:txBody>
          <a:bodyPr anchor="ctr"/>
          <a:lstStyle>
            <a:lvl1pPr marL="0" indent="0">
              <a:buNone/>
              <a:defRPr sz="14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443B3060-D659-4BC2-BA03-D8C9B7E46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3201" y="2335104"/>
            <a:ext cx="3257550" cy="565785"/>
          </a:xfrm>
        </p:spPr>
        <p:txBody>
          <a:bodyPr anchor="ctr"/>
          <a:lstStyle>
            <a:lvl1pPr marL="0" indent="0">
              <a:buNone/>
              <a:defRPr sz="14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C53DB9A2-44CF-4918-8048-CD834ED57D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0347" y="3349193"/>
            <a:ext cx="3257550" cy="565785"/>
          </a:xfrm>
        </p:spPr>
        <p:txBody>
          <a:bodyPr anchor="ctr"/>
          <a:lstStyle>
            <a:lvl1pPr marL="0" indent="0">
              <a:buNone/>
              <a:defRPr sz="14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7B3F0-2436-4ECA-A432-0AB93FB6D5D2}"/>
              </a:ext>
            </a:extLst>
          </p:cNvPr>
          <p:cNvSpPr txBox="1"/>
          <p:nvPr userDrawn="1"/>
        </p:nvSpPr>
        <p:spPr>
          <a:xfrm>
            <a:off x="352838" y="1338451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1FB55B3-3490-4F3D-93B7-94B5816DC820}"/>
              </a:ext>
            </a:extLst>
          </p:cNvPr>
          <p:cNvCxnSpPr/>
          <p:nvPr userDrawn="1"/>
        </p:nvCxnSpPr>
        <p:spPr>
          <a:xfrm>
            <a:off x="899368" y="1321016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78A98A-29A6-4140-973E-E6BF6C149F0B}"/>
              </a:ext>
            </a:extLst>
          </p:cNvPr>
          <p:cNvSpPr txBox="1"/>
          <p:nvPr userDrawn="1"/>
        </p:nvSpPr>
        <p:spPr>
          <a:xfrm>
            <a:off x="352838" y="2352539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26C18D-61F1-4D87-891D-5666EB068D90}"/>
              </a:ext>
            </a:extLst>
          </p:cNvPr>
          <p:cNvCxnSpPr/>
          <p:nvPr userDrawn="1"/>
        </p:nvCxnSpPr>
        <p:spPr>
          <a:xfrm>
            <a:off x="899368" y="2335104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E2278D-DBF6-4151-9E1F-6A03A8C992D9}"/>
              </a:ext>
            </a:extLst>
          </p:cNvPr>
          <p:cNvSpPr txBox="1"/>
          <p:nvPr userDrawn="1"/>
        </p:nvSpPr>
        <p:spPr>
          <a:xfrm>
            <a:off x="352838" y="3366628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B13114-7C69-4B2D-8B93-1E3E6A339637}"/>
              </a:ext>
            </a:extLst>
          </p:cNvPr>
          <p:cNvCxnSpPr/>
          <p:nvPr userDrawn="1"/>
        </p:nvCxnSpPr>
        <p:spPr>
          <a:xfrm>
            <a:off x="899368" y="3349193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E62A57B1-C367-4349-A70D-1C493DEB81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6466" y="1321016"/>
            <a:ext cx="3257550" cy="565785"/>
          </a:xfrm>
        </p:spPr>
        <p:txBody>
          <a:bodyPr anchor="ctr"/>
          <a:lstStyle>
            <a:lvl1pPr marL="0" indent="0">
              <a:buNone/>
              <a:defRPr sz="14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CA754E57-7E84-4E96-8F20-1A8B8091E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6466" y="2335104"/>
            <a:ext cx="3257550" cy="565785"/>
          </a:xfrm>
        </p:spPr>
        <p:txBody>
          <a:bodyPr anchor="ctr"/>
          <a:lstStyle>
            <a:lvl1pPr marL="0" indent="0">
              <a:buNone/>
              <a:defRPr sz="14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78BC9447-5B2D-4F9D-BE45-7A52C84B01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3612" y="3349193"/>
            <a:ext cx="3257550" cy="565785"/>
          </a:xfrm>
        </p:spPr>
        <p:txBody>
          <a:bodyPr anchor="ctr"/>
          <a:lstStyle>
            <a:lvl1pPr marL="0" indent="0">
              <a:buNone/>
              <a:defRPr sz="15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6EE7A-C970-4230-9FF9-91C2E7DA4D13}"/>
              </a:ext>
            </a:extLst>
          </p:cNvPr>
          <p:cNvSpPr txBox="1"/>
          <p:nvPr userDrawn="1"/>
        </p:nvSpPr>
        <p:spPr>
          <a:xfrm>
            <a:off x="4816103" y="1338451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0B8019-E7EF-4F98-AC7A-25B8697F68D6}"/>
              </a:ext>
            </a:extLst>
          </p:cNvPr>
          <p:cNvCxnSpPr/>
          <p:nvPr userDrawn="1"/>
        </p:nvCxnSpPr>
        <p:spPr>
          <a:xfrm>
            <a:off x="5362633" y="1321016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495BB6-15AF-4F32-A961-C6B717ECD681}"/>
              </a:ext>
            </a:extLst>
          </p:cNvPr>
          <p:cNvSpPr txBox="1"/>
          <p:nvPr userDrawn="1"/>
        </p:nvSpPr>
        <p:spPr>
          <a:xfrm>
            <a:off x="4816103" y="2352539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DB3E2D-1632-46E7-AA8B-940049044065}"/>
              </a:ext>
            </a:extLst>
          </p:cNvPr>
          <p:cNvCxnSpPr/>
          <p:nvPr userDrawn="1"/>
        </p:nvCxnSpPr>
        <p:spPr>
          <a:xfrm>
            <a:off x="5362633" y="2335104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551501-F956-4C9D-9211-0A9518D05410}"/>
              </a:ext>
            </a:extLst>
          </p:cNvPr>
          <p:cNvSpPr txBox="1"/>
          <p:nvPr userDrawn="1"/>
        </p:nvSpPr>
        <p:spPr>
          <a:xfrm>
            <a:off x="4816103" y="3366628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DE3426-9F1E-401E-9716-151D388D9945}"/>
              </a:ext>
            </a:extLst>
          </p:cNvPr>
          <p:cNvCxnSpPr/>
          <p:nvPr userDrawn="1"/>
        </p:nvCxnSpPr>
        <p:spPr>
          <a:xfrm>
            <a:off x="5362633" y="3349193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52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8F4CF4-6BFD-49DB-97D7-65DA0198114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63A38E-6CD9-4D93-827E-DB7B7A69CD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4545" y="0"/>
            <a:ext cx="709945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5BA532-33EB-4E8B-80B8-DCBA6E2DA358}"/>
              </a:ext>
            </a:extLst>
          </p:cNvPr>
          <p:cNvSpPr/>
          <p:nvPr userDrawn="1"/>
        </p:nvSpPr>
        <p:spPr>
          <a:xfrm>
            <a:off x="6906491" y="4722404"/>
            <a:ext cx="2237509" cy="421096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3DF4CDD-45CB-46B6-AE64-5821B8CE4B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4" y="4490208"/>
            <a:ext cx="1243519" cy="648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52CB93-5FF0-4198-AA80-4818CDCAA885}"/>
              </a:ext>
            </a:extLst>
          </p:cNvPr>
          <p:cNvSpPr txBox="1"/>
          <p:nvPr userDrawn="1"/>
        </p:nvSpPr>
        <p:spPr>
          <a:xfrm>
            <a:off x="6489096" y="4787203"/>
            <a:ext cx="2338164" cy="2738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chemeClr val="bg1"/>
                </a:solidFill>
              </a:rPr>
              <a:t>© 2025 Energy Exemplar  |  </a:t>
            </a:r>
            <a:fld id="{C2FE1E8B-D43B-45D4-AAF1-EF1A3DC73073}" type="slidenum">
              <a:rPr lang="en-US" sz="750" smtClean="0">
                <a:solidFill>
                  <a:schemeClr val="bg1"/>
                </a:solidFill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itle Text">
            <a:extLst>
              <a:ext uri="{FF2B5EF4-FFF2-40B4-BE49-F238E27FC236}">
                <a16:creationId xmlns:a16="http://schemas.microsoft.com/office/drawing/2014/main" id="{0A0AA011-C1EC-4F72-8A02-E4CDFFFA662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88827" y="962891"/>
            <a:ext cx="4513554" cy="116717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Section </a:t>
            </a:r>
            <a:r>
              <a:t>Title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B19C75B0-2ED0-4B68-A9CC-E4848A43B105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828" y="2214187"/>
            <a:ext cx="4513554" cy="648429"/>
          </a:xfrm>
          <a:prstGeom prst="rect">
            <a:avLst/>
          </a:prstGeom>
        </p:spPr>
        <p:txBody>
          <a:bodyPr lIns="45720" tIns="91424" rIns="91440" bIns="91424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200" b="0" i="0" baseline="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510659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571499-E971-6745-B97D-4C3FF14E1F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863"/>
            <a:ext cx="9144000" cy="51483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B67C24-CF7F-4575-B6A4-2EECE9928DE4}"/>
              </a:ext>
            </a:extLst>
          </p:cNvPr>
          <p:cNvSpPr/>
          <p:nvPr userDrawn="1"/>
        </p:nvSpPr>
        <p:spPr>
          <a:xfrm>
            <a:off x="0" y="-4863"/>
            <a:ext cx="9144000" cy="5143500"/>
          </a:xfrm>
          <a:prstGeom prst="rect">
            <a:avLst/>
          </a:prstGeom>
          <a:solidFill>
            <a:schemeClr val="tx2">
              <a:alpha val="73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63A38E-6CD9-4D93-827E-DB7B7A69CD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6699" y="0"/>
            <a:ext cx="709945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5BA532-33EB-4E8B-80B8-DCBA6E2DA358}"/>
              </a:ext>
            </a:extLst>
          </p:cNvPr>
          <p:cNvSpPr/>
          <p:nvPr userDrawn="1"/>
        </p:nvSpPr>
        <p:spPr>
          <a:xfrm>
            <a:off x="6906491" y="4722404"/>
            <a:ext cx="2237509" cy="421096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3DF4CDD-45CB-46B6-AE64-5821B8CE4B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54" y="4490208"/>
            <a:ext cx="1243519" cy="648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52CB93-5FF0-4198-AA80-4818CDCAA885}"/>
              </a:ext>
            </a:extLst>
          </p:cNvPr>
          <p:cNvSpPr txBox="1"/>
          <p:nvPr userDrawn="1"/>
        </p:nvSpPr>
        <p:spPr>
          <a:xfrm>
            <a:off x="6489096" y="4787203"/>
            <a:ext cx="2338164" cy="2738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chemeClr val="bg1"/>
                </a:solidFill>
              </a:rPr>
              <a:t>© 2025 Energy Exemplar  |  </a:t>
            </a:r>
            <a:fld id="{C2FE1E8B-D43B-45D4-AAF1-EF1A3DC73073}" type="slidenum">
              <a:rPr lang="en-US" sz="750" smtClean="0">
                <a:solidFill>
                  <a:schemeClr val="bg1"/>
                </a:solidFill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B19C75B0-2ED0-4B68-A9CC-E4848A43B105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828" y="2214187"/>
            <a:ext cx="4513554" cy="648429"/>
          </a:xfrm>
          <a:prstGeom prst="rect">
            <a:avLst/>
          </a:prstGeom>
        </p:spPr>
        <p:txBody>
          <a:bodyPr lIns="45720" tIns="91424" rIns="91440" bIns="91424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200" b="0" i="0" baseline="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Secondary Headline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569B74CB-3870-459B-A05E-CBC5E763757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88827" y="962891"/>
            <a:ext cx="4513554" cy="116717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Section </a:t>
            </a:r>
            <a:r>
              <a:t>Title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0EAB1-51E9-434A-B3F0-398F2C2945C8}"/>
              </a:ext>
            </a:extLst>
          </p:cNvPr>
          <p:cNvSpPr txBox="1"/>
          <p:nvPr userDrawn="1"/>
        </p:nvSpPr>
        <p:spPr>
          <a:xfrm>
            <a:off x="722376" y="16459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6F4C5-35CE-A043-91D6-543EA22C7FEE}"/>
              </a:ext>
            </a:extLst>
          </p:cNvPr>
          <p:cNvSpPr txBox="1"/>
          <p:nvPr userDrawn="1"/>
        </p:nvSpPr>
        <p:spPr>
          <a:xfrm>
            <a:off x="1170432" y="32004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140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696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571499-E971-6745-B97D-4C3FF14E1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863"/>
            <a:ext cx="9144000" cy="51483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B67C24-CF7F-4575-B6A4-2EECE9928DE4}"/>
              </a:ext>
            </a:extLst>
          </p:cNvPr>
          <p:cNvSpPr/>
          <p:nvPr userDrawn="1"/>
        </p:nvSpPr>
        <p:spPr>
          <a:xfrm>
            <a:off x="0" y="4863"/>
            <a:ext cx="9144000" cy="5143500"/>
          </a:xfrm>
          <a:prstGeom prst="rect">
            <a:avLst/>
          </a:prstGeom>
          <a:solidFill>
            <a:schemeClr val="tx2">
              <a:alpha val="73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63A38E-6CD9-4D93-827E-DB7B7A69CD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6699" y="34810"/>
            <a:ext cx="709945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5BA532-33EB-4E8B-80B8-DCBA6E2DA358}"/>
              </a:ext>
            </a:extLst>
          </p:cNvPr>
          <p:cNvSpPr/>
          <p:nvPr userDrawn="1"/>
        </p:nvSpPr>
        <p:spPr>
          <a:xfrm>
            <a:off x="6906491" y="4722404"/>
            <a:ext cx="2237509" cy="421096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3DF4CDD-45CB-46B6-AE64-5821B8CE4B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54" y="4490208"/>
            <a:ext cx="1243519" cy="648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52CB93-5FF0-4198-AA80-4818CDCAA885}"/>
              </a:ext>
            </a:extLst>
          </p:cNvPr>
          <p:cNvSpPr txBox="1"/>
          <p:nvPr userDrawn="1"/>
        </p:nvSpPr>
        <p:spPr>
          <a:xfrm>
            <a:off x="6489096" y="4787203"/>
            <a:ext cx="2338164" cy="2738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chemeClr val="bg1"/>
                </a:solidFill>
              </a:rPr>
              <a:t>© 2025 Energy Exemplar  |  </a:t>
            </a:r>
            <a:fld id="{C2FE1E8B-D43B-45D4-AAF1-EF1A3DC73073}" type="slidenum">
              <a:rPr lang="en-US" sz="750" smtClean="0">
                <a:solidFill>
                  <a:schemeClr val="bg1"/>
                </a:solidFill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B19C75B0-2ED0-4B68-A9CC-E4848A43B105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828" y="2214187"/>
            <a:ext cx="4513554" cy="648429"/>
          </a:xfrm>
          <a:prstGeom prst="rect">
            <a:avLst/>
          </a:prstGeom>
        </p:spPr>
        <p:txBody>
          <a:bodyPr lIns="45720" tIns="91424" rIns="91440" bIns="91424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200" b="0" i="0" baseline="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Secondary Headline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569B74CB-3870-459B-A05E-CBC5E763757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88827" y="962891"/>
            <a:ext cx="4513554" cy="116717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Section </a:t>
            </a:r>
            <a:r>
              <a:t>Title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0EAB1-51E9-434A-B3F0-398F2C2945C8}"/>
              </a:ext>
            </a:extLst>
          </p:cNvPr>
          <p:cNvSpPr txBox="1"/>
          <p:nvPr userDrawn="1"/>
        </p:nvSpPr>
        <p:spPr>
          <a:xfrm>
            <a:off x="722376" y="16459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6F4C5-35CE-A043-91D6-543EA22C7FEE}"/>
              </a:ext>
            </a:extLst>
          </p:cNvPr>
          <p:cNvSpPr txBox="1"/>
          <p:nvPr userDrawn="1"/>
        </p:nvSpPr>
        <p:spPr>
          <a:xfrm>
            <a:off x="1170432" y="32004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140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18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571499-E971-6745-B97D-4C3FF14E1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863"/>
            <a:ext cx="9144000" cy="51483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B67C24-CF7F-4575-B6A4-2EECE9928DE4}"/>
              </a:ext>
            </a:extLst>
          </p:cNvPr>
          <p:cNvSpPr/>
          <p:nvPr userDrawn="1"/>
        </p:nvSpPr>
        <p:spPr>
          <a:xfrm>
            <a:off x="0" y="4863"/>
            <a:ext cx="9144000" cy="5143500"/>
          </a:xfrm>
          <a:prstGeom prst="rect">
            <a:avLst/>
          </a:prstGeom>
          <a:solidFill>
            <a:schemeClr val="tx2">
              <a:alpha val="73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BA532-33EB-4E8B-80B8-DCBA6E2DA358}"/>
              </a:ext>
            </a:extLst>
          </p:cNvPr>
          <p:cNvSpPr/>
          <p:nvPr userDrawn="1"/>
        </p:nvSpPr>
        <p:spPr>
          <a:xfrm>
            <a:off x="6906491" y="4722404"/>
            <a:ext cx="2237509" cy="421096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3DF4CDD-45CB-46B6-AE64-5821B8CE4B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4" y="4490208"/>
            <a:ext cx="1243519" cy="648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52CB93-5FF0-4198-AA80-4818CDCAA885}"/>
              </a:ext>
            </a:extLst>
          </p:cNvPr>
          <p:cNvSpPr txBox="1"/>
          <p:nvPr userDrawn="1"/>
        </p:nvSpPr>
        <p:spPr>
          <a:xfrm>
            <a:off x="6489096" y="4787203"/>
            <a:ext cx="2338164" cy="2738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chemeClr val="bg1"/>
                </a:solidFill>
              </a:rPr>
              <a:t>© 2025 Energy Exemplar  |  </a:t>
            </a:r>
            <a:fld id="{C2FE1E8B-D43B-45D4-AAF1-EF1A3DC73073}" type="slidenum">
              <a:rPr lang="en-US" sz="750" smtClean="0">
                <a:solidFill>
                  <a:schemeClr val="bg1"/>
                </a:solidFill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B19C75B0-2ED0-4B68-A9CC-E4848A43B105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828" y="2214187"/>
            <a:ext cx="4513554" cy="648429"/>
          </a:xfrm>
          <a:prstGeom prst="rect">
            <a:avLst/>
          </a:prstGeom>
        </p:spPr>
        <p:txBody>
          <a:bodyPr lIns="45720" tIns="91424" rIns="91440" bIns="91424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200" b="0" i="0" baseline="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Secondary Headline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569B74CB-3870-459B-A05E-CBC5E763757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88827" y="962891"/>
            <a:ext cx="4513554" cy="116717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Section </a:t>
            </a:r>
            <a:r>
              <a:t>Title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0EAB1-51E9-434A-B3F0-398F2C2945C8}"/>
              </a:ext>
            </a:extLst>
          </p:cNvPr>
          <p:cNvSpPr txBox="1"/>
          <p:nvPr userDrawn="1"/>
        </p:nvSpPr>
        <p:spPr>
          <a:xfrm>
            <a:off x="722376" y="16459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6F4C5-35CE-A043-91D6-543EA22C7FEE}"/>
              </a:ext>
            </a:extLst>
          </p:cNvPr>
          <p:cNvSpPr txBox="1"/>
          <p:nvPr userDrawn="1"/>
        </p:nvSpPr>
        <p:spPr>
          <a:xfrm>
            <a:off x="1170432" y="32004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140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980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571499-E971-6745-B97D-4C3FF14E1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863"/>
            <a:ext cx="9144000" cy="51483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B67C24-CF7F-4575-B6A4-2EECE9928DE4}"/>
              </a:ext>
            </a:extLst>
          </p:cNvPr>
          <p:cNvSpPr/>
          <p:nvPr userDrawn="1"/>
        </p:nvSpPr>
        <p:spPr>
          <a:xfrm>
            <a:off x="0" y="4863"/>
            <a:ext cx="9144000" cy="5143500"/>
          </a:xfrm>
          <a:prstGeom prst="rect">
            <a:avLst/>
          </a:prstGeom>
          <a:solidFill>
            <a:schemeClr val="tx2">
              <a:alpha val="73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63A38E-6CD9-4D93-827E-DB7B7A69CD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86699" y="0"/>
            <a:ext cx="709945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5BA532-33EB-4E8B-80B8-DCBA6E2DA358}"/>
              </a:ext>
            </a:extLst>
          </p:cNvPr>
          <p:cNvSpPr/>
          <p:nvPr userDrawn="1"/>
        </p:nvSpPr>
        <p:spPr>
          <a:xfrm>
            <a:off x="6906491" y="4722404"/>
            <a:ext cx="2237509" cy="421096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3DF4CDD-45CB-46B6-AE64-5821B8CE4B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54" y="4490208"/>
            <a:ext cx="1243519" cy="648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52CB93-5FF0-4198-AA80-4818CDCAA885}"/>
              </a:ext>
            </a:extLst>
          </p:cNvPr>
          <p:cNvSpPr txBox="1"/>
          <p:nvPr userDrawn="1"/>
        </p:nvSpPr>
        <p:spPr>
          <a:xfrm>
            <a:off x="6489096" y="4787203"/>
            <a:ext cx="2338164" cy="2738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chemeClr val="bg1"/>
                </a:solidFill>
              </a:rPr>
              <a:t>© 2025 Energy Exemplar  |  </a:t>
            </a:r>
            <a:fld id="{C2FE1E8B-D43B-45D4-AAF1-EF1A3DC73073}" type="slidenum">
              <a:rPr lang="en-US" sz="750" smtClean="0">
                <a:solidFill>
                  <a:schemeClr val="bg1"/>
                </a:solidFill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B19C75B0-2ED0-4B68-A9CC-E4848A43B105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828" y="2214187"/>
            <a:ext cx="4513554" cy="648429"/>
          </a:xfrm>
          <a:prstGeom prst="rect">
            <a:avLst/>
          </a:prstGeom>
        </p:spPr>
        <p:txBody>
          <a:bodyPr lIns="45720" tIns="91424" rIns="91440" bIns="91424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200" b="0" i="0" baseline="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Secondary Headline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569B74CB-3870-459B-A05E-CBC5E763757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88827" y="962891"/>
            <a:ext cx="4513554" cy="116717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Section </a:t>
            </a:r>
            <a:r>
              <a:t>Title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0EAB1-51E9-434A-B3F0-398F2C2945C8}"/>
              </a:ext>
            </a:extLst>
          </p:cNvPr>
          <p:cNvSpPr txBox="1"/>
          <p:nvPr userDrawn="1"/>
        </p:nvSpPr>
        <p:spPr>
          <a:xfrm>
            <a:off x="722376" y="164592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1400" err="1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6F4C5-35CE-A043-91D6-543EA22C7FEE}"/>
              </a:ext>
            </a:extLst>
          </p:cNvPr>
          <p:cNvSpPr txBox="1"/>
          <p:nvPr userDrawn="1"/>
        </p:nvSpPr>
        <p:spPr>
          <a:xfrm>
            <a:off x="1170432" y="320040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140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14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FC04-8B43-494B-9A1B-7D796555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264C-D5FD-4496-A73B-D74DE4B76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25" y="1166966"/>
            <a:ext cx="4054391" cy="3259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A6C41A-DF83-43E2-AC84-E43D1476210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73386" y="1166966"/>
            <a:ext cx="4054391" cy="3259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361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v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A52E8FBF-60D7-4C25-A9A5-741B8D6711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7844" y="3787462"/>
            <a:ext cx="2418520" cy="1261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42736D-4867-4A56-A383-B3115DD813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7224" y="0"/>
            <a:ext cx="58367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3188BA-C13D-458D-831B-CD0BF3C08C07}"/>
              </a:ext>
            </a:extLst>
          </p:cNvPr>
          <p:cNvSpPr/>
          <p:nvPr userDrawn="1"/>
        </p:nvSpPr>
        <p:spPr>
          <a:xfrm>
            <a:off x="1" y="-1"/>
            <a:ext cx="4572000" cy="3566160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1929FC4C-E2B3-47B8-97C7-B3C0A717D4C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88827" y="616143"/>
            <a:ext cx="3499816" cy="1624562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" name="Body Level One…">
            <a:extLst>
              <a:ext uri="{FF2B5EF4-FFF2-40B4-BE49-F238E27FC236}">
                <a16:creationId xmlns:a16="http://schemas.microsoft.com/office/drawing/2014/main" id="{43AB0D43-D50A-4D92-8623-0577C2F2439D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828" y="2324823"/>
            <a:ext cx="3499816" cy="674686"/>
          </a:xfrm>
          <a:prstGeom prst="rect">
            <a:avLst/>
          </a:prstGeom>
        </p:spPr>
        <p:txBody>
          <a:bodyPr lIns="45720" tIns="91424" rIns="91440" bIns="91424">
            <a:norm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200" b="0" i="0" baseline="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Secondary Headline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9D2FC8-CE36-0A4A-8EDF-951232177DA5}"/>
              </a:ext>
            </a:extLst>
          </p:cNvPr>
          <p:cNvSpPr txBox="1"/>
          <p:nvPr userDrawn="1"/>
        </p:nvSpPr>
        <p:spPr>
          <a:xfrm>
            <a:off x="551329" y="365087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140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820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264C-D5FD-4496-A73B-D74DE4B76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25" y="1276176"/>
            <a:ext cx="8511035" cy="3151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1FCD00-8A2F-4164-B1C9-10190867C3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24" y="715700"/>
            <a:ext cx="8511035" cy="25156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B77793-5F8E-4C86-A052-857580D2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455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88A1-79E6-4BE5-81DD-57AF63AB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83F2130-95F3-4AC4-8043-65C1794BC6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24" y="715700"/>
            <a:ext cx="8511035" cy="25156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 text styles</a:t>
            </a:r>
          </a:p>
        </p:txBody>
      </p:sp>
    </p:spTree>
    <p:extLst>
      <p:ext uri="{BB962C8B-B14F-4D97-AF65-F5344CB8AC3E}">
        <p14:creationId xmlns:p14="http://schemas.microsoft.com/office/powerpoint/2010/main" val="983992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656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6A754-6A53-4DE2-8B60-9FB49388BC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592027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8F4CF4-6BFD-49DB-97D7-65DA0198114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9D9AF0-841B-404E-AA67-11A4F90563A1}"/>
              </a:ext>
            </a:extLst>
          </p:cNvPr>
          <p:cNvGrpSpPr/>
          <p:nvPr/>
        </p:nvGrpSpPr>
        <p:grpSpPr>
          <a:xfrm>
            <a:off x="1575664" y="533767"/>
            <a:ext cx="6003224" cy="352973"/>
            <a:chOff x="1896849" y="525261"/>
            <a:chExt cx="6003224" cy="35297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1D69FA-D501-4035-9754-E9E5BCEA2D0C}"/>
                </a:ext>
              </a:extLst>
            </p:cNvPr>
            <p:cNvCxnSpPr>
              <a:cxnSpLocks/>
            </p:cNvCxnSpPr>
            <p:nvPr/>
          </p:nvCxnSpPr>
          <p:spPr>
            <a:xfrm>
              <a:off x="1896849" y="757038"/>
              <a:ext cx="6003224" cy="0"/>
            </a:xfrm>
            <a:prstGeom prst="line">
              <a:avLst/>
            </a:prstGeom>
            <a:noFill/>
            <a:ln w="317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73CDE8D-6301-4FC3-8CCD-209691927189}"/>
                </a:ext>
              </a:extLst>
            </p:cNvPr>
            <p:cNvGrpSpPr/>
            <p:nvPr/>
          </p:nvGrpSpPr>
          <p:grpSpPr>
            <a:xfrm>
              <a:off x="2489792" y="525261"/>
              <a:ext cx="501176" cy="352973"/>
              <a:chOff x="2441951" y="525261"/>
              <a:chExt cx="501176" cy="352973"/>
            </a:xfrm>
          </p:grpSpPr>
          <p:sp>
            <p:nvSpPr>
              <p:cNvPr id="27" name="Graphic 3">
                <a:extLst>
                  <a:ext uri="{FF2B5EF4-FFF2-40B4-BE49-F238E27FC236}">
                    <a16:creationId xmlns:a16="http://schemas.microsoft.com/office/drawing/2014/main" id="{E6D214C7-436C-4E47-9513-8C3715B39BB4}"/>
                  </a:ext>
                </a:extLst>
              </p:cNvPr>
              <p:cNvSpPr/>
              <p:nvPr/>
            </p:nvSpPr>
            <p:spPr>
              <a:xfrm>
                <a:off x="2710244" y="525261"/>
                <a:ext cx="232883" cy="352973"/>
              </a:xfrm>
              <a:custGeom>
                <a:avLst/>
                <a:gdLst>
                  <a:gd name="connsiteX0" fmla="*/ 37364 w 61241"/>
                  <a:gd name="connsiteY0" fmla="*/ 96035 h 92821"/>
                  <a:gd name="connsiteX1" fmla="*/ 5921 w 61241"/>
                  <a:gd name="connsiteY1" fmla="*/ 61291 h 92821"/>
                  <a:gd name="connsiteX2" fmla="*/ 64985 w 61241"/>
                  <a:gd name="connsiteY2" fmla="*/ 3592 h 92821"/>
                  <a:gd name="connsiteX3" fmla="*/ 66747 w 61241"/>
                  <a:gd name="connsiteY3" fmla="*/ 3213 h 92821"/>
                  <a:gd name="connsiteX4" fmla="*/ 66747 w 61241"/>
                  <a:gd name="connsiteY4" fmla="*/ 29997 h 92821"/>
                  <a:gd name="connsiteX5" fmla="*/ 65618 w 61241"/>
                  <a:gd name="connsiteY5" fmla="*/ 30252 h 92821"/>
                  <a:gd name="connsiteX6" fmla="*/ 44790 w 61241"/>
                  <a:gd name="connsiteY6" fmla="*/ 40073 h 92821"/>
                  <a:gd name="connsiteX7" fmla="*/ 67163 w 61241"/>
                  <a:gd name="connsiteY7" fmla="*/ 66218 h 92821"/>
                  <a:gd name="connsiteX8" fmla="*/ 37364 w 61241"/>
                  <a:gd name="connsiteY8" fmla="*/ 96035 h 9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41" h="92821">
                    <a:moveTo>
                      <a:pt x="37364" y="96035"/>
                    </a:moveTo>
                    <a:cubicBezTo>
                      <a:pt x="17684" y="96035"/>
                      <a:pt x="5921" y="78372"/>
                      <a:pt x="5921" y="61291"/>
                    </a:cubicBezTo>
                    <a:cubicBezTo>
                      <a:pt x="5921" y="31765"/>
                      <a:pt x="35639" y="9920"/>
                      <a:pt x="64985" y="3592"/>
                    </a:cubicBezTo>
                    <a:lnTo>
                      <a:pt x="66747" y="3213"/>
                    </a:lnTo>
                    <a:lnTo>
                      <a:pt x="66747" y="29997"/>
                    </a:lnTo>
                    <a:lnTo>
                      <a:pt x="65618" y="30252"/>
                    </a:lnTo>
                    <a:cubicBezTo>
                      <a:pt x="57106" y="32187"/>
                      <a:pt x="50262" y="35413"/>
                      <a:pt x="44790" y="40073"/>
                    </a:cubicBezTo>
                    <a:cubicBezTo>
                      <a:pt x="57931" y="42282"/>
                      <a:pt x="67163" y="52829"/>
                      <a:pt x="67163" y="66218"/>
                    </a:cubicBezTo>
                    <a:cubicBezTo>
                      <a:pt x="67163" y="83496"/>
                      <a:pt x="54624" y="96035"/>
                      <a:pt x="37364" y="960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Graphic 3">
                <a:extLst>
                  <a:ext uri="{FF2B5EF4-FFF2-40B4-BE49-F238E27FC236}">
                    <a16:creationId xmlns:a16="http://schemas.microsoft.com/office/drawing/2014/main" id="{D426DFD9-451F-4C7D-9F25-68FE0583EFB0}"/>
                  </a:ext>
                </a:extLst>
              </p:cNvPr>
              <p:cNvSpPr/>
              <p:nvPr/>
            </p:nvSpPr>
            <p:spPr>
              <a:xfrm>
                <a:off x="2441951" y="525261"/>
                <a:ext cx="232860" cy="352973"/>
              </a:xfrm>
              <a:custGeom>
                <a:avLst/>
                <a:gdLst>
                  <a:gd name="connsiteX0" fmla="*/ 37358 w 61235"/>
                  <a:gd name="connsiteY0" fmla="*/ 96035 h 92821"/>
                  <a:gd name="connsiteX1" fmla="*/ 5921 w 61235"/>
                  <a:gd name="connsiteY1" fmla="*/ 61291 h 92821"/>
                  <a:gd name="connsiteX2" fmla="*/ 64985 w 61235"/>
                  <a:gd name="connsiteY2" fmla="*/ 3592 h 92821"/>
                  <a:gd name="connsiteX3" fmla="*/ 66747 w 61235"/>
                  <a:gd name="connsiteY3" fmla="*/ 3213 h 92821"/>
                  <a:gd name="connsiteX4" fmla="*/ 66747 w 61235"/>
                  <a:gd name="connsiteY4" fmla="*/ 29997 h 92821"/>
                  <a:gd name="connsiteX5" fmla="*/ 65612 w 61235"/>
                  <a:gd name="connsiteY5" fmla="*/ 30252 h 92821"/>
                  <a:gd name="connsiteX6" fmla="*/ 44784 w 61235"/>
                  <a:gd name="connsiteY6" fmla="*/ 40073 h 92821"/>
                  <a:gd name="connsiteX7" fmla="*/ 67156 w 61235"/>
                  <a:gd name="connsiteY7" fmla="*/ 66218 h 92821"/>
                  <a:gd name="connsiteX8" fmla="*/ 37358 w 61235"/>
                  <a:gd name="connsiteY8" fmla="*/ 96035 h 9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35" h="92821">
                    <a:moveTo>
                      <a:pt x="37358" y="96035"/>
                    </a:moveTo>
                    <a:cubicBezTo>
                      <a:pt x="17678" y="96035"/>
                      <a:pt x="5921" y="78372"/>
                      <a:pt x="5921" y="61291"/>
                    </a:cubicBezTo>
                    <a:cubicBezTo>
                      <a:pt x="5921" y="31765"/>
                      <a:pt x="35633" y="9920"/>
                      <a:pt x="64985" y="3592"/>
                    </a:cubicBezTo>
                    <a:lnTo>
                      <a:pt x="66747" y="3213"/>
                    </a:lnTo>
                    <a:lnTo>
                      <a:pt x="66747" y="29997"/>
                    </a:lnTo>
                    <a:lnTo>
                      <a:pt x="65612" y="30252"/>
                    </a:lnTo>
                    <a:cubicBezTo>
                      <a:pt x="57106" y="32187"/>
                      <a:pt x="50256" y="35413"/>
                      <a:pt x="44784" y="40073"/>
                    </a:cubicBezTo>
                    <a:cubicBezTo>
                      <a:pt x="57925" y="42282"/>
                      <a:pt x="67156" y="52829"/>
                      <a:pt x="67156" y="66218"/>
                    </a:cubicBezTo>
                    <a:cubicBezTo>
                      <a:pt x="67156" y="83496"/>
                      <a:pt x="54624" y="96035"/>
                      <a:pt x="37358" y="960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072AA8-A86E-40B5-84BA-401F6D31D894}"/>
              </a:ext>
            </a:extLst>
          </p:cNvPr>
          <p:cNvCxnSpPr>
            <a:cxnSpLocks/>
          </p:cNvCxnSpPr>
          <p:nvPr/>
        </p:nvCxnSpPr>
        <p:spPr>
          <a:xfrm>
            <a:off x="1575664" y="3447002"/>
            <a:ext cx="6003224" cy="0"/>
          </a:xfrm>
          <a:prstGeom prst="line">
            <a:avLst/>
          </a:prstGeom>
          <a:noFill/>
          <a:ln w="317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AD0EB2-FD5F-4177-9F3A-45AAC26C4BB7}"/>
              </a:ext>
            </a:extLst>
          </p:cNvPr>
          <p:cNvGrpSpPr/>
          <p:nvPr/>
        </p:nvGrpSpPr>
        <p:grpSpPr>
          <a:xfrm rot="10800000">
            <a:off x="6153032" y="3331654"/>
            <a:ext cx="501176" cy="352973"/>
            <a:chOff x="2441951" y="525261"/>
            <a:chExt cx="501176" cy="352973"/>
          </a:xfrm>
        </p:grpSpPr>
        <p:sp>
          <p:nvSpPr>
            <p:cNvPr id="23" name="Graphic 3">
              <a:extLst>
                <a:ext uri="{FF2B5EF4-FFF2-40B4-BE49-F238E27FC236}">
                  <a16:creationId xmlns:a16="http://schemas.microsoft.com/office/drawing/2014/main" id="{F50C1985-DF79-47C8-B808-F253B937E484}"/>
                </a:ext>
              </a:extLst>
            </p:cNvPr>
            <p:cNvSpPr/>
            <p:nvPr/>
          </p:nvSpPr>
          <p:spPr>
            <a:xfrm>
              <a:off x="2710244" y="525261"/>
              <a:ext cx="232883" cy="352973"/>
            </a:xfrm>
            <a:custGeom>
              <a:avLst/>
              <a:gdLst>
                <a:gd name="connsiteX0" fmla="*/ 37364 w 61241"/>
                <a:gd name="connsiteY0" fmla="*/ 96035 h 92821"/>
                <a:gd name="connsiteX1" fmla="*/ 5921 w 61241"/>
                <a:gd name="connsiteY1" fmla="*/ 61291 h 92821"/>
                <a:gd name="connsiteX2" fmla="*/ 64985 w 61241"/>
                <a:gd name="connsiteY2" fmla="*/ 3592 h 92821"/>
                <a:gd name="connsiteX3" fmla="*/ 66747 w 61241"/>
                <a:gd name="connsiteY3" fmla="*/ 3213 h 92821"/>
                <a:gd name="connsiteX4" fmla="*/ 66747 w 61241"/>
                <a:gd name="connsiteY4" fmla="*/ 29997 h 92821"/>
                <a:gd name="connsiteX5" fmla="*/ 65618 w 61241"/>
                <a:gd name="connsiteY5" fmla="*/ 30252 h 92821"/>
                <a:gd name="connsiteX6" fmla="*/ 44790 w 61241"/>
                <a:gd name="connsiteY6" fmla="*/ 40073 h 92821"/>
                <a:gd name="connsiteX7" fmla="*/ 67163 w 61241"/>
                <a:gd name="connsiteY7" fmla="*/ 66218 h 92821"/>
                <a:gd name="connsiteX8" fmla="*/ 37364 w 61241"/>
                <a:gd name="connsiteY8" fmla="*/ 96035 h 9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41" h="92821">
                  <a:moveTo>
                    <a:pt x="37364" y="96035"/>
                  </a:moveTo>
                  <a:cubicBezTo>
                    <a:pt x="17684" y="96035"/>
                    <a:pt x="5921" y="78372"/>
                    <a:pt x="5921" y="61291"/>
                  </a:cubicBezTo>
                  <a:cubicBezTo>
                    <a:pt x="5921" y="31765"/>
                    <a:pt x="35639" y="9920"/>
                    <a:pt x="64985" y="3592"/>
                  </a:cubicBezTo>
                  <a:lnTo>
                    <a:pt x="66747" y="3213"/>
                  </a:lnTo>
                  <a:lnTo>
                    <a:pt x="66747" y="29997"/>
                  </a:lnTo>
                  <a:lnTo>
                    <a:pt x="65618" y="30252"/>
                  </a:lnTo>
                  <a:cubicBezTo>
                    <a:pt x="57106" y="32187"/>
                    <a:pt x="50262" y="35413"/>
                    <a:pt x="44790" y="40073"/>
                  </a:cubicBezTo>
                  <a:cubicBezTo>
                    <a:pt x="57931" y="42282"/>
                    <a:pt x="67163" y="52829"/>
                    <a:pt x="67163" y="66218"/>
                  </a:cubicBezTo>
                  <a:cubicBezTo>
                    <a:pt x="67163" y="83496"/>
                    <a:pt x="54624" y="96035"/>
                    <a:pt x="37364" y="96035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3">
              <a:extLst>
                <a:ext uri="{FF2B5EF4-FFF2-40B4-BE49-F238E27FC236}">
                  <a16:creationId xmlns:a16="http://schemas.microsoft.com/office/drawing/2014/main" id="{541469D7-57C7-463D-A0B2-28B9EED66E9B}"/>
                </a:ext>
              </a:extLst>
            </p:cNvPr>
            <p:cNvSpPr/>
            <p:nvPr/>
          </p:nvSpPr>
          <p:spPr>
            <a:xfrm>
              <a:off x="2441951" y="525261"/>
              <a:ext cx="232860" cy="352973"/>
            </a:xfrm>
            <a:custGeom>
              <a:avLst/>
              <a:gdLst>
                <a:gd name="connsiteX0" fmla="*/ 37358 w 61235"/>
                <a:gd name="connsiteY0" fmla="*/ 96035 h 92821"/>
                <a:gd name="connsiteX1" fmla="*/ 5921 w 61235"/>
                <a:gd name="connsiteY1" fmla="*/ 61291 h 92821"/>
                <a:gd name="connsiteX2" fmla="*/ 64985 w 61235"/>
                <a:gd name="connsiteY2" fmla="*/ 3592 h 92821"/>
                <a:gd name="connsiteX3" fmla="*/ 66747 w 61235"/>
                <a:gd name="connsiteY3" fmla="*/ 3213 h 92821"/>
                <a:gd name="connsiteX4" fmla="*/ 66747 w 61235"/>
                <a:gd name="connsiteY4" fmla="*/ 29997 h 92821"/>
                <a:gd name="connsiteX5" fmla="*/ 65612 w 61235"/>
                <a:gd name="connsiteY5" fmla="*/ 30252 h 92821"/>
                <a:gd name="connsiteX6" fmla="*/ 44784 w 61235"/>
                <a:gd name="connsiteY6" fmla="*/ 40073 h 92821"/>
                <a:gd name="connsiteX7" fmla="*/ 67156 w 61235"/>
                <a:gd name="connsiteY7" fmla="*/ 66218 h 92821"/>
                <a:gd name="connsiteX8" fmla="*/ 37358 w 61235"/>
                <a:gd name="connsiteY8" fmla="*/ 96035 h 9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35" h="92821">
                  <a:moveTo>
                    <a:pt x="37358" y="96035"/>
                  </a:moveTo>
                  <a:cubicBezTo>
                    <a:pt x="17678" y="96035"/>
                    <a:pt x="5921" y="78372"/>
                    <a:pt x="5921" y="61291"/>
                  </a:cubicBezTo>
                  <a:cubicBezTo>
                    <a:pt x="5921" y="31765"/>
                    <a:pt x="35633" y="9920"/>
                    <a:pt x="64985" y="3592"/>
                  </a:cubicBezTo>
                  <a:lnTo>
                    <a:pt x="66747" y="3213"/>
                  </a:lnTo>
                  <a:lnTo>
                    <a:pt x="66747" y="29997"/>
                  </a:lnTo>
                  <a:lnTo>
                    <a:pt x="65612" y="30252"/>
                  </a:lnTo>
                  <a:cubicBezTo>
                    <a:pt x="57106" y="32187"/>
                    <a:pt x="50256" y="35413"/>
                    <a:pt x="44784" y="40073"/>
                  </a:cubicBezTo>
                  <a:cubicBezTo>
                    <a:pt x="57925" y="42282"/>
                    <a:pt x="67156" y="52829"/>
                    <a:pt x="67156" y="66218"/>
                  </a:cubicBezTo>
                  <a:cubicBezTo>
                    <a:pt x="67156" y="83496"/>
                    <a:pt x="54624" y="96035"/>
                    <a:pt x="37358" y="96035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F5BA532-33EB-4E8B-80B8-DCBA6E2DA358}"/>
              </a:ext>
            </a:extLst>
          </p:cNvPr>
          <p:cNvSpPr/>
          <p:nvPr userDrawn="1"/>
        </p:nvSpPr>
        <p:spPr>
          <a:xfrm>
            <a:off x="6906491" y="4722404"/>
            <a:ext cx="2237509" cy="421096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3DF4CDD-45CB-46B6-AE64-5821B8CE4B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4" y="4490208"/>
            <a:ext cx="1243519" cy="648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52CB93-5FF0-4198-AA80-4818CDCAA885}"/>
              </a:ext>
            </a:extLst>
          </p:cNvPr>
          <p:cNvSpPr txBox="1"/>
          <p:nvPr userDrawn="1"/>
        </p:nvSpPr>
        <p:spPr>
          <a:xfrm>
            <a:off x="6489096" y="4787203"/>
            <a:ext cx="2338164" cy="2738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chemeClr val="bg1"/>
                </a:solidFill>
              </a:rPr>
              <a:t>© 2025 Energy Exemplar  |  </a:t>
            </a:r>
            <a:fld id="{C2FE1E8B-D43B-45D4-AAF1-EF1A3DC73073}" type="slidenum">
              <a:rPr lang="en-US" sz="750" smtClean="0">
                <a:solidFill>
                  <a:schemeClr val="bg1"/>
                </a:solidFill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itle Text">
            <a:extLst>
              <a:ext uri="{FF2B5EF4-FFF2-40B4-BE49-F238E27FC236}">
                <a16:creationId xmlns:a16="http://schemas.microsoft.com/office/drawing/2014/main" id="{0A0AA011-C1EC-4F72-8A02-E4CDFFFA6629}"/>
              </a:ext>
            </a:extLst>
          </p:cNvPr>
          <p:cNvSpPr txBox="1">
            <a:spLocks noGrp="1"/>
          </p:cNvSpPr>
          <p:nvPr userDrawn="1">
            <p:ph type="title" hasCustomPrompt="1"/>
          </p:nvPr>
        </p:nvSpPr>
        <p:spPr>
          <a:xfrm>
            <a:off x="1808333" y="962890"/>
            <a:ext cx="5527334" cy="220965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Quote Placeholder</a:t>
            </a:r>
            <a:endParaRPr/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B19C75B0-2ED0-4B68-A9CC-E4848A43B105}"/>
              </a:ext>
            </a:extLst>
          </p:cNvPr>
          <p:cNvSpPr txBox="1">
            <a:spLocks noGrp="1"/>
          </p:cNvSpPr>
          <p:nvPr userDrawn="1">
            <p:ph type="body" sz="quarter" idx="1" hasCustomPrompt="1"/>
          </p:nvPr>
        </p:nvSpPr>
        <p:spPr>
          <a:xfrm>
            <a:off x="2578095" y="3894080"/>
            <a:ext cx="3987810" cy="535892"/>
          </a:xfrm>
          <a:prstGeom prst="rect">
            <a:avLst/>
          </a:prstGeom>
        </p:spPr>
        <p:txBody>
          <a:bodyPr lIns="45720" tIns="91424" rIns="91440" bIns="91424"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200" b="0" i="0" baseline="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Title Placeholder</a:t>
            </a:r>
          </a:p>
        </p:txBody>
      </p:sp>
      <p:sp>
        <p:nvSpPr>
          <p:cNvPr id="29" name="Body Level One…">
            <a:extLst>
              <a:ext uri="{FF2B5EF4-FFF2-40B4-BE49-F238E27FC236}">
                <a16:creationId xmlns:a16="http://schemas.microsoft.com/office/drawing/2014/main" id="{27D9EA72-A00B-4838-ACCE-C43D2A6A86D6}"/>
              </a:ext>
            </a:extLst>
          </p:cNvPr>
          <p:cNvSpPr txBox="1">
            <a:spLocks noGrp="1"/>
          </p:cNvSpPr>
          <p:nvPr userDrawn="1">
            <p:ph type="body" sz="quarter" idx="10" hasCustomPrompt="1"/>
          </p:nvPr>
        </p:nvSpPr>
        <p:spPr>
          <a:xfrm>
            <a:off x="2578094" y="3626832"/>
            <a:ext cx="3987810" cy="292643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400" b="1" i="0" baseline="0">
                <a:solidFill>
                  <a:schemeClr val="accent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First Last Name Placeholder</a:t>
            </a:r>
          </a:p>
        </p:txBody>
      </p:sp>
    </p:spTree>
    <p:extLst>
      <p:ext uri="{BB962C8B-B14F-4D97-AF65-F5344CB8AC3E}">
        <p14:creationId xmlns:p14="http://schemas.microsoft.com/office/powerpoint/2010/main" val="18359917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8F4CF4-6BFD-49DB-97D7-65DA0198114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9D9AF0-841B-404E-AA67-11A4F90563A1}"/>
              </a:ext>
            </a:extLst>
          </p:cNvPr>
          <p:cNvGrpSpPr/>
          <p:nvPr/>
        </p:nvGrpSpPr>
        <p:grpSpPr>
          <a:xfrm>
            <a:off x="1575664" y="533767"/>
            <a:ext cx="6003224" cy="352973"/>
            <a:chOff x="1896849" y="525261"/>
            <a:chExt cx="6003224" cy="35297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1D69FA-D501-4035-9754-E9E5BCEA2D0C}"/>
                </a:ext>
              </a:extLst>
            </p:cNvPr>
            <p:cNvCxnSpPr>
              <a:cxnSpLocks/>
            </p:cNvCxnSpPr>
            <p:nvPr/>
          </p:nvCxnSpPr>
          <p:spPr>
            <a:xfrm>
              <a:off x="1896849" y="757038"/>
              <a:ext cx="6003224" cy="0"/>
            </a:xfrm>
            <a:prstGeom prst="line">
              <a:avLst/>
            </a:prstGeom>
            <a:noFill/>
            <a:ln w="31750" cap="flat">
              <a:solidFill>
                <a:schemeClr val="accent3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73CDE8D-6301-4FC3-8CCD-209691927189}"/>
                </a:ext>
              </a:extLst>
            </p:cNvPr>
            <p:cNvGrpSpPr/>
            <p:nvPr/>
          </p:nvGrpSpPr>
          <p:grpSpPr>
            <a:xfrm>
              <a:off x="2489792" y="525261"/>
              <a:ext cx="501176" cy="352973"/>
              <a:chOff x="2441951" y="525261"/>
              <a:chExt cx="501176" cy="352973"/>
            </a:xfrm>
          </p:grpSpPr>
          <p:sp>
            <p:nvSpPr>
              <p:cNvPr id="27" name="Graphic 3">
                <a:extLst>
                  <a:ext uri="{FF2B5EF4-FFF2-40B4-BE49-F238E27FC236}">
                    <a16:creationId xmlns:a16="http://schemas.microsoft.com/office/drawing/2014/main" id="{E6D214C7-436C-4E47-9513-8C3715B39BB4}"/>
                  </a:ext>
                </a:extLst>
              </p:cNvPr>
              <p:cNvSpPr/>
              <p:nvPr/>
            </p:nvSpPr>
            <p:spPr>
              <a:xfrm>
                <a:off x="2710244" y="525261"/>
                <a:ext cx="232883" cy="352973"/>
              </a:xfrm>
              <a:custGeom>
                <a:avLst/>
                <a:gdLst>
                  <a:gd name="connsiteX0" fmla="*/ 37364 w 61241"/>
                  <a:gd name="connsiteY0" fmla="*/ 96035 h 92821"/>
                  <a:gd name="connsiteX1" fmla="*/ 5921 w 61241"/>
                  <a:gd name="connsiteY1" fmla="*/ 61291 h 92821"/>
                  <a:gd name="connsiteX2" fmla="*/ 64985 w 61241"/>
                  <a:gd name="connsiteY2" fmla="*/ 3592 h 92821"/>
                  <a:gd name="connsiteX3" fmla="*/ 66747 w 61241"/>
                  <a:gd name="connsiteY3" fmla="*/ 3213 h 92821"/>
                  <a:gd name="connsiteX4" fmla="*/ 66747 w 61241"/>
                  <a:gd name="connsiteY4" fmla="*/ 29997 h 92821"/>
                  <a:gd name="connsiteX5" fmla="*/ 65618 w 61241"/>
                  <a:gd name="connsiteY5" fmla="*/ 30252 h 92821"/>
                  <a:gd name="connsiteX6" fmla="*/ 44790 w 61241"/>
                  <a:gd name="connsiteY6" fmla="*/ 40073 h 92821"/>
                  <a:gd name="connsiteX7" fmla="*/ 67163 w 61241"/>
                  <a:gd name="connsiteY7" fmla="*/ 66218 h 92821"/>
                  <a:gd name="connsiteX8" fmla="*/ 37364 w 61241"/>
                  <a:gd name="connsiteY8" fmla="*/ 96035 h 9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41" h="92821">
                    <a:moveTo>
                      <a:pt x="37364" y="96035"/>
                    </a:moveTo>
                    <a:cubicBezTo>
                      <a:pt x="17684" y="96035"/>
                      <a:pt x="5921" y="78372"/>
                      <a:pt x="5921" y="61291"/>
                    </a:cubicBezTo>
                    <a:cubicBezTo>
                      <a:pt x="5921" y="31765"/>
                      <a:pt x="35639" y="9920"/>
                      <a:pt x="64985" y="3592"/>
                    </a:cubicBezTo>
                    <a:lnTo>
                      <a:pt x="66747" y="3213"/>
                    </a:lnTo>
                    <a:lnTo>
                      <a:pt x="66747" y="29997"/>
                    </a:lnTo>
                    <a:lnTo>
                      <a:pt x="65618" y="30252"/>
                    </a:lnTo>
                    <a:cubicBezTo>
                      <a:pt x="57106" y="32187"/>
                      <a:pt x="50262" y="35413"/>
                      <a:pt x="44790" y="40073"/>
                    </a:cubicBezTo>
                    <a:cubicBezTo>
                      <a:pt x="57931" y="42282"/>
                      <a:pt x="67163" y="52829"/>
                      <a:pt x="67163" y="66218"/>
                    </a:cubicBezTo>
                    <a:cubicBezTo>
                      <a:pt x="67163" y="83496"/>
                      <a:pt x="54624" y="96035"/>
                      <a:pt x="37364" y="960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Graphic 3">
                <a:extLst>
                  <a:ext uri="{FF2B5EF4-FFF2-40B4-BE49-F238E27FC236}">
                    <a16:creationId xmlns:a16="http://schemas.microsoft.com/office/drawing/2014/main" id="{D426DFD9-451F-4C7D-9F25-68FE0583EFB0}"/>
                  </a:ext>
                </a:extLst>
              </p:cNvPr>
              <p:cNvSpPr/>
              <p:nvPr/>
            </p:nvSpPr>
            <p:spPr>
              <a:xfrm>
                <a:off x="2441951" y="525261"/>
                <a:ext cx="232860" cy="352973"/>
              </a:xfrm>
              <a:custGeom>
                <a:avLst/>
                <a:gdLst>
                  <a:gd name="connsiteX0" fmla="*/ 37358 w 61235"/>
                  <a:gd name="connsiteY0" fmla="*/ 96035 h 92821"/>
                  <a:gd name="connsiteX1" fmla="*/ 5921 w 61235"/>
                  <a:gd name="connsiteY1" fmla="*/ 61291 h 92821"/>
                  <a:gd name="connsiteX2" fmla="*/ 64985 w 61235"/>
                  <a:gd name="connsiteY2" fmla="*/ 3592 h 92821"/>
                  <a:gd name="connsiteX3" fmla="*/ 66747 w 61235"/>
                  <a:gd name="connsiteY3" fmla="*/ 3213 h 92821"/>
                  <a:gd name="connsiteX4" fmla="*/ 66747 w 61235"/>
                  <a:gd name="connsiteY4" fmla="*/ 29997 h 92821"/>
                  <a:gd name="connsiteX5" fmla="*/ 65612 w 61235"/>
                  <a:gd name="connsiteY5" fmla="*/ 30252 h 92821"/>
                  <a:gd name="connsiteX6" fmla="*/ 44784 w 61235"/>
                  <a:gd name="connsiteY6" fmla="*/ 40073 h 92821"/>
                  <a:gd name="connsiteX7" fmla="*/ 67156 w 61235"/>
                  <a:gd name="connsiteY7" fmla="*/ 66218 h 92821"/>
                  <a:gd name="connsiteX8" fmla="*/ 37358 w 61235"/>
                  <a:gd name="connsiteY8" fmla="*/ 96035 h 9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35" h="92821">
                    <a:moveTo>
                      <a:pt x="37358" y="96035"/>
                    </a:moveTo>
                    <a:cubicBezTo>
                      <a:pt x="17678" y="96035"/>
                      <a:pt x="5921" y="78372"/>
                      <a:pt x="5921" y="61291"/>
                    </a:cubicBezTo>
                    <a:cubicBezTo>
                      <a:pt x="5921" y="31765"/>
                      <a:pt x="35633" y="9920"/>
                      <a:pt x="64985" y="3592"/>
                    </a:cubicBezTo>
                    <a:lnTo>
                      <a:pt x="66747" y="3213"/>
                    </a:lnTo>
                    <a:lnTo>
                      <a:pt x="66747" y="29997"/>
                    </a:lnTo>
                    <a:lnTo>
                      <a:pt x="65612" y="30252"/>
                    </a:lnTo>
                    <a:cubicBezTo>
                      <a:pt x="57106" y="32187"/>
                      <a:pt x="50256" y="35413"/>
                      <a:pt x="44784" y="40073"/>
                    </a:cubicBezTo>
                    <a:cubicBezTo>
                      <a:pt x="57925" y="42282"/>
                      <a:pt x="67156" y="52829"/>
                      <a:pt x="67156" y="66218"/>
                    </a:cubicBezTo>
                    <a:cubicBezTo>
                      <a:pt x="67156" y="83496"/>
                      <a:pt x="54624" y="96035"/>
                      <a:pt x="37358" y="960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072AA8-A86E-40B5-84BA-401F6D31D894}"/>
              </a:ext>
            </a:extLst>
          </p:cNvPr>
          <p:cNvCxnSpPr>
            <a:cxnSpLocks/>
          </p:cNvCxnSpPr>
          <p:nvPr/>
        </p:nvCxnSpPr>
        <p:spPr>
          <a:xfrm>
            <a:off x="1575664" y="3447002"/>
            <a:ext cx="6003224" cy="0"/>
          </a:xfrm>
          <a:prstGeom prst="line">
            <a:avLst/>
          </a:prstGeom>
          <a:noFill/>
          <a:ln w="3175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AD0EB2-FD5F-4177-9F3A-45AAC26C4BB7}"/>
              </a:ext>
            </a:extLst>
          </p:cNvPr>
          <p:cNvGrpSpPr/>
          <p:nvPr/>
        </p:nvGrpSpPr>
        <p:grpSpPr>
          <a:xfrm rot="10800000">
            <a:off x="6153032" y="3331654"/>
            <a:ext cx="501176" cy="352973"/>
            <a:chOff x="2441951" y="525261"/>
            <a:chExt cx="501176" cy="352973"/>
          </a:xfrm>
          <a:solidFill>
            <a:schemeClr val="accent3"/>
          </a:solidFill>
        </p:grpSpPr>
        <p:sp>
          <p:nvSpPr>
            <p:cNvPr id="23" name="Graphic 3">
              <a:extLst>
                <a:ext uri="{FF2B5EF4-FFF2-40B4-BE49-F238E27FC236}">
                  <a16:creationId xmlns:a16="http://schemas.microsoft.com/office/drawing/2014/main" id="{F50C1985-DF79-47C8-B808-F253B937E484}"/>
                </a:ext>
              </a:extLst>
            </p:cNvPr>
            <p:cNvSpPr/>
            <p:nvPr/>
          </p:nvSpPr>
          <p:spPr>
            <a:xfrm>
              <a:off x="2710244" y="525261"/>
              <a:ext cx="232883" cy="352973"/>
            </a:xfrm>
            <a:custGeom>
              <a:avLst/>
              <a:gdLst>
                <a:gd name="connsiteX0" fmla="*/ 37364 w 61241"/>
                <a:gd name="connsiteY0" fmla="*/ 96035 h 92821"/>
                <a:gd name="connsiteX1" fmla="*/ 5921 w 61241"/>
                <a:gd name="connsiteY1" fmla="*/ 61291 h 92821"/>
                <a:gd name="connsiteX2" fmla="*/ 64985 w 61241"/>
                <a:gd name="connsiteY2" fmla="*/ 3592 h 92821"/>
                <a:gd name="connsiteX3" fmla="*/ 66747 w 61241"/>
                <a:gd name="connsiteY3" fmla="*/ 3213 h 92821"/>
                <a:gd name="connsiteX4" fmla="*/ 66747 w 61241"/>
                <a:gd name="connsiteY4" fmla="*/ 29997 h 92821"/>
                <a:gd name="connsiteX5" fmla="*/ 65618 w 61241"/>
                <a:gd name="connsiteY5" fmla="*/ 30252 h 92821"/>
                <a:gd name="connsiteX6" fmla="*/ 44790 w 61241"/>
                <a:gd name="connsiteY6" fmla="*/ 40073 h 92821"/>
                <a:gd name="connsiteX7" fmla="*/ 67163 w 61241"/>
                <a:gd name="connsiteY7" fmla="*/ 66218 h 92821"/>
                <a:gd name="connsiteX8" fmla="*/ 37364 w 61241"/>
                <a:gd name="connsiteY8" fmla="*/ 96035 h 9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41" h="92821">
                  <a:moveTo>
                    <a:pt x="37364" y="96035"/>
                  </a:moveTo>
                  <a:cubicBezTo>
                    <a:pt x="17684" y="96035"/>
                    <a:pt x="5921" y="78372"/>
                    <a:pt x="5921" y="61291"/>
                  </a:cubicBezTo>
                  <a:cubicBezTo>
                    <a:pt x="5921" y="31765"/>
                    <a:pt x="35639" y="9920"/>
                    <a:pt x="64985" y="3592"/>
                  </a:cubicBezTo>
                  <a:lnTo>
                    <a:pt x="66747" y="3213"/>
                  </a:lnTo>
                  <a:lnTo>
                    <a:pt x="66747" y="29997"/>
                  </a:lnTo>
                  <a:lnTo>
                    <a:pt x="65618" y="30252"/>
                  </a:lnTo>
                  <a:cubicBezTo>
                    <a:pt x="57106" y="32187"/>
                    <a:pt x="50262" y="35413"/>
                    <a:pt x="44790" y="40073"/>
                  </a:cubicBezTo>
                  <a:cubicBezTo>
                    <a:pt x="57931" y="42282"/>
                    <a:pt x="67163" y="52829"/>
                    <a:pt x="67163" y="66218"/>
                  </a:cubicBezTo>
                  <a:cubicBezTo>
                    <a:pt x="67163" y="83496"/>
                    <a:pt x="54624" y="96035"/>
                    <a:pt x="37364" y="96035"/>
                  </a:cubicBezTo>
                  <a:close/>
                </a:path>
              </a:pathLst>
            </a:custGeom>
            <a:grpFill/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3">
              <a:extLst>
                <a:ext uri="{FF2B5EF4-FFF2-40B4-BE49-F238E27FC236}">
                  <a16:creationId xmlns:a16="http://schemas.microsoft.com/office/drawing/2014/main" id="{541469D7-57C7-463D-A0B2-28B9EED66E9B}"/>
                </a:ext>
              </a:extLst>
            </p:cNvPr>
            <p:cNvSpPr/>
            <p:nvPr/>
          </p:nvSpPr>
          <p:spPr>
            <a:xfrm>
              <a:off x="2441951" y="525261"/>
              <a:ext cx="232860" cy="352973"/>
            </a:xfrm>
            <a:custGeom>
              <a:avLst/>
              <a:gdLst>
                <a:gd name="connsiteX0" fmla="*/ 37358 w 61235"/>
                <a:gd name="connsiteY0" fmla="*/ 96035 h 92821"/>
                <a:gd name="connsiteX1" fmla="*/ 5921 w 61235"/>
                <a:gd name="connsiteY1" fmla="*/ 61291 h 92821"/>
                <a:gd name="connsiteX2" fmla="*/ 64985 w 61235"/>
                <a:gd name="connsiteY2" fmla="*/ 3592 h 92821"/>
                <a:gd name="connsiteX3" fmla="*/ 66747 w 61235"/>
                <a:gd name="connsiteY3" fmla="*/ 3213 h 92821"/>
                <a:gd name="connsiteX4" fmla="*/ 66747 w 61235"/>
                <a:gd name="connsiteY4" fmla="*/ 29997 h 92821"/>
                <a:gd name="connsiteX5" fmla="*/ 65612 w 61235"/>
                <a:gd name="connsiteY5" fmla="*/ 30252 h 92821"/>
                <a:gd name="connsiteX6" fmla="*/ 44784 w 61235"/>
                <a:gd name="connsiteY6" fmla="*/ 40073 h 92821"/>
                <a:gd name="connsiteX7" fmla="*/ 67156 w 61235"/>
                <a:gd name="connsiteY7" fmla="*/ 66218 h 92821"/>
                <a:gd name="connsiteX8" fmla="*/ 37358 w 61235"/>
                <a:gd name="connsiteY8" fmla="*/ 96035 h 9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35" h="92821">
                  <a:moveTo>
                    <a:pt x="37358" y="96035"/>
                  </a:moveTo>
                  <a:cubicBezTo>
                    <a:pt x="17678" y="96035"/>
                    <a:pt x="5921" y="78372"/>
                    <a:pt x="5921" y="61291"/>
                  </a:cubicBezTo>
                  <a:cubicBezTo>
                    <a:pt x="5921" y="31765"/>
                    <a:pt x="35633" y="9920"/>
                    <a:pt x="64985" y="3592"/>
                  </a:cubicBezTo>
                  <a:lnTo>
                    <a:pt x="66747" y="3213"/>
                  </a:lnTo>
                  <a:lnTo>
                    <a:pt x="66747" y="29997"/>
                  </a:lnTo>
                  <a:lnTo>
                    <a:pt x="65612" y="30252"/>
                  </a:lnTo>
                  <a:cubicBezTo>
                    <a:pt x="57106" y="32187"/>
                    <a:pt x="50256" y="35413"/>
                    <a:pt x="44784" y="40073"/>
                  </a:cubicBezTo>
                  <a:cubicBezTo>
                    <a:pt x="57925" y="42282"/>
                    <a:pt x="67156" y="52829"/>
                    <a:pt x="67156" y="66218"/>
                  </a:cubicBezTo>
                  <a:cubicBezTo>
                    <a:pt x="67156" y="83496"/>
                    <a:pt x="54624" y="96035"/>
                    <a:pt x="37358" y="96035"/>
                  </a:cubicBezTo>
                  <a:close/>
                </a:path>
              </a:pathLst>
            </a:custGeom>
            <a:grpFill/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F5BA532-33EB-4E8B-80B8-DCBA6E2DA358}"/>
              </a:ext>
            </a:extLst>
          </p:cNvPr>
          <p:cNvSpPr/>
          <p:nvPr userDrawn="1"/>
        </p:nvSpPr>
        <p:spPr>
          <a:xfrm>
            <a:off x="6906491" y="4722404"/>
            <a:ext cx="2237509" cy="421096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3DF4CDD-45CB-46B6-AE64-5821B8CE4B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4" y="4490208"/>
            <a:ext cx="1243519" cy="648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52CB93-5FF0-4198-AA80-4818CDCAA885}"/>
              </a:ext>
            </a:extLst>
          </p:cNvPr>
          <p:cNvSpPr txBox="1"/>
          <p:nvPr userDrawn="1"/>
        </p:nvSpPr>
        <p:spPr>
          <a:xfrm>
            <a:off x="6489096" y="4787203"/>
            <a:ext cx="2338164" cy="2738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chemeClr val="bg1"/>
                </a:solidFill>
              </a:rPr>
              <a:t>© 2025 Energy Exemplar  |  </a:t>
            </a:r>
            <a:fld id="{C2FE1E8B-D43B-45D4-AAF1-EF1A3DC73073}" type="slidenum">
              <a:rPr lang="en-US" sz="750" smtClean="0">
                <a:solidFill>
                  <a:schemeClr val="bg1"/>
                </a:solidFill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itle Text">
            <a:extLst>
              <a:ext uri="{FF2B5EF4-FFF2-40B4-BE49-F238E27FC236}">
                <a16:creationId xmlns:a16="http://schemas.microsoft.com/office/drawing/2014/main" id="{0A0AA011-C1EC-4F72-8A02-E4CDFFFA6629}"/>
              </a:ext>
            </a:extLst>
          </p:cNvPr>
          <p:cNvSpPr txBox="1">
            <a:spLocks noGrp="1"/>
          </p:cNvSpPr>
          <p:nvPr userDrawn="1">
            <p:ph type="title" hasCustomPrompt="1"/>
          </p:nvPr>
        </p:nvSpPr>
        <p:spPr>
          <a:xfrm>
            <a:off x="1808333" y="962890"/>
            <a:ext cx="5527334" cy="220965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Quote Placeholder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B19C75B0-2ED0-4B68-A9CC-E4848A43B105}"/>
              </a:ext>
            </a:extLst>
          </p:cNvPr>
          <p:cNvSpPr txBox="1">
            <a:spLocks noGrp="1"/>
          </p:cNvSpPr>
          <p:nvPr userDrawn="1">
            <p:ph type="body" sz="quarter" idx="1" hasCustomPrompt="1"/>
          </p:nvPr>
        </p:nvSpPr>
        <p:spPr>
          <a:xfrm>
            <a:off x="2578095" y="3894080"/>
            <a:ext cx="3987810" cy="535892"/>
          </a:xfrm>
          <a:prstGeom prst="rect">
            <a:avLst/>
          </a:prstGeom>
        </p:spPr>
        <p:txBody>
          <a:bodyPr lIns="45720" tIns="91424" rIns="91440" bIns="91424"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200" b="0" i="0" baseline="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Title Placeholder</a:t>
            </a:r>
          </a:p>
        </p:txBody>
      </p:sp>
      <p:sp>
        <p:nvSpPr>
          <p:cNvPr id="29" name="Body Level One…">
            <a:extLst>
              <a:ext uri="{FF2B5EF4-FFF2-40B4-BE49-F238E27FC236}">
                <a16:creationId xmlns:a16="http://schemas.microsoft.com/office/drawing/2014/main" id="{27D9EA72-A00B-4838-ACCE-C43D2A6A86D6}"/>
              </a:ext>
            </a:extLst>
          </p:cNvPr>
          <p:cNvSpPr txBox="1">
            <a:spLocks noGrp="1"/>
          </p:cNvSpPr>
          <p:nvPr userDrawn="1">
            <p:ph type="body" sz="quarter" idx="10" hasCustomPrompt="1"/>
          </p:nvPr>
        </p:nvSpPr>
        <p:spPr>
          <a:xfrm>
            <a:off x="2578094" y="3626832"/>
            <a:ext cx="3987810" cy="292643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400" b="1" i="0" baseline="0">
                <a:solidFill>
                  <a:schemeClr val="accent3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First Last Name Placeholder</a:t>
            </a:r>
          </a:p>
        </p:txBody>
      </p:sp>
    </p:spTree>
    <p:extLst>
      <p:ext uri="{BB962C8B-B14F-4D97-AF65-F5344CB8AC3E}">
        <p14:creationId xmlns:p14="http://schemas.microsoft.com/office/powerpoint/2010/main" val="30116434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D8EF2D0-6341-43CA-ABFD-F9A436B7B1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9144000" cy="51435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BA4BDEA-6B65-4F9A-851D-4C8C2223581B}"/>
              </a:ext>
            </a:extLst>
          </p:cNvPr>
          <p:cNvSpPr/>
          <p:nvPr userDrawn="1"/>
        </p:nvSpPr>
        <p:spPr>
          <a:xfrm>
            <a:off x="0" y="0"/>
            <a:ext cx="8551255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9000">
                <a:schemeClr val="tx2"/>
              </a:gs>
            </a:gsLst>
            <a:lin ang="1080000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BDB7F99-7E5D-415A-9A16-4D4D1E31DE5C}"/>
              </a:ext>
            </a:extLst>
          </p:cNvPr>
          <p:cNvGrpSpPr/>
          <p:nvPr userDrawn="1"/>
        </p:nvGrpSpPr>
        <p:grpSpPr>
          <a:xfrm>
            <a:off x="470516" y="622057"/>
            <a:ext cx="4094288" cy="240733"/>
            <a:chOff x="1896849" y="525261"/>
            <a:chExt cx="6003224" cy="35297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B8B250-C370-4BA1-A97E-5F2F0CA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1896849" y="757038"/>
              <a:ext cx="6003224" cy="0"/>
            </a:xfrm>
            <a:prstGeom prst="line">
              <a:avLst/>
            </a:prstGeom>
            <a:noFill/>
            <a:ln w="3175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C475625-AEC8-4C46-A185-B93DF52CE221}"/>
                </a:ext>
              </a:extLst>
            </p:cNvPr>
            <p:cNvGrpSpPr/>
            <p:nvPr/>
          </p:nvGrpSpPr>
          <p:grpSpPr>
            <a:xfrm>
              <a:off x="2178745" y="525261"/>
              <a:ext cx="501175" cy="352973"/>
              <a:chOff x="2130904" y="525261"/>
              <a:chExt cx="501175" cy="352973"/>
            </a:xfrm>
          </p:grpSpPr>
          <p:sp>
            <p:nvSpPr>
              <p:cNvPr id="47" name="Graphic 3">
                <a:extLst>
                  <a:ext uri="{FF2B5EF4-FFF2-40B4-BE49-F238E27FC236}">
                    <a16:creationId xmlns:a16="http://schemas.microsoft.com/office/drawing/2014/main" id="{D158394A-F468-4D3B-991F-153B1F517EFB}"/>
                  </a:ext>
                </a:extLst>
              </p:cNvPr>
              <p:cNvSpPr/>
              <p:nvPr/>
            </p:nvSpPr>
            <p:spPr>
              <a:xfrm>
                <a:off x="2399197" y="525261"/>
                <a:ext cx="232882" cy="352973"/>
              </a:xfrm>
              <a:custGeom>
                <a:avLst/>
                <a:gdLst>
                  <a:gd name="connsiteX0" fmla="*/ 37364 w 61241"/>
                  <a:gd name="connsiteY0" fmla="*/ 96035 h 92821"/>
                  <a:gd name="connsiteX1" fmla="*/ 5921 w 61241"/>
                  <a:gd name="connsiteY1" fmla="*/ 61291 h 92821"/>
                  <a:gd name="connsiteX2" fmla="*/ 64985 w 61241"/>
                  <a:gd name="connsiteY2" fmla="*/ 3592 h 92821"/>
                  <a:gd name="connsiteX3" fmla="*/ 66747 w 61241"/>
                  <a:gd name="connsiteY3" fmla="*/ 3213 h 92821"/>
                  <a:gd name="connsiteX4" fmla="*/ 66747 w 61241"/>
                  <a:gd name="connsiteY4" fmla="*/ 29997 h 92821"/>
                  <a:gd name="connsiteX5" fmla="*/ 65618 w 61241"/>
                  <a:gd name="connsiteY5" fmla="*/ 30252 h 92821"/>
                  <a:gd name="connsiteX6" fmla="*/ 44790 w 61241"/>
                  <a:gd name="connsiteY6" fmla="*/ 40073 h 92821"/>
                  <a:gd name="connsiteX7" fmla="*/ 67163 w 61241"/>
                  <a:gd name="connsiteY7" fmla="*/ 66218 h 92821"/>
                  <a:gd name="connsiteX8" fmla="*/ 37364 w 61241"/>
                  <a:gd name="connsiteY8" fmla="*/ 96035 h 9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41" h="92821">
                    <a:moveTo>
                      <a:pt x="37364" y="96035"/>
                    </a:moveTo>
                    <a:cubicBezTo>
                      <a:pt x="17684" y="96035"/>
                      <a:pt x="5921" y="78372"/>
                      <a:pt x="5921" y="61291"/>
                    </a:cubicBezTo>
                    <a:cubicBezTo>
                      <a:pt x="5921" y="31765"/>
                      <a:pt x="35639" y="9920"/>
                      <a:pt x="64985" y="3592"/>
                    </a:cubicBezTo>
                    <a:lnTo>
                      <a:pt x="66747" y="3213"/>
                    </a:lnTo>
                    <a:lnTo>
                      <a:pt x="66747" y="29997"/>
                    </a:lnTo>
                    <a:lnTo>
                      <a:pt x="65618" y="30252"/>
                    </a:lnTo>
                    <a:cubicBezTo>
                      <a:pt x="57106" y="32187"/>
                      <a:pt x="50262" y="35413"/>
                      <a:pt x="44790" y="40073"/>
                    </a:cubicBezTo>
                    <a:cubicBezTo>
                      <a:pt x="57931" y="42282"/>
                      <a:pt x="67163" y="52829"/>
                      <a:pt x="67163" y="66218"/>
                    </a:cubicBezTo>
                    <a:cubicBezTo>
                      <a:pt x="67163" y="83496"/>
                      <a:pt x="54624" y="96035"/>
                      <a:pt x="37364" y="960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Graphic 3">
                <a:extLst>
                  <a:ext uri="{FF2B5EF4-FFF2-40B4-BE49-F238E27FC236}">
                    <a16:creationId xmlns:a16="http://schemas.microsoft.com/office/drawing/2014/main" id="{1F33768A-2CF6-47E4-B443-6EE0C31F5749}"/>
                  </a:ext>
                </a:extLst>
              </p:cNvPr>
              <p:cNvSpPr/>
              <p:nvPr/>
            </p:nvSpPr>
            <p:spPr>
              <a:xfrm>
                <a:off x="2130904" y="525261"/>
                <a:ext cx="232860" cy="352973"/>
              </a:xfrm>
              <a:custGeom>
                <a:avLst/>
                <a:gdLst>
                  <a:gd name="connsiteX0" fmla="*/ 37358 w 61235"/>
                  <a:gd name="connsiteY0" fmla="*/ 96035 h 92821"/>
                  <a:gd name="connsiteX1" fmla="*/ 5921 w 61235"/>
                  <a:gd name="connsiteY1" fmla="*/ 61291 h 92821"/>
                  <a:gd name="connsiteX2" fmla="*/ 64985 w 61235"/>
                  <a:gd name="connsiteY2" fmla="*/ 3592 h 92821"/>
                  <a:gd name="connsiteX3" fmla="*/ 66747 w 61235"/>
                  <a:gd name="connsiteY3" fmla="*/ 3213 h 92821"/>
                  <a:gd name="connsiteX4" fmla="*/ 66747 w 61235"/>
                  <a:gd name="connsiteY4" fmla="*/ 29997 h 92821"/>
                  <a:gd name="connsiteX5" fmla="*/ 65612 w 61235"/>
                  <a:gd name="connsiteY5" fmla="*/ 30252 h 92821"/>
                  <a:gd name="connsiteX6" fmla="*/ 44784 w 61235"/>
                  <a:gd name="connsiteY6" fmla="*/ 40073 h 92821"/>
                  <a:gd name="connsiteX7" fmla="*/ 67156 w 61235"/>
                  <a:gd name="connsiteY7" fmla="*/ 66218 h 92821"/>
                  <a:gd name="connsiteX8" fmla="*/ 37358 w 61235"/>
                  <a:gd name="connsiteY8" fmla="*/ 96035 h 92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235" h="92821">
                    <a:moveTo>
                      <a:pt x="37358" y="96035"/>
                    </a:moveTo>
                    <a:cubicBezTo>
                      <a:pt x="17678" y="96035"/>
                      <a:pt x="5921" y="78372"/>
                      <a:pt x="5921" y="61291"/>
                    </a:cubicBezTo>
                    <a:cubicBezTo>
                      <a:pt x="5921" y="31765"/>
                      <a:pt x="35633" y="9920"/>
                      <a:pt x="64985" y="3592"/>
                    </a:cubicBezTo>
                    <a:lnTo>
                      <a:pt x="66747" y="3213"/>
                    </a:lnTo>
                    <a:lnTo>
                      <a:pt x="66747" y="29997"/>
                    </a:lnTo>
                    <a:lnTo>
                      <a:pt x="65612" y="30252"/>
                    </a:lnTo>
                    <a:cubicBezTo>
                      <a:pt x="57106" y="32187"/>
                      <a:pt x="50256" y="35413"/>
                      <a:pt x="44784" y="40073"/>
                    </a:cubicBezTo>
                    <a:cubicBezTo>
                      <a:pt x="57925" y="42282"/>
                      <a:pt x="67156" y="52829"/>
                      <a:pt x="67156" y="66218"/>
                    </a:cubicBezTo>
                    <a:cubicBezTo>
                      <a:pt x="67156" y="83496"/>
                      <a:pt x="54624" y="96035"/>
                      <a:pt x="37358" y="960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tx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2840014-BAF3-49E4-96EE-3EDF94C7F09E}"/>
              </a:ext>
            </a:extLst>
          </p:cNvPr>
          <p:cNvCxnSpPr>
            <a:cxnSpLocks/>
          </p:cNvCxnSpPr>
          <p:nvPr userDrawn="1"/>
        </p:nvCxnSpPr>
        <p:spPr>
          <a:xfrm>
            <a:off x="470516" y="3423052"/>
            <a:ext cx="4094288" cy="1"/>
          </a:xfrm>
          <a:prstGeom prst="line">
            <a:avLst/>
          </a:prstGeom>
          <a:noFill/>
          <a:ln w="317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Title Text">
            <a:extLst>
              <a:ext uri="{FF2B5EF4-FFF2-40B4-BE49-F238E27FC236}">
                <a16:creationId xmlns:a16="http://schemas.microsoft.com/office/drawing/2014/main" id="{8F32EFFE-BB45-4361-85B3-095301CB0F1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47545" y="938940"/>
            <a:ext cx="4017259" cy="226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Quote Placeholder</a:t>
            </a:r>
          </a:p>
        </p:txBody>
      </p:sp>
      <p:sp>
        <p:nvSpPr>
          <p:cNvPr id="54" name="Body Level One…">
            <a:extLst>
              <a:ext uri="{FF2B5EF4-FFF2-40B4-BE49-F238E27FC236}">
                <a16:creationId xmlns:a16="http://schemas.microsoft.com/office/drawing/2014/main" id="{09E28CF0-2077-42A0-80D0-39C18A06E52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47546" y="3870130"/>
            <a:ext cx="4017258" cy="535892"/>
          </a:xfrm>
          <a:prstGeom prst="rect">
            <a:avLst/>
          </a:prstGeom>
        </p:spPr>
        <p:txBody>
          <a:bodyPr lIns="45720" tIns="91424" rIns="91440" bIns="91424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050" b="0" i="0" baseline="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Title Placeholder</a:t>
            </a:r>
          </a:p>
        </p:txBody>
      </p:sp>
      <p:sp>
        <p:nvSpPr>
          <p:cNvPr id="55" name="Body Level One…">
            <a:extLst>
              <a:ext uri="{FF2B5EF4-FFF2-40B4-BE49-F238E27FC236}">
                <a16:creationId xmlns:a16="http://schemas.microsoft.com/office/drawing/2014/main" id="{0BCE50A9-2B89-4534-9D87-832F42771A29}"/>
              </a:ext>
            </a:extLst>
          </p:cNvPr>
          <p:cNvSpPr txBox="1">
            <a:spLocks noGrp="1"/>
          </p:cNvSpPr>
          <p:nvPr>
            <p:ph type="body" sz="quarter" idx="10" hasCustomPrompt="1"/>
          </p:nvPr>
        </p:nvSpPr>
        <p:spPr>
          <a:xfrm>
            <a:off x="547545" y="3602882"/>
            <a:ext cx="4017258" cy="292643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100" b="1" i="0" baseline="0">
                <a:solidFill>
                  <a:schemeClr val="accent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First Last Name Placeholder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3FD40E-C353-4800-A38A-2B36BB70CF23}"/>
              </a:ext>
            </a:extLst>
          </p:cNvPr>
          <p:cNvSpPr/>
          <p:nvPr userDrawn="1"/>
        </p:nvSpPr>
        <p:spPr>
          <a:xfrm>
            <a:off x="6906491" y="4722404"/>
            <a:ext cx="2237509" cy="421096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314601A9-E31B-415F-9312-D48AC534C1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4" y="4490208"/>
            <a:ext cx="1243519" cy="64842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18CA5F8-3550-4E88-AB4B-5ED7E8E12D1D}"/>
              </a:ext>
            </a:extLst>
          </p:cNvPr>
          <p:cNvSpPr txBox="1"/>
          <p:nvPr userDrawn="1"/>
        </p:nvSpPr>
        <p:spPr>
          <a:xfrm>
            <a:off x="6489096" y="4787203"/>
            <a:ext cx="2338164" cy="2738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chemeClr val="bg1"/>
                </a:solidFill>
              </a:rPr>
              <a:t>© 2025 Energy Exemplar  |  </a:t>
            </a:r>
            <a:fld id="{C2FE1E8B-D43B-45D4-AAF1-EF1A3DC73073}" type="slidenum">
              <a:rPr lang="en-US" sz="750" smtClean="0">
                <a:solidFill>
                  <a:schemeClr val="bg1"/>
                </a:solidFill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5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5166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8F4CF4-6BFD-49DB-97D7-65DA0198114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3A8DDE-A49B-4EAB-8A62-416A7C7DF56A}"/>
              </a:ext>
            </a:extLst>
          </p:cNvPr>
          <p:cNvSpPr/>
          <p:nvPr/>
        </p:nvSpPr>
        <p:spPr>
          <a:xfrm>
            <a:off x="933666" y="757038"/>
            <a:ext cx="7276668" cy="2689964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1D69FA-D501-4035-9754-E9E5BCEA2D0C}"/>
              </a:ext>
            </a:extLst>
          </p:cNvPr>
          <p:cNvCxnSpPr>
            <a:cxnSpLocks/>
          </p:cNvCxnSpPr>
          <p:nvPr/>
        </p:nvCxnSpPr>
        <p:spPr>
          <a:xfrm>
            <a:off x="945326" y="765544"/>
            <a:ext cx="7263901" cy="0"/>
          </a:xfrm>
          <a:prstGeom prst="line">
            <a:avLst/>
          </a:prstGeom>
          <a:noFill/>
          <a:ln w="3175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817C4C4-90F9-804B-A589-AEDA60270C95}"/>
              </a:ext>
            </a:extLst>
          </p:cNvPr>
          <p:cNvGrpSpPr/>
          <p:nvPr userDrawn="1"/>
        </p:nvGrpSpPr>
        <p:grpSpPr>
          <a:xfrm>
            <a:off x="1566308" y="533767"/>
            <a:ext cx="501176" cy="352973"/>
            <a:chOff x="1566308" y="533767"/>
            <a:chExt cx="501176" cy="352973"/>
          </a:xfrm>
        </p:grpSpPr>
        <p:sp>
          <p:nvSpPr>
            <p:cNvPr id="27" name="Graphic 3">
              <a:extLst>
                <a:ext uri="{FF2B5EF4-FFF2-40B4-BE49-F238E27FC236}">
                  <a16:creationId xmlns:a16="http://schemas.microsoft.com/office/drawing/2014/main" id="{E6D214C7-436C-4E47-9513-8C3715B39BB4}"/>
                </a:ext>
              </a:extLst>
            </p:cNvPr>
            <p:cNvSpPr/>
            <p:nvPr/>
          </p:nvSpPr>
          <p:spPr>
            <a:xfrm>
              <a:off x="1834601" y="533767"/>
              <a:ext cx="232883" cy="352973"/>
            </a:xfrm>
            <a:custGeom>
              <a:avLst/>
              <a:gdLst>
                <a:gd name="connsiteX0" fmla="*/ 37364 w 61241"/>
                <a:gd name="connsiteY0" fmla="*/ 96035 h 92821"/>
                <a:gd name="connsiteX1" fmla="*/ 5921 w 61241"/>
                <a:gd name="connsiteY1" fmla="*/ 61291 h 92821"/>
                <a:gd name="connsiteX2" fmla="*/ 64985 w 61241"/>
                <a:gd name="connsiteY2" fmla="*/ 3592 h 92821"/>
                <a:gd name="connsiteX3" fmla="*/ 66747 w 61241"/>
                <a:gd name="connsiteY3" fmla="*/ 3213 h 92821"/>
                <a:gd name="connsiteX4" fmla="*/ 66747 w 61241"/>
                <a:gd name="connsiteY4" fmla="*/ 29997 h 92821"/>
                <a:gd name="connsiteX5" fmla="*/ 65618 w 61241"/>
                <a:gd name="connsiteY5" fmla="*/ 30252 h 92821"/>
                <a:gd name="connsiteX6" fmla="*/ 44790 w 61241"/>
                <a:gd name="connsiteY6" fmla="*/ 40073 h 92821"/>
                <a:gd name="connsiteX7" fmla="*/ 67163 w 61241"/>
                <a:gd name="connsiteY7" fmla="*/ 66218 h 92821"/>
                <a:gd name="connsiteX8" fmla="*/ 37364 w 61241"/>
                <a:gd name="connsiteY8" fmla="*/ 96035 h 9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41" h="92821">
                  <a:moveTo>
                    <a:pt x="37364" y="96035"/>
                  </a:moveTo>
                  <a:cubicBezTo>
                    <a:pt x="17684" y="96035"/>
                    <a:pt x="5921" y="78372"/>
                    <a:pt x="5921" y="61291"/>
                  </a:cubicBezTo>
                  <a:cubicBezTo>
                    <a:pt x="5921" y="31765"/>
                    <a:pt x="35639" y="9920"/>
                    <a:pt x="64985" y="3592"/>
                  </a:cubicBezTo>
                  <a:lnTo>
                    <a:pt x="66747" y="3213"/>
                  </a:lnTo>
                  <a:lnTo>
                    <a:pt x="66747" y="29997"/>
                  </a:lnTo>
                  <a:lnTo>
                    <a:pt x="65618" y="30252"/>
                  </a:lnTo>
                  <a:cubicBezTo>
                    <a:pt x="57106" y="32187"/>
                    <a:pt x="50262" y="35413"/>
                    <a:pt x="44790" y="40073"/>
                  </a:cubicBezTo>
                  <a:cubicBezTo>
                    <a:pt x="57931" y="42282"/>
                    <a:pt x="67163" y="52829"/>
                    <a:pt x="67163" y="66218"/>
                  </a:cubicBezTo>
                  <a:cubicBezTo>
                    <a:pt x="67163" y="83496"/>
                    <a:pt x="54624" y="96035"/>
                    <a:pt x="37364" y="96035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3">
              <a:extLst>
                <a:ext uri="{FF2B5EF4-FFF2-40B4-BE49-F238E27FC236}">
                  <a16:creationId xmlns:a16="http://schemas.microsoft.com/office/drawing/2014/main" id="{D426DFD9-451F-4C7D-9F25-68FE0583EFB0}"/>
                </a:ext>
              </a:extLst>
            </p:cNvPr>
            <p:cNvSpPr/>
            <p:nvPr/>
          </p:nvSpPr>
          <p:spPr>
            <a:xfrm>
              <a:off x="1566308" y="533767"/>
              <a:ext cx="232860" cy="352973"/>
            </a:xfrm>
            <a:custGeom>
              <a:avLst/>
              <a:gdLst>
                <a:gd name="connsiteX0" fmla="*/ 37358 w 61235"/>
                <a:gd name="connsiteY0" fmla="*/ 96035 h 92821"/>
                <a:gd name="connsiteX1" fmla="*/ 5921 w 61235"/>
                <a:gd name="connsiteY1" fmla="*/ 61291 h 92821"/>
                <a:gd name="connsiteX2" fmla="*/ 64985 w 61235"/>
                <a:gd name="connsiteY2" fmla="*/ 3592 h 92821"/>
                <a:gd name="connsiteX3" fmla="*/ 66747 w 61235"/>
                <a:gd name="connsiteY3" fmla="*/ 3213 h 92821"/>
                <a:gd name="connsiteX4" fmla="*/ 66747 w 61235"/>
                <a:gd name="connsiteY4" fmla="*/ 29997 h 92821"/>
                <a:gd name="connsiteX5" fmla="*/ 65612 w 61235"/>
                <a:gd name="connsiteY5" fmla="*/ 30252 h 92821"/>
                <a:gd name="connsiteX6" fmla="*/ 44784 w 61235"/>
                <a:gd name="connsiteY6" fmla="*/ 40073 h 92821"/>
                <a:gd name="connsiteX7" fmla="*/ 67156 w 61235"/>
                <a:gd name="connsiteY7" fmla="*/ 66218 h 92821"/>
                <a:gd name="connsiteX8" fmla="*/ 37358 w 61235"/>
                <a:gd name="connsiteY8" fmla="*/ 96035 h 9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35" h="92821">
                  <a:moveTo>
                    <a:pt x="37358" y="96035"/>
                  </a:moveTo>
                  <a:cubicBezTo>
                    <a:pt x="17678" y="96035"/>
                    <a:pt x="5921" y="78372"/>
                    <a:pt x="5921" y="61291"/>
                  </a:cubicBezTo>
                  <a:cubicBezTo>
                    <a:pt x="5921" y="31765"/>
                    <a:pt x="35633" y="9920"/>
                    <a:pt x="64985" y="3592"/>
                  </a:cubicBezTo>
                  <a:lnTo>
                    <a:pt x="66747" y="3213"/>
                  </a:lnTo>
                  <a:lnTo>
                    <a:pt x="66747" y="29997"/>
                  </a:lnTo>
                  <a:lnTo>
                    <a:pt x="65612" y="30252"/>
                  </a:lnTo>
                  <a:cubicBezTo>
                    <a:pt x="57106" y="32187"/>
                    <a:pt x="50256" y="35413"/>
                    <a:pt x="44784" y="40073"/>
                  </a:cubicBezTo>
                  <a:cubicBezTo>
                    <a:pt x="57925" y="42282"/>
                    <a:pt x="67156" y="52829"/>
                    <a:pt x="67156" y="66218"/>
                  </a:cubicBezTo>
                  <a:cubicBezTo>
                    <a:pt x="67156" y="83496"/>
                    <a:pt x="54624" y="96035"/>
                    <a:pt x="37358" y="96035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072AA8-A86E-40B5-84BA-401F6D31D894}"/>
              </a:ext>
            </a:extLst>
          </p:cNvPr>
          <p:cNvCxnSpPr>
            <a:cxnSpLocks/>
          </p:cNvCxnSpPr>
          <p:nvPr/>
        </p:nvCxnSpPr>
        <p:spPr>
          <a:xfrm>
            <a:off x="945326" y="3447002"/>
            <a:ext cx="7263901" cy="0"/>
          </a:xfrm>
          <a:prstGeom prst="line">
            <a:avLst/>
          </a:prstGeom>
          <a:noFill/>
          <a:ln w="3175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22D98D2-A45A-E04E-9A48-D8E95764676C}"/>
              </a:ext>
            </a:extLst>
          </p:cNvPr>
          <p:cNvGrpSpPr/>
          <p:nvPr userDrawn="1"/>
        </p:nvGrpSpPr>
        <p:grpSpPr>
          <a:xfrm>
            <a:off x="6885278" y="3331654"/>
            <a:ext cx="501176" cy="352973"/>
            <a:chOff x="6885278" y="3331654"/>
            <a:chExt cx="501176" cy="352973"/>
          </a:xfrm>
        </p:grpSpPr>
        <p:sp>
          <p:nvSpPr>
            <p:cNvPr id="23" name="Graphic 3">
              <a:extLst>
                <a:ext uri="{FF2B5EF4-FFF2-40B4-BE49-F238E27FC236}">
                  <a16:creationId xmlns:a16="http://schemas.microsoft.com/office/drawing/2014/main" id="{F50C1985-DF79-47C8-B808-F253B937E484}"/>
                </a:ext>
              </a:extLst>
            </p:cNvPr>
            <p:cNvSpPr/>
            <p:nvPr/>
          </p:nvSpPr>
          <p:spPr>
            <a:xfrm rot="10800000">
              <a:off x="6885278" y="3331654"/>
              <a:ext cx="232883" cy="352973"/>
            </a:xfrm>
            <a:custGeom>
              <a:avLst/>
              <a:gdLst>
                <a:gd name="connsiteX0" fmla="*/ 37364 w 61241"/>
                <a:gd name="connsiteY0" fmla="*/ 96035 h 92821"/>
                <a:gd name="connsiteX1" fmla="*/ 5921 w 61241"/>
                <a:gd name="connsiteY1" fmla="*/ 61291 h 92821"/>
                <a:gd name="connsiteX2" fmla="*/ 64985 w 61241"/>
                <a:gd name="connsiteY2" fmla="*/ 3592 h 92821"/>
                <a:gd name="connsiteX3" fmla="*/ 66747 w 61241"/>
                <a:gd name="connsiteY3" fmla="*/ 3213 h 92821"/>
                <a:gd name="connsiteX4" fmla="*/ 66747 w 61241"/>
                <a:gd name="connsiteY4" fmla="*/ 29997 h 92821"/>
                <a:gd name="connsiteX5" fmla="*/ 65618 w 61241"/>
                <a:gd name="connsiteY5" fmla="*/ 30252 h 92821"/>
                <a:gd name="connsiteX6" fmla="*/ 44790 w 61241"/>
                <a:gd name="connsiteY6" fmla="*/ 40073 h 92821"/>
                <a:gd name="connsiteX7" fmla="*/ 67163 w 61241"/>
                <a:gd name="connsiteY7" fmla="*/ 66218 h 92821"/>
                <a:gd name="connsiteX8" fmla="*/ 37364 w 61241"/>
                <a:gd name="connsiteY8" fmla="*/ 96035 h 9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41" h="92821">
                  <a:moveTo>
                    <a:pt x="37364" y="96035"/>
                  </a:moveTo>
                  <a:cubicBezTo>
                    <a:pt x="17684" y="96035"/>
                    <a:pt x="5921" y="78372"/>
                    <a:pt x="5921" y="61291"/>
                  </a:cubicBezTo>
                  <a:cubicBezTo>
                    <a:pt x="5921" y="31765"/>
                    <a:pt x="35639" y="9920"/>
                    <a:pt x="64985" y="3592"/>
                  </a:cubicBezTo>
                  <a:lnTo>
                    <a:pt x="66747" y="3213"/>
                  </a:lnTo>
                  <a:lnTo>
                    <a:pt x="66747" y="29997"/>
                  </a:lnTo>
                  <a:lnTo>
                    <a:pt x="65618" y="30252"/>
                  </a:lnTo>
                  <a:cubicBezTo>
                    <a:pt x="57106" y="32187"/>
                    <a:pt x="50262" y="35413"/>
                    <a:pt x="44790" y="40073"/>
                  </a:cubicBezTo>
                  <a:cubicBezTo>
                    <a:pt x="57931" y="42282"/>
                    <a:pt x="67163" y="52829"/>
                    <a:pt x="67163" y="66218"/>
                  </a:cubicBezTo>
                  <a:cubicBezTo>
                    <a:pt x="67163" y="83496"/>
                    <a:pt x="54624" y="96035"/>
                    <a:pt x="37364" y="96035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3">
              <a:extLst>
                <a:ext uri="{FF2B5EF4-FFF2-40B4-BE49-F238E27FC236}">
                  <a16:creationId xmlns:a16="http://schemas.microsoft.com/office/drawing/2014/main" id="{541469D7-57C7-463D-A0B2-28B9EED66E9B}"/>
                </a:ext>
              </a:extLst>
            </p:cNvPr>
            <p:cNvSpPr/>
            <p:nvPr/>
          </p:nvSpPr>
          <p:spPr>
            <a:xfrm rot="10800000">
              <a:off x="7153594" y="3331654"/>
              <a:ext cx="232860" cy="352973"/>
            </a:xfrm>
            <a:custGeom>
              <a:avLst/>
              <a:gdLst>
                <a:gd name="connsiteX0" fmla="*/ 37358 w 61235"/>
                <a:gd name="connsiteY0" fmla="*/ 96035 h 92821"/>
                <a:gd name="connsiteX1" fmla="*/ 5921 w 61235"/>
                <a:gd name="connsiteY1" fmla="*/ 61291 h 92821"/>
                <a:gd name="connsiteX2" fmla="*/ 64985 w 61235"/>
                <a:gd name="connsiteY2" fmla="*/ 3592 h 92821"/>
                <a:gd name="connsiteX3" fmla="*/ 66747 w 61235"/>
                <a:gd name="connsiteY3" fmla="*/ 3213 h 92821"/>
                <a:gd name="connsiteX4" fmla="*/ 66747 w 61235"/>
                <a:gd name="connsiteY4" fmla="*/ 29997 h 92821"/>
                <a:gd name="connsiteX5" fmla="*/ 65612 w 61235"/>
                <a:gd name="connsiteY5" fmla="*/ 30252 h 92821"/>
                <a:gd name="connsiteX6" fmla="*/ 44784 w 61235"/>
                <a:gd name="connsiteY6" fmla="*/ 40073 h 92821"/>
                <a:gd name="connsiteX7" fmla="*/ 67156 w 61235"/>
                <a:gd name="connsiteY7" fmla="*/ 66218 h 92821"/>
                <a:gd name="connsiteX8" fmla="*/ 37358 w 61235"/>
                <a:gd name="connsiteY8" fmla="*/ 96035 h 92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35" h="92821">
                  <a:moveTo>
                    <a:pt x="37358" y="96035"/>
                  </a:moveTo>
                  <a:cubicBezTo>
                    <a:pt x="17678" y="96035"/>
                    <a:pt x="5921" y="78372"/>
                    <a:pt x="5921" y="61291"/>
                  </a:cubicBezTo>
                  <a:cubicBezTo>
                    <a:pt x="5921" y="31765"/>
                    <a:pt x="35633" y="9920"/>
                    <a:pt x="64985" y="3592"/>
                  </a:cubicBezTo>
                  <a:lnTo>
                    <a:pt x="66747" y="3213"/>
                  </a:lnTo>
                  <a:lnTo>
                    <a:pt x="66747" y="29997"/>
                  </a:lnTo>
                  <a:lnTo>
                    <a:pt x="65612" y="30252"/>
                  </a:lnTo>
                  <a:cubicBezTo>
                    <a:pt x="57106" y="32187"/>
                    <a:pt x="50256" y="35413"/>
                    <a:pt x="44784" y="40073"/>
                  </a:cubicBezTo>
                  <a:cubicBezTo>
                    <a:pt x="57925" y="42282"/>
                    <a:pt x="67156" y="52829"/>
                    <a:pt x="67156" y="66218"/>
                  </a:cubicBezTo>
                  <a:cubicBezTo>
                    <a:pt x="67156" y="83496"/>
                    <a:pt x="54624" y="96035"/>
                    <a:pt x="37358" y="96035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F5BA532-33EB-4E8B-80B8-DCBA6E2DA358}"/>
              </a:ext>
            </a:extLst>
          </p:cNvPr>
          <p:cNvSpPr/>
          <p:nvPr/>
        </p:nvSpPr>
        <p:spPr>
          <a:xfrm>
            <a:off x="6906491" y="4722404"/>
            <a:ext cx="2237509" cy="421096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3DF4CDD-45CB-46B6-AE64-5821B8CE4B4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54" y="4490208"/>
            <a:ext cx="1243519" cy="648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52CB93-5FF0-4198-AA80-4818CDCAA885}"/>
              </a:ext>
            </a:extLst>
          </p:cNvPr>
          <p:cNvSpPr txBox="1"/>
          <p:nvPr/>
        </p:nvSpPr>
        <p:spPr>
          <a:xfrm>
            <a:off x="6489096" y="4787203"/>
            <a:ext cx="2338164" cy="2738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chemeClr val="bg1"/>
                </a:solidFill>
              </a:rPr>
              <a:t>© 2025 Energy Exemplar  |  </a:t>
            </a:r>
            <a:fld id="{C2FE1E8B-D43B-45D4-AAF1-EF1A3DC73073}" type="slidenum">
              <a:rPr lang="en-US" sz="750" smtClean="0">
                <a:solidFill>
                  <a:schemeClr val="bg1"/>
                </a:solidFill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itle Text">
            <a:extLst>
              <a:ext uri="{FF2B5EF4-FFF2-40B4-BE49-F238E27FC236}">
                <a16:creationId xmlns:a16="http://schemas.microsoft.com/office/drawing/2014/main" id="{0A0AA011-C1EC-4F72-8A02-E4CDFFFA662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27963" y="962890"/>
            <a:ext cx="6688074" cy="220965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Quote Placeholder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B19C75B0-2ED0-4B68-A9CC-E4848A43B105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159375" y="3894080"/>
            <a:ext cx="4825250" cy="535892"/>
          </a:xfrm>
          <a:prstGeom prst="rect">
            <a:avLst/>
          </a:prstGeom>
        </p:spPr>
        <p:txBody>
          <a:bodyPr lIns="45720" tIns="91424" rIns="91440" bIns="91424"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200" b="0" i="0" baseline="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Title Placeholder</a:t>
            </a:r>
          </a:p>
        </p:txBody>
      </p:sp>
      <p:sp>
        <p:nvSpPr>
          <p:cNvPr id="29" name="Body Level One…">
            <a:extLst>
              <a:ext uri="{FF2B5EF4-FFF2-40B4-BE49-F238E27FC236}">
                <a16:creationId xmlns:a16="http://schemas.microsoft.com/office/drawing/2014/main" id="{27D9EA72-A00B-4838-ACCE-C43D2A6A86D6}"/>
              </a:ext>
            </a:extLst>
          </p:cNvPr>
          <p:cNvSpPr txBox="1">
            <a:spLocks noGrp="1"/>
          </p:cNvSpPr>
          <p:nvPr>
            <p:ph type="body" sz="quarter" idx="10" hasCustomPrompt="1"/>
          </p:nvPr>
        </p:nvSpPr>
        <p:spPr>
          <a:xfrm>
            <a:off x="2159374" y="3626832"/>
            <a:ext cx="4825250" cy="292643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400" b="1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First Last Name Placeholder</a:t>
            </a:r>
          </a:p>
        </p:txBody>
      </p:sp>
    </p:spTree>
    <p:extLst>
      <p:ext uri="{BB962C8B-B14F-4D97-AF65-F5344CB8AC3E}">
        <p14:creationId xmlns:p14="http://schemas.microsoft.com/office/powerpoint/2010/main" val="8077006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Content 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78B9C-2950-714B-BC8E-C79ED3A016AF}"/>
              </a:ext>
            </a:extLst>
          </p:cNvPr>
          <p:cNvSpPr/>
          <p:nvPr userDrawn="1"/>
        </p:nvSpPr>
        <p:spPr>
          <a:xfrm>
            <a:off x="0" y="0"/>
            <a:ext cx="3320143" cy="5143500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B1F37-8FB5-444B-9B97-8BA688987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094"/>
          <a:stretch/>
        </p:blipFill>
        <p:spPr>
          <a:xfrm>
            <a:off x="0" y="2987932"/>
            <a:ext cx="3320143" cy="2155568"/>
          </a:xfrm>
          <a:prstGeom prst="rect">
            <a:avLst/>
          </a:prstGeom>
        </p:spPr>
      </p:pic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D507E00C-CFE5-EC45-B8EA-B3A1B544817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711575" y="293688"/>
            <a:ext cx="5077888" cy="438716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87EC3B-FF3C-4D84-8A4F-9CFE4B68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6" y="306622"/>
            <a:ext cx="2834640" cy="8204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B2443-A380-40BE-B430-188E8E7C32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226" y="1319470"/>
            <a:ext cx="2834640" cy="225307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4E9EA00-0DBA-4454-8B02-E17C0394C3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4" y="4490208"/>
            <a:ext cx="1243519" cy="6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482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Content 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78B9C-2950-714B-BC8E-C79ED3A016AF}"/>
              </a:ext>
            </a:extLst>
          </p:cNvPr>
          <p:cNvSpPr/>
          <p:nvPr userDrawn="1"/>
        </p:nvSpPr>
        <p:spPr>
          <a:xfrm>
            <a:off x="0" y="0"/>
            <a:ext cx="3320143" cy="5143500"/>
          </a:xfrm>
          <a:prstGeom prst="rect">
            <a:avLst/>
          </a:prstGeom>
          <a:solidFill>
            <a:schemeClr val="accent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B1F37-8FB5-444B-9B97-8BA688987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094"/>
          <a:stretch/>
        </p:blipFill>
        <p:spPr>
          <a:xfrm>
            <a:off x="0" y="2987932"/>
            <a:ext cx="3320143" cy="2155568"/>
          </a:xfrm>
          <a:prstGeom prst="rect">
            <a:avLst/>
          </a:prstGeom>
        </p:spPr>
      </p:pic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D507E00C-CFE5-EC45-B8EA-B3A1B544817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711575" y="293688"/>
            <a:ext cx="5077888" cy="438716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87EC3B-FF3C-4D84-8A4F-9CFE4B68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6" y="306622"/>
            <a:ext cx="2834640" cy="8204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B2443-A380-40BE-B430-188E8E7C32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226" y="1319470"/>
            <a:ext cx="2834640" cy="225307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4E9EA00-0DBA-4454-8B02-E17C0394C3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4" y="4490208"/>
            <a:ext cx="1243519" cy="6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5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1">
    <p:bg>
      <p:bgPr>
        <a:solidFill>
          <a:srgbClr val="050A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387;p9">
            <a:extLst>
              <a:ext uri="{FF2B5EF4-FFF2-40B4-BE49-F238E27FC236}">
                <a16:creationId xmlns:a16="http://schemas.microsoft.com/office/drawing/2014/main" id="{DB399C98-B2A4-9F48-A9BD-F8B0A4C10DC6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340509">
            <a:off x="-858641" y="-388968"/>
            <a:ext cx="10187994" cy="3612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52E8FBF-60D7-4C25-A9A5-741B8D6711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844" y="210173"/>
            <a:ext cx="2418520" cy="1261132"/>
          </a:xfrm>
          <a:prstGeom prst="rect">
            <a:avLst/>
          </a:prstGeom>
        </p:spPr>
      </p:pic>
      <p:sp>
        <p:nvSpPr>
          <p:cNvPr id="10" name="Title Text">
            <a:extLst>
              <a:ext uri="{FF2B5EF4-FFF2-40B4-BE49-F238E27FC236}">
                <a16:creationId xmlns:a16="http://schemas.microsoft.com/office/drawing/2014/main" id="{C67D5CF4-6475-4CDB-B8B7-E0A4893B18D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760501" y="2175434"/>
            <a:ext cx="5236794" cy="162456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Body Level One…">
            <a:extLst>
              <a:ext uri="{FF2B5EF4-FFF2-40B4-BE49-F238E27FC236}">
                <a16:creationId xmlns:a16="http://schemas.microsoft.com/office/drawing/2014/main" id="{CF0BC2DD-4D6E-4D68-BE3C-2300FC57F267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760502" y="3884114"/>
            <a:ext cx="3499816" cy="773994"/>
          </a:xfrm>
          <a:prstGeom prst="rect">
            <a:avLst/>
          </a:prstGeom>
        </p:spPr>
        <p:txBody>
          <a:bodyPr lIns="45720" tIns="91424" rIns="91440" bIns="91424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200" b="0" i="0" baseline="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1838450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Content 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78B9C-2950-714B-BC8E-C79ED3A016AF}"/>
              </a:ext>
            </a:extLst>
          </p:cNvPr>
          <p:cNvSpPr/>
          <p:nvPr userDrawn="1"/>
        </p:nvSpPr>
        <p:spPr>
          <a:xfrm>
            <a:off x="0" y="0"/>
            <a:ext cx="3320143" cy="5143500"/>
          </a:xfrm>
          <a:prstGeom prst="rect">
            <a:avLst/>
          </a:prstGeom>
          <a:solidFill>
            <a:schemeClr val="accent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B1F37-8FB5-444B-9B97-8BA688987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094"/>
          <a:stretch/>
        </p:blipFill>
        <p:spPr>
          <a:xfrm>
            <a:off x="0" y="2987932"/>
            <a:ext cx="3320143" cy="2155568"/>
          </a:xfrm>
          <a:prstGeom prst="rect">
            <a:avLst/>
          </a:prstGeom>
        </p:spPr>
      </p:pic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D507E00C-CFE5-EC45-B8EA-B3A1B544817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711575" y="293688"/>
            <a:ext cx="5077888" cy="438716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87EC3B-FF3C-4D84-8A4F-9CFE4B68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6" y="306622"/>
            <a:ext cx="2834640" cy="8204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B2443-A380-40BE-B430-188E8E7C32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226" y="1319470"/>
            <a:ext cx="2834640" cy="225307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4E9EA00-0DBA-4454-8B02-E17C0394C3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4" y="4490208"/>
            <a:ext cx="1243519" cy="6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238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Content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78B9C-2950-714B-BC8E-C79ED3A016AF}"/>
              </a:ext>
            </a:extLst>
          </p:cNvPr>
          <p:cNvSpPr/>
          <p:nvPr userDrawn="1"/>
        </p:nvSpPr>
        <p:spPr>
          <a:xfrm>
            <a:off x="0" y="0"/>
            <a:ext cx="3320143" cy="5143500"/>
          </a:xfrm>
          <a:prstGeom prst="rect">
            <a:avLst/>
          </a:prstGeom>
          <a:solidFill>
            <a:schemeClr val="accent4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B1F37-8FB5-444B-9B97-8BA688987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094"/>
          <a:stretch/>
        </p:blipFill>
        <p:spPr>
          <a:xfrm>
            <a:off x="0" y="2987932"/>
            <a:ext cx="3320143" cy="2155568"/>
          </a:xfrm>
          <a:prstGeom prst="rect">
            <a:avLst/>
          </a:prstGeom>
        </p:spPr>
      </p:pic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D507E00C-CFE5-EC45-B8EA-B3A1B544817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711575" y="293688"/>
            <a:ext cx="5077888" cy="438716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87EC3B-FF3C-4D84-8A4F-9CFE4B68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6" y="306622"/>
            <a:ext cx="2834640" cy="8204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B2443-A380-40BE-B430-188E8E7C32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226" y="1319470"/>
            <a:ext cx="2834640" cy="225307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4E9EA00-0DBA-4454-8B02-E17C0394C3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4" y="4490208"/>
            <a:ext cx="1243519" cy="6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406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Content 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678B9C-2950-714B-BC8E-C79ED3A016AF}"/>
              </a:ext>
            </a:extLst>
          </p:cNvPr>
          <p:cNvSpPr/>
          <p:nvPr userDrawn="1"/>
        </p:nvSpPr>
        <p:spPr>
          <a:xfrm>
            <a:off x="0" y="0"/>
            <a:ext cx="3320143" cy="5143500"/>
          </a:xfrm>
          <a:prstGeom prst="rec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B1F37-8FB5-444B-9B97-8BA6889878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094"/>
          <a:stretch/>
        </p:blipFill>
        <p:spPr>
          <a:xfrm>
            <a:off x="0" y="2987932"/>
            <a:ext cx="3320143" cy="2155568"/>
          </a:xfrm>
          <a:prstGeom prst="rect">
            <a:avLst/>
          </a:prstGeom>
        </p:spPr>
      </p:pic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D507E00C-CFE5-EC45-B8EA-B3A1B544817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711575" y="293688"/>
            <a:ext cx="5077888" cy="438716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87EC3B-FF3C-4D84-8A4F-9CFE4B68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6" y="306622"/>
            <a:ext cx="2834640" cy="8204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B2443-A380-40BE-B430-188E8E7C32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226" y="1319470"/>
            <a:ext cx="2834640" cy="225307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4E9EA00-0DBA-4454-8B02-E17C0394C3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4" y="4490208"/>
            <a:ext cx="1243519" cy="6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C6303F-387D-4FCD-8D8F-75433BD85983}"/>
              </a:ext>
            </a:extLst>
          </p:cNvPr>
          <p:cNvSpPr/>
          <p:nvPr userDrawn="1"/>
        </p:nvSpPr>
        <p:spPr>
          <a:xfrm>
            <a:off x="804860" y="1631555"/>
            <a:ext cx="3681062" cy="28504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EF719-FA44-4993-A107-AEE4A27CD52B}"/>
              </a:ext>
            </a:extLst>
          </p:cNvPr>
          <p:cNvSpPr/>
          <p:nvPr userDrawn="1"/>
        </p:nvSpPr>
        <p:spPr>
          <a:xfrm>
            <a:off x="4668677" y="1631555"/>
            <a:ext cx="3681062" cy="28504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390FA-0BB6-4EF1-9D38-1F0CEB5E432B}"/>
              </a:ext>
            </a:extLst>
          </p:cNvPr>
          <p:cNvSpPr/>
          <p:nvPr userDrawn="1"/>
        </p:nvSpPr>
        <p:spPr>
          <a:xfrm>
            <a:off x="804860" y="1399019"/>
            <a:ext cx="3681062" cy="907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1D4551-8AA6-4AE8-8598-02124C42A31C}"/>
              </a:ext>
            </a:extLst>
          </p:cNvPr>
          <p:cNvSpPr/>
          <p:nvPr userDrawn="1"/>
        </p:nvSpPr>
        <p:spPr>
          <a:xfrm>
            <a:off x="4668677" y="1399019"/>
            <a:ext cx="3681062" cy="907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4C1213-5686-4FF8-869F-30C4843588A8}"/>
              </a:ext>
            </a:extLst>
          </p:cNvPr>
          <p:cNvSpPr/>
          <p:nvPr userDrawn="1"/>
        </p:nvSpPr>
        <p:spPr>
          <a:xfrm>
            <a:off x="2322424" y="1076053"/>
            <a:ext cx="645932" cy="645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15C019-F5E7-4868-94E5-86E9031F8897}"/>
              </a:ext>
            </a:extLst>
          </p:cNvPr>
          <p:cNvSpPr/>
          <p:nvPr userDrawn="1"/>
        </p:nvSpPr>
        <p:spPr>
          <a:xfrm>
            <a:off x="6186241" y="1076053"/>
            <a:ext cx="645932" cy="645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F62D6E61-C8A3-4EF2-A57A-797CD82BC7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6697" y="1879311"/>
            <a:ext cx="3466224" cy="318549"/>
          </a:xfrm>
        </p:spPr>
        <p:txBody>
          <a:bodyPr wrap="non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b="1" dirty="0" smtClean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/>
              <a:t>Header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D1175303-2775-4F9C-BC03-0658B23491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80514" y="1879311"/>
            <a:ext cx="3466224" cy="318549"/>
          </a:xfrm>
        </p:spPr>
        <p:txBody>
          <a:bodyPr wrap="non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b="1" dirty="0" smtClean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/>
              <a:t>Header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137AA46-8B30-426E-9BD6-02C11E6BD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6401" y="2455069"/>
            <a:ext cx="3467100" cy="187200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08170C86-BA33-4088-884E-4DA1F6593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0514" y="2455069"/>
            <a:ext cx="3467100" cy="187200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21FF0B-7E9B-4235-8738-E190E6AD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5" y="306623"/>
            <a:ext cx="8511035" cy="39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9217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49E3FF-4A8F-4C13-AD40-33FAD41E74FA}"/>
              </a:ext>
            </a:extLst>
          </p:cNvPr>
          <p:cNvSpPr/>
          <p:nvPr userDrawn="1"/>
        </p:nvSpPr>
        <p:spPr>
          <a:xfrm>
            <a:off x="806909" y="1527052"/>
            <a:ext cx="2401345" cy="2961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5DCBA9-CA99-44C0-B292-66B1A8CE355F}"/>
              </a:ext>
            </a:extLst>
          </p:cNvPr>
          <p:cNvSpPr/>
          <p:nvPr userDrawn="1"/>
        </p:nvSpPr>
        <p:spPr>
          <a:xfrm>
            <a:off x="3371328" y="1527052"/>
            <a:ext cx="2401345" cy="2961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AEA00-C044-4897-9D56-619A8AF4F2DE}"/>
              </a:ext>
            </a:extLst>
          </p:cNvPr>
          <p:cNvSpPr/>
          <p:nvPr userDrawn="1"/>
        </p:nvSpPr>
        <p:spPr>
          <a:xfrm>
            <a:off x="5935746" y="1527052"/>
            <a:ext cx="2401345" cy="29618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97C91B-E8E7-4294-B3A5-C6540C5AF68C}"/>
              </a:ext>
            </a:extLst>
          </p:cNvPr>
          <p:cNvSpPr/>
          <p:nvPr userDrawn="1"/>
        </p:nvSpPr>
        <p:spPr>
          <a:xfrm>
            <a:off x="806909" y="1294517"/>
            <a:ext cx="2401345" cy="907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5DEE1-30E8-487B-A743-D85894E036C6}"/>
              </a:ext>
            </a:extLst>
          </p:cNvPr>
          <p:cNvSpPr/>
          <p:nvPr userDrawn="1"/>
        </p:nvSpPr>
        <p:spPr>
          <a:xfrm>
            <a:off x="3371328" y="1294517"/>
            <a:ext cx="2401345" cy="907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15D236-B024-40A0-B2E5-6C1A832D9BAA}"/>
              </a:ext>
            </a:extLst>
          </p:cNvPr>
          <p:cNvSpPr/>
          <p:nvPr userDrawn="1"/>
        </p:nvSpPr>
        <p:spPr>
          <a:xfrm>
            <a:off x="5935746" y="1294517"/>
            <a:ext cx="2401345" cy="9073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6B0B2CD-1AF1-4765-A1DF-10FEFFE65A8D}"/>
              </a:ext>
            </a:extLst>
          </p:cNvPr>
          <p:cNvSpPr/>
          <p:nvPr userDrawn="1"/>
        </p:nvSpPr>
        <p:spPr>
          <a:xfrm>
            <a:off x="1684615" y="971550"/>
            <a:ext cx="645932" cy="645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4EC6AA-BD70-4F15-BF46-43663C64B6EB}"/>
              </a:ext>
            </a:extLst>
          </p:cNvPr>
          <p:cNvSpPr/>
          <p:nvPr userDrawn="1"/>
        </p:nvSpPr>
        <p:spPr>
          <a:xfrm>
            <a:off x="4249033" y="971550"/>
            <a:ext cx="645932" cy="645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963AC5-399E-4667-8BCA-A565C4C7A846}"/>
              </a:ext>
            </a:extLst>
          </p:cNvPr>
          <p:cNvSpPr/>
          <p:nvPr userDrawn="1"/>
        </p:nvSpPr>
        <p:spPr>
          <a:xfrm>
            <a:off x="6813452" y="971550"/>
            <a:ext cx="645932" cy="6459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AA10616D-8E5D-481C-A3FB-DD61C4B171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3234" y="1766224"/>
            <a:ext cx="2128691" cy="318549"/>
          </a:xfrm>
        </p:spPr>
        <p:txBody>
          <a:bodyPr wrap="non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1600" b="1" dirty="0" smtClean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/>
              <a:t>Header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CEA543-8CC6-4D8B-A355-5713403C4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07394" y="1766224"/>
            <a:ext cx="2128691" cy="318549"/>
          </a:xfrm>
        </p:spPr>
        <p:txBody>
          <a:bodyPr wrap="non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1600" b="1" dirty="0" smtClean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/>
              <a:t>Header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86A8CF0A-5BB4-4B63-95B4-9F65157C1D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72073" y="1766224"/>
            <a:ext cx="2128691" cy="318549"/>
          </a:xfrm>
        </p:spPr>
        <p:txBody>
          <a:bodyPr wrap="non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1600" b="1" dirty="0" smtClean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/>
              <a:t>Header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27C91C-D960-4542-999F-197C5A725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3234" y="2389415"/>
            <a:ext cx="2128691" cy="193765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14B870B-EAA4-412D-8176-1E601A1646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07394" y="2389415"/>
            <a:ext cx="2128691" cy="193765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B334AE8C-5AA7-4545-B599-87A92CE727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72073" y="2389415"/>
            <a:ext cx="2128691" cy="1937657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5302119-AFE9-47A7-8C81-53AE0674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5" y="306623"/>
            <a:ext cx="8511035" cy="39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9242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6347BB-43BC-4073-BFD8-F717F4C76ED4}"/>
              </a:ext>
            </a:extLst>
          </p:cNvPr>
          <p:cNvSpPr/>
          <p:nvPr userDrawn="1"/>
        </p:nvSpPr>
        <p:spPr>
          <a:xfrm>
            <a:off x="307182" y="1374636"/>
            <a:ext cx="2031190" cy="31089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B34168-2621-44C7-A387-6A2872AFB0B5}"/>
              </a:ext>
            </a:extLst>
          </p:cNvPr>
          <p:cNvSpPr/>
          <p:nvPr userDrawn="1"/>
        </p:nvSpPr>
        <p:spPr>
          <a:xfrm>
            <a:off x="2476307" y="1374636"/>
            <a:ext cx="2031190" cy="31089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75C12F-34AE-481A-8D43-0328FF584C80}"/>
              </a:ext>
            </a:extLst>
          </p:cNvPr>
          <p:cNvSpPr/>
          <p:nvPr userDrawn="1"/>
        </p:nvSpPr>
        <p:spPr>
          <a:xfrm>
            <a:off x="4645434" y="1374636"/>
            <a:ext cx="2031190" cy="31089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FB24EA-ACFB-4EE9-AE87-F09D8BD27127}"/>
              </a:ext>
            </a:extLst>
          </p:cNvPr>
          <p:cNvSpPr/>
          <p:nvPr userDrawn="1"/>
        </p:nvSpPr>
        <p:spPr>
          <a:xfrm>
            <a:off x="307181" y="1177946"/>
            <a:ext cx="2031190" cy="7674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461862-0016-4499-B85B-D3DF412E690B}"/>
              </a:ext>
            </a:extLst>
          </p:cNvPr>
          <p:cNvSpPr/>
          <p:nvPr userDrawn="1"/>
        </p:nvSpPr>
        <p:spPr>
          <a:xfrm>
            <a:off x="2476307" y="1177946"/>
            <a:ext cx="2031190" cy="7674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95BD27-0BBD-4D45-AF52-89CFABDE57E3}"/>
              </a:ext>
            </a:extLst>
          </p:cNvPr>
          <p:cNvSpPr/>
          <p:nvPr userDrawn="1"/>
        </p:nvSpPr>
        <p:spPr>
          <a:xfrm>
            <a:off x="4645434" y="1177946"/>
            <a:ext cx="2031190" cy="7674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CAA576-D6D6-48BB-941E-11BDB97C2C9A}"/>
              </a:ext>
            </a:extLst>
          </p:cNvPr>
          <p:cNvSpPr/>
          <p:nvPr userDrawn="1"/>
        </p:nvSpPr>
        <p:spPr>
          <a:xfrm>
            <a:off x="1049593" y="904762"/>
            <a:ext cx="546365" cy="546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4B430B-4D67-42C6-A6AB-B7BCE4620086}"/>
              </a:ext>
            </a:extLst>
          </p:cNvPr>
          <p:cNvSpPr/>
          <p:nvPr userDrawn="1"/>
        </p:nvSpPr>
        <p:spPr>
          <a:xfrm>
            <a:off x="3218719" y="904762"/>
            <a:ext cx="546365" cy="546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D24722-3334-478C-B986-F855EF3A5DDE}"/>
              </a:ext>
            </a:extLst>
          </p:cNvPr>
          <p:cNvSpPr/>
          <p:nvPr userDrawn="1"/>
        </p:nvSpPr>
        <p:spPr>
          <a:xfrm>
            <a:off x="5387845" y="904762"/>
            <a:ext cx="546365" cy="546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F1BEAF-247E-4D0C-B5CF-A9319BF515E3}"/>
              </a:ext>
            </a:extLst>
          </p:cNvPr>
          <p:cNvSpPr/>
          <p:nvPr userDrawn="1"/>
        </p:nvSpPr>
        <p:spPr>
          <a:xfrm>
            <a:off x="6814559" y="1374636"/>
            <a:ext cx="2031190" cy="31089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E81E7-AD29-4988-BC29-C9A320224126}"/>
              </a:ext>
            </a:extLst>
          </p:cNvPr>
          <p:cNvSpPr/>
          <p:nvPr userDrawn="1"/>
        </p:nvSpPr>
        <p:spPr>
          <a:xfrm>
            <a:off x="6814559" y="1177946"/>
            <a:ext cx="2031190" cy="7674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1CB2D8-0D75-4BCB-B3AB-32DD1A426927}"/>
              </a:ext>
            </a:extLst>
          </p:cNvPr>
          <p:cNvSpPr/>
          <p:nvPr userDrawn="1"/>
        </p:nvSpPr>
        <p:spPr>
          <a:xfrm>
            <a:off x="7556971" y="904762"/>
            <a:ext cx="546365" cy="5463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6460A497-AB92-4414-93DC-31FBFFD525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8723" y="1565949"/>
            <a:ext cx="1872342" cy="318549"/>
          </a:xfrm>
        </p:spPr>
        <p:txBody>
          <a:bodyPr wrap="non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1400" b="1" dirty="0" smtClean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/>
              <a:t>Header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9F911ED-9501-481A-8819-DF461CCB64A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57849" y="1561686"/>
            <a:ext cx="1872342" cy="318549"/>
          </a:xfrm>
        </p:spPr>
        <p:txBody>
          <a:bodyPr wrap="non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1400" b="1" dirty="0" smtClean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/>
              <a:t>Header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1E387C5-027D-4C8F-B748-26053167FC3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26976" y="1561686"/>
            <a:ext cx="1872342" cy="318549"/>
          </a:xfrm>
        </p:spPr>
        <p:txBody>
          <a:bodyPr wrap="non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1400" b="1" dirty="0" smtClean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/>
              <a:t>Header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5B3665B5-C0B6-4331-B3BE-41037F7502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96101" y="1561686"/>
            <a:ext cx="1872342" cy="318549"/>
          </a:xfrm>
        </p:spPr>
        <p:txBody>
          <a:bodyPr wrap="non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1400" b="1" dirty="0" smtClean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/>
              <a:t>Header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A108179C-F361-49FF-A936-497C8B328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23" y="2081189"/>
            <a:ext cx="1872342" cy="2329318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D0F916E0-449E-443C-9B3B-36CC91CC6E5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56794" y="2081189"/>
            <a:ext cx="1872342" cy="2329318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83929EA2-4AF5-40FA-A927-38F9ACEC8EE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24866" y="2081189"/>
            <a:ext cx="1872342" cy="2329318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29B125-A187-408F-BD5D-5AFCE83EC35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92937" y="2081189"/>
            <a:ext cx="1872342" cy="2329318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EDB5056-8A66-43B5-BF05-1434F794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5" y="306623"/>
            <a:ext cx="8511035" cy="39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71823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56481BB-7F72-4673-A5F3-C78361D6D91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83864" y="1385105"/>
            <a:ext cx="1920240" cy="105568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1" name="Picture Placeholder 19">
            <a:extLst>
              <a:ext uri="{FF2B5EF4-FFF2-40B4-BE49-F238E27FC236}">
                <a16:creationId xmlns:a16="http://schemas.microsoft.com/office/drawing/2014/main" id="{09E329FA-0A2A-4ECF-8830-28A35875793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572170" y="1385105"/>
            <a:ext cx="1920240" cy="105568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B3A53132-2FFA-4312-93D8-19522097CA6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660476" y="1385105"/>
            <a:ext cx="1920240" cy="105568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3" name="Picture Placeholder 19">
            <a:extLst>
              <a:ext uri="{FF2B5EF4-FFF2-40B4-BE49-F238E27FC236}">
                <a16:creationId xmlns:a16="http://schemas.microsoft.com/office/drawing/2014/main" id="{F158D533-5BC3-4878-AE90-AAE1958B87F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748782" y="1385105"/>
            <a:ext cx="1920240" cy="105568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A31FB5D-2DB8-4914-99FF-2F830B90C14C}"/>
              </a:ext>
            </a:extLst>
          </p:cNvPr>
          <p:cNvGrpSpPr/>
          <p:nvPr userDrawn="1"/>
        </p:nvGrpSpPr>
        <p:grpSpPr>
          <a:xfrm>
            <a:off x="479421" y="2425091"/>
            <a:ext cx="1920240" cy="275447"/>
            <a:chOff x="471109" y="2425091"/>
            <a:chExt cx="1952282" cy="27544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C76BD6-6FD8-485C-9658-14105DE50A2C}"/>
                </a:ext>
              </a:extLst>
            </p:cNvPr>
            <p:cNvSpPr/>
            <p:nvPr/>
          </p:nvSpPr>
          <p:spPr>
            <a:xfrm>
              <a:off x="471109" y="2425091"/>
              <a:ext cx="1952282" cy="45719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3453"/>
                </a:solidFill>
                <a:effectLst/>
                <a:uFillTx/>
                <a:latin typeface="+mj-lt"/>
                <a:ea typeface="+mj-ea"/>
                <a:cs typeface="+mj-cs"/>
                <a:sym typeface="Open Sans Regular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4F4AE38-87D0-4117-8842-48C349E2721A}"/>
                </a:ext>
              </a:extLst>
            </p:cNvPr>
            <p:cNvCxnSpPr>
              <a:cxnSpLocks/>
            </p:cNvCxnSpPr>
            <p:nvPr/>
          </p:nvCxnSpPr>
          <p:spPr>
            <a:xfrm>
              <a:off x="1451767" y="2442961"/>
              <a:ext cx="0" cy="257577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round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C6D23B6-698F-47DF-A676-602E72EE5E61}"/>
              </a:ext>
            </a:extLst>
          </p:cNvPr>
          <p:cNvGrpSpPr/>
          <p:nvPr userDrawn="1"/>
        </p:nvGrpSpPr>
        <p:grpSpPr>
          <a:xfrm>
            <a:off x="2567727" y="2425091"/>
            <a:ext cx="1920240" cy="275447"/>
            <a:chOff x="471109" y="2425091"/>
            <a:chExt cx="1952282" cy="275447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F9C4962-F685-4F87-AFC7-E5DD35319A1B}"/>
                </a:ext>
              </a:extLst>
            </p:cNvPr>
            <p:cNvSpPr/>
            <p:nvPr/>
          </p:nvSpPr>
          <p:spPr>
            <a:xfrm>
              <a:off x="471109" y="2425091"/>
              <a:ext cx="1952282" cy="45719"/>
            </a:xfrm>
            <a:prstGeom prst="rect">
              <a:avLst/>
            </a:prstGeom>
            <a:solidFill>
              <a:schemeClr val="accent2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3453"/>
                </a:solidFill>
                <a:effectLst/>
                <a:uFillTx/>
                <a:latin typeface="+mj-lt"/>
                <a:ea typeface="+mj-ea"/>
                <a:cs typeface="+mj-cs"/>
                <a:sym typeface="Open Sans Regular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8E09C3-1EDB-487B-8363-9F0CDD9C5781}"/>
                </a:ext>
              </a:extLst>
            </p:cNvPr>
            <p:cNvCxnSpPr>
              <a:cxnSpLocks/>
            </p:cNvCxnSpPr>
            <p:nvPr/>
          </p:nvCxnSpPr>
          <p:spPr>
            <a:xfrm>
              <a:off x="1451767" y="2442961"/>
              <a:ext cx="0" cy="257577"/>
            </a:xfrm>
            <a:prstGeom prst="line">
              <a:avLst/>
            </a:prstGeom>
            <a:noFill/>
            <a:ln w="19050" cap="flat">
              <a:solidFill>
                <a:schemeClr val="accent2"/>
              </a:solidFill>
              <a:prstDash val="solid"/>
              <a:round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D4C61CE-6488-4B75-A532-5ED8F96A038A}"/>
              </a:ext>
            </a:extLst>
          </p:cNvPr>
          <p:cNvGrpSpPr/>
          <p:nvPr userDrawn="1"/>
        </p:nvGrpSpPr>
        <p:grpSpPr>
          <a:xfrm>
            <a:off x="4656033" y="2425091"/>
            <a:ext cx="1920240" cy="275447"/>
            <a:chOff x="471109" y="2425091"/>
            <a:chExt cx="1952282" cy="2754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70ED8F-677B-4CCF-917D-3BAF95F12C84}"/>
                </a:ext>
              </a:extLst>
            </p:cNvPr>
            <p:cNvSpPr/>
            <p:nvPr/>
          </p:nvSpPr>
          <p:spPr>
            <a:xfrm>
              <a:off x="471109" y="2425091"/>
              <a:ext cx="1952282" cy="45719"/>
            </a:xfrm>
            <a:prstGeom prst="rect">
              <a:avLst/>
            </a:prstGeom>
            <a:solidFill>
              <a:schemeClr val="accent3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3453"/>
                </a:solidFill>
                <a:effectLst/>
                <a:uFillTx/>
                <a:latin typeface="+mj-lt"/>
                <a:ea typeface="+mj-ea"/>
                <a:cs typeface="+mj-cs"/>
                <a:sym typeface="Open Sans Regular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495F9F-61F1-4954-BDEB-338D3C6B099C}"/>
                </a:ext>
              </a:extLst>
            </p:cNvPr>
            <p:cNvCxnSpPr>
              <a:cxnSpLocks/>
            </p:cNvCxnSpPr>
            <p:nvPr/>
          </p:nvCxnSpPr>
          <p:spPr>
            <a:xfrm>
              <a:off x="1451767" y="2442961"/>
              <a:ext cx="0" cy="257577"/>
            </a:xfrm>
            <a:prstGeom prst="line">
              <a:avLst/>
            </a:prstGeom>
            <a:noFill/>
            <a:ln w="19050" cap="flat">
              <a:solidFill>
                <a:schemeClr val="accent3"/>
              </a:solidFill>
              <a:prstDash val="solid"/>
              <a:round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A0F808-0DCA-4768-B760-CA9724B4BC56}"/>
              </a:ext>
            </a:extLst>
          </p:cNvPr>
          <p:cNvGrpSpPr/>
          <p:nvPr userDrawn="1"/>
        </p:nvGrpSpPr>
        <p:grpSpPr>
          <a:xfrm>
            <a:off x="6744339" y="2425091"/>
            <a:ext cx="1920240" cy="275447"/>
            <a:chOff x="471109" y="2425091"/>
            <a:chExt cx="1952282" cy="27544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BBE182-0037-412D-8198-4B373C5968D3}"/>
                </a:ext>
              </a:extLst>
            </p:cNvPr>
            <p:cNvSpPr/>
            <p:nvPr/>
          </p:nvSpPr>
          <p:spPr>
            <a:xfrm>
              <a:off x="471109" y="2425091"/>
              <a:ext cx="1952282" cy="45719"/>
            </a:xfrm>
            <a:prstGeom prst="rect">
              <a:avLst/>
            </a:prstGeom>
            <a:solidFill>
              <a:schemeClr val="accent4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3453"/>
                </a:solidFill>
                <a:effectLst/>
                <a:uFillTx/>
                <a:latin typeface="+mj-lt"/>
                <a:ea typeface="+mj-ea"/>
                <a:cs typeface="+mj-cs"/>
                <a:sym typeface="Open Sans Regular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9368DBE-8F88-4458-AEDB-8055721B4F25}"/>
                </a:ext>
              </a:extLst>
            </p:cNvPr>
            <p:cNvCxnSpPr>
              <a:cxnSpLocks/>
            </p:cNvCxnSpPr>
            <p:nvPr/>
          </p:nvCxnSpPr>
          <p:spPr>
            <a:xfrm>
              <a:off x="1451767" y="2442961"/>
              <a:ext cx="0" cy="257577"/>
            </a:xfrm>
            <a:prstGeom prst="line">
              <a:avLst/>
            </a:prstGeom>
            <a:noFill/>
            <a:ln w="19050" cap="flat">
              <a:solidFill>
                <a:schemeClr val="accent4"/>
              </a:solidFill>
              <a:prstDash val="solid"/>
              <a:round/>
              <a:tailEnd type="oval" w="sm" len="sm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6460A497-AB92-4414-93DC-31FBFFD525C5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83864" y="2735300"/>
            <a:ext cx="1920240" cy="318549"/>
          </a:xfrm>
        </p:spPr>
        <p:txBody>
          <a:bodyPr wrap="non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1400" b="1" dirty="0" smtClean="0">
                <a:solidFill>
                  <a:schemeClr val="accent1"/>
                </a:solidFill>
              </a:defRPr>
            </a:lvl1pPr>
          </a:lstStyle>
          <a:p>
            <a:pPr marL="0" lvl="0" algn="ctr"/>
            <a:r>
              <a:rPr lang="en-US"/>
              <a:t>Header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9F911ED-9501-481A-8819-DF461CCB64AE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2572170" y="2735300"/>
            <a:ext cx="1920240" cy="318549"/>
          </a:xfrm>
        </p:spPr>
        <p:txBody>
          <a:bodyPr wrap="non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1400" b="1" dirty="0" smtClean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/>
              <a:t>Header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1E387C5-027D-4C8F-B748-26053167FC31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4660476" y="2735300"/>
            <a:ext cx="1920240" cy="318549"/>
          </a:xfrm>
        </p:spPr>
        <p:txBody>
          <a:bodyPr wrap="non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1400" b="1" dirty="0" smtClean="0">
                <a:solidFill>
                  <a:schemeClr val="accent3"/>
                </a:solidFill>
              </a:defRPr>
            </a:lvl1pPr>
          </a:lstStyle>
          <a:p>
            <a:pPr marL="0" lvl="0" algn="ctr"/>
            <a:r>
              <a:rPr lang="en-US"/>
              <a:t>Header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5B3665B5-C0B6-4331-B3BE-41037F750285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6748782" y="2735300"/>
            <a:ext cx="1920240" cy="318549"/>
          </a:xfrm>
        </p:spPr>
        <p:txBody>
          <a:bodyPr wrap="none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1400" b="1" dirty="0" smtClean="0">
                <a:solidFill>
                  <a:schemeClr val="accent4"/>
                </a:solidFill>
              </a:defRPr>
            </a:lvl1pPr>
          </a:lstStyle>
          <a:p>
            <a:pPr marL="0" lvl="0" algn="ctr"/>
            <a:r>
              <a:rPr lang="en-US"/>
              <a:t>Header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A108179C-F361-49FF-A936-497C8B3287AB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83864" y="3150930"/>
            <a:ext cx="1920240" cy="1055745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1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D0F916E0-449E-443C-9B3B-36CC91CC6E53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2572170" y="3150930"/>
            <a:ext cx="1920240" cy="1055745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1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83929EA2-4AF5-40FA-A927-38F9ACEC8EE7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4660476" y="3150930"/>
            <a:ext cx="1920240" cy="1055745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1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29B125-A187-408F-BD5D-5AFCE83EC35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6748782" y="3150930"/>
            <a:ext cx="1920240" cy="1055745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342900" indent="0">
              <a:buNone/>
              <a:defRPr sz="1100">
                <a:solidFill>
                  <a:schemeClr val="tx1"/>
                </a:solidFill>
              </a:defRPr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F8DED004-3982-471B-8350-3BF9E5DD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5" y="306623"/>
            <a:ext cx="8511035" cy="39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24853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ection Circles - Multi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705A-53C6-4CBC-BF4F-4BCBBB3C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0EC6BC-B968-4694-A75B-E783EC947758}"/>
              </a:ext>
            </a:extLst>
          </p:cNvPr>
          <p:cNvSpPr/>
          <p:nvPr userDrawn="1"/>
        </p:nvSpPr>
        <p:spPr>
          <a:xfrm>
            <a:off x="384135" y="1171657"/>
            <a:ext cx="778744" cy="77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13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B8FDE0-0A12-4F01-85F9-0190613F9824}"/>
              </a:ext>
            </a:extLst>
          </p:cNvPr>
          <p:cNvSpPr/>
          <p:nvPr userDrawn="1"/>
        </p:nvSpPr>
        <p:spPr>
          <a:xfrm>
            <a:off x="384135" y="2348393"/>
            <a:ext cx="778744" cy="77874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13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1D8B30-9703-4409-A098-DABAA1F2A8D0}"/>
              </a:ext>
            </a:extLst>
          </p:cNvPr>
          <p:cNvSpPr/>
          <p:nvPr userDrawn="1"/>
        </p:nvSpPr>
        <p:spPr>
          <a:xfrm>
            <a:off x="384135" y="3525129"/>
            <a:ext cx="778744" cy="778744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13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34F61C-01F1-44DC-B624-6172AB8DA952}"/>
              </a:ext>
            </a:extLst>
          </p:cNvPr>
          <p:cNvSpPr/>
          <p:nvPr userDrawn="1"/>
        </p:nvSpPr>
        <p:spPr>
          <a:xfrm>
            <a:off x="4774053" y="1180074"/>
            <a:ext cx="778744" cy="778744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13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B9A90-138F-401B-B978-193E7B3661B8}"/>
              </a:ext>
            </a:extLst>
          </p:cNvPr>
          <p:cNvSpPr/>
          <p:nvPr userDrawn="1"/>
        </p:nvSpPr>
        <p:spPr>
          <a:xfrm>
            <a:off x="4774053" y="2356811"/>
            <a:ext cx="778744" cy="778744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13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251EA2-E9D8-444C-AD95-C995055436A7}"/>
              </a:ext>
            </a:extLst>
          </p:cNvPr>
          <p:cNvSpPr/>
          <p:nvPr userDrawn="1"/>
        </p:nvSpPr>
        <p:spPr>
          <a:xfrm>
            <a:off x="4774053" y="3533546"/>
            <a:ext cx="778744" cy="778744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13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204DA9E-60B2-4C6D-BB16-9466B8DE84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00163" y="1287536"/>
            <a:ext cx="3069785" cy="554786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B3966CC-7AB9-4865-A99C-3B32766E7E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0163" y="2464272"/>
            <a:ext cx="3069785" cy="554786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Placeholder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FCA005-3358-45C5-B9FE-BF1D87CCBD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0163" y="3641009"/>
            <a:ext cx="3069785" cy="554786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Placeholder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BA18A01-CCA8-40A4-900D-ACCC524D6F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90082" y="1287536"/>
            <a:ext cx="3069785" cy="554786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Placeholder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8008053-F9BB-46FF-AB4C-A18BCB60C8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90082" y="2464272"/>
            <a:ext cx="3069785" cy="554786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Placeholder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6F8EB4B-D663-4ADD-A3D1-4D1E023FF4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90082" y="3641009"/>
            <a:ext cx="3069785" cy="554786"/>
          </a:xfrm>
        </p:spPr>
        <p:txBody>
          <a:bodyPr anchor="ctr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38706337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D3A1A72-9606-4100-8AD4-A8DDFA3DDAFE}"/>
              </a:ext>
            </a:extLst>
          </p:cNvPr>
          <p:cNvSpPr/>
          <p:nvPr userDrawn="1"/>
        </p:nvSpPr>
        <p:spPr>
          <a:xfrm>
            <a:off x="292392" y="1491757"/>
            <a:ext cx="1350431" cy="2922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49D8D5-968A-46C8-B13B-94F1E2AB20DD}"/>
              </a:ext>
            </a:extLst>
          </p:cNvPr>
          <p:cNvGrpSpPr/>
          <p:nvPr/>
        </p:nvGrpSpPr>
        <p:grpSpPr>
          <a:xfrm flipV="1">
            <a:off x="601711" y="1139895"/>
            <a:ext cx="731792" cy="734405"/>
            <a:chOff x="463550" y="2359025"/>
            <a:chExt cx="1778000" cy="1784350"/>
          </a:xfrm>
        </p:grpSpPr>
        <p:sp>
          <p:nvSpPr>
            <p:cNvPr id="35" name="Oval 9">
              <a:extLst>
                <a:ext uri="{FF2B5EF4-FFF2-40B4-BE49-F238E27FC236}">
                  <a16:creationId xmlns:a16="http://schemas.microsoft.com/office/drawing/2014/main" id="{AD879D51-047C-40F2-BB93-6680238DB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50" y="2359025"/>
              <a:ext cx="1778000" cy="17843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1642EB9D-B9DD-4ECF-AE93-5506C8D2A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3" y="2509838"/>
              <a:ext cx="1476375" cy="1481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78F78E8-D759-4B2F-8C33-CB644A316CDF}"/>
              </a:ext>
            </a:extLst>
          </p:cNvPr>
          <p:cNvSpPr/>
          <p:nvPr userDrawn="1"/>
        </p:nvSpPr>
        <p:spPr>
          <a:xfrm>
            <a:off x="1731610" y="1491757"/>
            <a:ext cx="1350431" cy="2922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5422C39-11AB-4D5A-8503-FB8CF3C21164}"/>
              </a:ext>
            </a:extLst>
          </p:cNvPr>
          <p:cNvGrpSpPr/>
          <p:nvPr userDrawn="1"/>
        </p:nvGrpSpPr>
        <p:grpSpPr>
          <a:xfrm flipV="1">
            <a:off x="2040929" y="1139895"/>
            <a:ext cx="731792" cy="734405"/>
            <a:chOff x="463550" y="2359025"/>
            <a:chExt cx="1778000" cy="1784350"/>
          </a:xfrm>
        </p:grpSpPr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CF2F7066-3533-41F7-B533-90CD581B0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50" y="2359025"/>
              <a:ext cx="1778000" cy="17843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D76AC748-F340-4001-BEFA-FCBD9397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3" y="2509838"/>
              <a:ext cx="1476375" cy="1481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7B0B1CF-FE09-43B3-9204-DB70AE0C0D22}"/>
              </a:ext>
            </a:extLst>
          </p:cNvPr>
          <p:cNvSpPr/>
          <p:nvPr userDrawn="1"/>
        </p:nvSpPr>
        <p:spPr>
          <a:xfrm>
            <a:off x="3170827" y="1491757"/>
            <a:ext cx="1350431" cy="2922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23F967-80E8-40D9-8301-F51D5FBB5E2F}"/>
              </a:ext>
            </a:extLst>
          </p:cNvPr>
          <p:cNvGrpSpPr/>
          <p:nvPr userDrawn="1"/>
        </p:nvGrpSpPr>
        <p:grpSpPr>
          <a:xfrm flipV="1">
            <a:off x="3480147" y="1139895"/>
            <a:ext cx="731792" cy="734405"/>
            <a:chOff x="463550" y="2359025"/>
            <a:chExt cx="1778000" cy="1784350"/>
          </a:xfrm>
        </p:grpSpPr>
        <p:sp>
          <p:nvSpPr>
            <p:cNvPr id="45" name="Oval 9">
              <a:extLst>
                <a:ext uri="{FF2B5EF4-FFF2-40B4-BE49-F238E27FC236}">
                  <a16:creationId xmlns:a16="http://schemas.microsoft.com/office/drawing/2014/main" id="{0A80BDFC-B347-4CCD-9BFD-A96901E6A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50" y="2359025"/>
              <a:ext cx="1778000" cy="1784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58F77E23-A664-4F89-A503-B79EA905E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3" y="2509838"/>
              <a:ext cx="1476375" cy="1481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EC3AEF1-9E67-4A95-9C80-C3DA8862F4CE}"/>
              </a:ext>
            </a:extLst>
          </p:cNvPr>
          <p:cNvSpPr/>
          <p:nvPr userDrawn="1"/>
        </p:nvSpPr>
        <p:spPr>
          <a:xfrm>
            <a:off x="4610045" y="1491757"/>
            <a:ext cx="1350431" cy="2922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76DBA0F-5F92-4786-AE96-4B0147B5B050}"/>
              </a:ext>
            </a:extLst>
          </p:cNvPr>
          <p:cNvGrpSpPr/>
          <p:nvPr userDrawn="1"/>
        </p:nvGrpSpPr>
        <p:grpSpPr>
          <a:xfrm flipV="1">
            <a:off x="4919365" y="1139895"/>
            <a:ext cx="731792" cy="734405"/>
            <a:chOff x="463550" y="2359025"/>
            <a:chExt cx="1777999" cy="1784350"/>
          </a:xfrm>
        </p:grpSpPr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ACB62A44-4C82-4870-95F9-1F276E39C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50" y="2359025"/>
              <a:ext cx="1777999" cy="17843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0" name="Oval 10">
              <a:extLst>
                <a:ext uri="{FF2B5EF4-FFF2-40B4-BE49-F238E27FC236}">
                  <a16:creationId xmlns:a16="http://schemas.microsoft.com/office/drawing/2014/main" id="{3B11A714-2EE5-4CDA-B09F-6FE5EBD3A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2" y="2509837"/>
              <a:ext cx="1476375" cy="1481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6B91A77-DE72-4C5A-AC15-69E3D37ED024}"/>
              </a:ext>
            </a:extLst>
          </p:cNvPr>
          <p:cNvSpPr/>
          <p:nvPr userDrawn="1"/>
        </p:nvSpPr>
        <p:spPr>
          <a:xfrm>
            <a:off x="6049263" y="1491757"/>
            <a:ext cx="1350431" cy="2922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811239-AA1D-454F-8DF3-6544C14ADE30}"/>
              </a:ext>
            </a:extLst>
          </p:cNvPr>
          <p:cNvGrpSpPr/>
          <p:nvPr userDrawn="1"/>
        </p:nvGrpSpPr>
        <p:grpSpPr>
          <a:xfrm flipV="1">
            <a:off x="6358582" y="1139895"/>
            <a:ext cx="731792" cy="734405"/>
            <a:chOff x="463550" y="2359025"/>
            <a:chExt cx="1778000" cy="1784350"/>
          </a:xfrm>
        </p:grpSpPr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B3C4AAD3-51AD-450B-B2BF-5E344CF29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50" y="2359025"/>
              <a:ext cx="1778000" cy="17843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Oval 10">
              <a:extLst>
                <a:ext uri="{FF2B5EF4-FFF2-40B4-BE49-F238E27FC236}">
                  <a16:creationId xmlns:a16="http://schemas.microsoft.com/office/drawing/2014/main" id="{ABDC29F0-8913-4860-A6E9-95CC25ED1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3" y="2509838"/>
              <a:ext cx="1476375" cy="1481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A29A5C1-4AD7-4E76-8117-D9BAECA46B42}"/>
              </a:ext>
            </a:extLst>
          </p:cNvPr>
          <p:cNvSpPr/>
          <p:nvPr userDrawn="1"/>
        </p:nvSpPr>
        <p:spPr>
          <a:xfrm>
            <a:off x="7488479" y="1491757"/>
            <a:ext cx="1350431" cy="2922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EB85B9-45B4-4413-A450-BA5BC069D402}"/>
              </a:ext>
            </a:extLst>
          </p:cNvPr>
          <p:cNvGrpSpPr/>
          <p:nvPr userDrawn="1"/>
        </p:nvGrpSpPr>
        <p:grpSpPr>
          <a:xfrm flipV="1">
            <a:off x="7797798" y="1139895"/>
            <a:ext cx="731792" cy="734405"/>
            <a:chOff x="463550" y="2359025"/>
            <a:chExt cx="1778000" cy="1784350"/>
          </a:xfrm>
        </p:grpSpPr>
        <p:sp>
          <p:nvSpPr>
            <p:cNvPr id="57" name="Oval 9">
              <a:extLst>
                <a:ext uri="{FF2B5EF4-FFF2-40B4-BE49-F238E27FC236}">
                  <a16:creationId xmlns:a16="http://schemas.microsoft.com/office/drawing/2014/main" id="{6FBE2666-506B-4D2A-B0C4-DE3CE1498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550" y="2359025"/>
              <a:ext cx="1778000" cy="17843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0EBF6CD2-1D95-4846-ABAF-2BEF7B4E1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3" y="2509838"/>
              <a:ext cx="1476375" cy="14811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040CF4-9D4B-4EF0-B585-FE4D3C7252A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A108179C-F361-49FF-A936-497C8B3287AB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44272" y="2065788"/>
            <a:ext cx="1249578" cy="2252212"/>
          </a:xfrm>
        </p:spPr>
        <p:txBody>
          <a:bodyPr lIns="45720" rIns="45720"/>
          <a:lstStyle>
            <a:lvl1pPr marL="0" indent="0" algn="ctr">
              <a:buNone/>
              <a:defRPr sz="12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D0F916E0-449E-443C-9B3B-36CC91CC6E53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222125" y="2065788"/>
            <a:ext cx="1249578" cy="2252212"/>
          </a:xfrm>
        </p:spPr>
        <p:txBody>
          <a:bodyPr lIns="45720" rIns="45720"/>
          <a:lstStyle>
            <a:lvl1pPr marL="0" indent="0" algn="ctr">
              <a:buNone/>
              <a:defRPr sz="12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83929EA2-4AF5-40FA-A927-38F9ACEC8EE7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783199" y="2065788"/>
            <a:ext cx="1249578" cy="2252212"/>
          </a:xfrm>
        </p:spPr>
        <p:txBody>
          <a:bodyPr lIns="45720" rIns="45720"/>
          <a:lstStyle>
            <a:lvl1pPr marL="0" indent="0" algn="ctr">
              <a:buNone/>
              <a:defRPr sz="12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29B125-A187-408F-BD5D-5AFCE83EC35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4661052" y="2065788"/>
            <a:ext cx="1249578" cy="2252212"/>
          </a:xfrm>
        </p:spPr>
        <p:txBody>
          <a:bodyPr lIns="45720" rIns="45720"/>
          <a:lstStyle>
            <a:lvl1pPr marL="0" indent="0" algn="ctr">
              <a:buNone/>
              <a:defRPr sz="12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D5FB036C-22DA-4F3E-B4BA-6D2AC4E38C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99979" y="2065788"/>
            <a:ext cx="1249578" cy="2252212"/>
          </a:xfrm>
        </p:spPr>
        <p:txBody>
          <a:bodyPr lIns="45720" rIns="45720"/>
          <a:lstStyle>
            <a:lvl1pPr marL="0" indent="0" algn="ctr">
              <a:buNone/>
              <a:defRPr sz="12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90D73F5A-27FD-4B3F-B103-4BDD81F3E28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538905" y="2065788"/>
            <a:ext cx="1249578" cy="2252212"/>
          </a:xfrm>
        </p:spPr>
        <p:txBody>
          <a:bodyPr lIns="45720" rIns="45720"/>
          <a:lstStyle>
            <a:lvl1pPr marL="0" indent="0" algn="ctr">
              <a:buNone/>
              <a:defRPr sz="12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5056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ection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0CF4-9D4B-4EF0-B585-FE4D3C7252A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A108179C-F361-49FF-A936-497C8B3287AB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26917" y="1372581"/>
            <a:ext cx="1511989" cy="617220"/>
          </a:xfrm>
        </p:spPr>
        <p:txBody>
          <a:bodyPr anchor="b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D0F916E0-449E-443C-9B3B-36CC91CC6E53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215781" y="1372581"/>
            <a:ext cx="1511989" cy="617220"/>
          </a:xfrm>
        </p:spPr>
        <p:txBody>
          <a:bodyPr anchor="b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83929EA2-4AF5-40FA-A927-38F9ACEC8EE7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2022577" y="3537176"/>
            <a:ext cx="1511989" cy="61722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29B125-A187-408F-BD5D-5AFCE83EC35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4413565" y="3537176"/>
            <a:ext cx="1511989" cy="61722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D5FB036C-22DA-4F3E-B4BA-6D2AC4E38C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614050" y="1372581"/>
            <a:ext cx="1511989" cy="617220"/>
          </a:xfrm>
        </p:spPr>
        <p:txBody>
          <a:bodyPr anchor="b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90D73F5A-27FD-4B3F-B103-4BDD81F3E28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804553" y="3537176"/>
            <a:ext cx="1511989" cy="61722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25D544-A908-49ED-A64E-D394463EF98A}"/>
              </a:ext>
            </a:extLst>
          </p:cNvPr>
          <p:cNvGrpSpPr/>
          <p:nvPr userDrawn="1"/>
        </p:nvGrpSpPr>
        <p:grpSpPr>
          <a:xfrm>
            <a:off x="910782" y="2085128"/>
            <a:ext cx="7322437" cy="1364223"/>
            <a:chOff x="0" y="2452688"/>
            <a:chExt cx="10480676" cy="1952626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8E787E40-98F2-499A-BAD1-0CA4C9C3A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8213" y="2452688"/>
              <a:ext cx="1922463" cy="976313"/>
            </a:xfrm>
            <a:custGeom>
              <a:avLst/>
              <a:gdLst>
                <a:gd name="T0" fmla="*/ 1686 w 3371"/>
                <a:gd name="T1" fmla="*/ 371 h 1686"/>
                <a:gd name="T2" fmla="*/ 3000 w 3371"/>
                <a:gd name="T3" fmla="*/ 1686 h 1686"/>
                <a:gd name="T4" fmla="*/ 3371 w 3371"/>
                <a:gd name="T5" fmla="*/ 1686 h 1686"/>
                <a:gd name="T6" fmla="*/ 1686 w 3371"/>
                <a:gd name="T7" fmla="*/ 0 h 1686"/>
                <a:gd name="T8" fmla="*/ 0 w 3371"/>
                <a:gd name="T9" fmla="*/ 1686 h 1686"/>
                <a:gd name="T10" fmla="*/ 371 w 3371"/>
                <a:gd name="T11" fmla="*/ 1686 h 1686"/>
                <a:gd name="T12" fmla="*/ 1686 w 3371"/>
                <a:gd name="T13" fmla="*/ 371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1" h="1686">
                  <a:moveTo>
                    <a:pt x="1686" y="371"/>
                  </a:moveTo>
                  <a:cubicBezTo>
                    <a:pt x="2412" y="371"/>
                    <a:pt x="3000" y="960"/>
                    <a:pt x="3000" y="1686"/>
                  </a:cubicBezTo>
                  <a:cubicBezTo>
                    <a:pt x="3371" y="1686"/>
                    <a:pt x="3371" y="1686"/>
                    <a:pt x="3371" y="1686"/>
                  </a:cubicBezTo>
                  <a:cubicBezTo>
                    <a:pt x="3371" y="755"/>
                    <a:pt x="2617" y="0"/>
                    <a:pt x="1686" y="0"/>
                  </a:cubicBezTo>
                  <a:cubicBezTo>
                    <a:pt x="754" y="0"/>
                    <a:pt x="0" y="755"/>
                    <a:pt x="0" y="1686"/>
                  </a:cubicBezTo>
                  <a:cubicBezTo>
                    <a:pt x="371" y="1686"/>
                    <a:pt x="371" y="1686"/>
                    <a:pt x="371" y="1686"/>
                  </a:cubicBezTo>
                  <a:cubicBezTo>
                    <a:pt x="371" y="960"/>
                    <a:pt x="959" y="371"/>
                    <a:pt x="1686" y="37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569B2AC-D33A-43D5-9F5E-E6C934153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300" y="3429001"/>
              <a:ext cx="1924050" cy="976313"/>
            </a:xfrm>
            <a:custGeom>
              <a:avLst/>
              <a:gdLst>
                <a:gd name="T0" fmla="*/ 1686 w 3372"/>
                <a:gd name="T1" fmla="*/ 1315 h 1686"/>
                <a:gd name="T2" fmla="*/ 3001 w 3372"/>
                <a:gd name="T3" fmla="*/ 0 h 1686"/>
                <a:gd name="T4" fmla="*/ 3372 w 3372"/>
                <a:gd name="T5" fmla="*/ 0 h 1686"/>
                <a:gd name="T6" fmla="*/ 1686 w 3372"/>
                <a:gd name="T7" fmla="*/ 1686 h 1686"/>
                <a:gd name="T8" fmla="*/ 0 w 3372"/>
                <a:gd name="T9" fmla="*/ 0 h 1686"/>
                <a:gd name="T10" fmla="*/ 371 w 3372"/>
                <a:gd name="T11" fmla="*/ 0 h 1686"/>
                <a:gd name="T12" fmla="*/ 1686 w 3372"/>
                <a:gd name="T13" fmla="*/ 1315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6">
                  <a:moveTo>
                    <a:pt x="1686" y="1315"/>
                  </a:moveTo>
                  <a:cubicBezTo>
                    <a:pt x="2412" y="1315"/>
                    <a:pt x="3001" y="726"/>
                    <a:pt x="3001" y="0"/>
                  </a:cubicBezTo>
                  <a:cubicBezTo>
                    <a:pt x="3372" y="0"/>
                    <a:pt x="3372" y="0"/>
                    <a:pt x="3372" y="0"/>
                  </a:cubicBezTo>
                  <a:cubicBezTo>
                    <a:pt x="3372" y="931"/>
                    <a:pt x="2617" y="1686"/>
                    <a:pt x="1686" y="1686"/>
                  </a:cubicBezTo>
                  <a:cubicBezTo>
                    <a:pt x="755" y="1686"/>
                    <a:pt x="0" y="931"/>
                    <a:pt x="0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726"/>
                    <a:pt x="960" y="1315"/>
                    <a:pt x="1686" y="1315"/>
                  </a:cubicBezTo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F1A23517-7AE8-454E-9F5F-300EF8DF2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975" y="2452688"/>
              <a:ext cx="1924050" cy="976313"/>
            </a:xfrm>
            <a:custGeom>
              <a:avLst/>
              <a:gdLst>
                <a:gd name="T0" fmla="*/ 3001 w 3372"/>
                <a:gd name="T1" fmla="*/ 1686 h 1686"/>
                <a:gd name="T2" fmla="*/ 1686 w 3372"/>
                <a:gd name="T3" fmla="*/ 371 h 1686"/>
                <a:gd name="T4" fmla="*/ 371 w 3372"/>
                <a:gd name="T5" fmla="*/ 1686 h 1686"/>
                <a:gd name="T6" fmla="*/ 0 w 3372"/>
                <a:gd name="T7" fmla="*/ 1686 h 1686"/>
                <a:gd name="T8" fmla="*/ 1686 w 3372"/>
                <a:gd name="T9" fmla="*/ 0 h 1686"/>
                <a:gd name="T10" fmla="*/ 3372 w 3372"/>
                <a:gd name="T11" fmla="*/ 1686 h 1686"/>
                <a:gd name="T12" fmla="*/ 3001 w 3372"/>
                <a:gd name="T13" fmla="*/ 1686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6">
                  <a:moveTo>
                    <a:pt x="3001" y="1686"/>
                  </a:moveTo>
                  <a:cubicBezTo>
                    <a:pt x="3001" y="960"/>
                    <a:pt x="2412" y="371"/>
                    <a:pt x="1686" y="371"/>
                  </a:cubicBezTo>
                  <a:cubicBezTo>
                    <a:pt x="960" y="371"/>
                    <a:pt x="371" y="960"/>
                    <a:pt x="371" y="1686"/>
                  </a:cubicBezTo>
                  <a:cubicBezTo>
                    <a:pt x="0" y="1686"/>
                    <a:pt x="0" y="1686"/>
                    <a:pt x="0" y="1686"/>
                  </a:cubicBezTo>
                  <a:cubicBezTo>
                    <a:pt x="0" y="755"/>
                    <a:pt x="755" y="0"/>
                    <a:pt x="1686" y="0"/>
                  </a:cubicBezTo>
                  <a:cubicBezTo>
                    <a:pt x="2617" y="0"/>
                    <a:pt x="3372" y="755"/>
                    <a:pt x="3372" y="1686"/>
                  </a:cubicBezTo>
                  <a:cubicBezTo>
                    <a:pt x="3001" y="1686"/>
                    <a:pt x="3001" y="1686"/>
                    <a:pt x="3001" y="168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846ED41A-932D-4D47-8CC4-FA90FB2DF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650" y="3429001"/>
              <a:ext cx="1924050" cy="976313"/>
            </a:xfrm>
            <a:custGeom>
              <a:avLst/>
              <a:gdLst>
                <a:gd name="T0" fmla="*/ 1685 w 3371"/>
                <a:gd name="T1" fmla="*/ 1315 h 1686"/>
                <a:gd name="T2" fmla="*/ 3000 w 3371"/>
                <a:gd name="T3" fmla="*/ 0 h 1686"/>
                <a:gd name="T4" fmla="*/ 3371 w 3371"/>
                <a:gd name="T5" fmla="*/ 0 h 1686"/>
                <a:gd name="T6" fmla="*/ 1685 w 3371"/>
                <a:gd name="T7" fmla="*/ 1686 h 1686"/>
                <a:gd name="T8" fmla="*/ 0 w 3371"/>
                <a:gd name="T9" fmla="*/ 0 h 1686"/>
                <a:gd name="T10" fmla="*/ 371 w 3371"/>
                <a:gd name="T11" fmla="*/ 0 h 1686"/>
                <a:gd name="T12" fmla="*/ 1685 w 3371"/>
                <a:gd name="T13" fmla="*/ 1315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1" h="1686">
                  <a:moveTo>
                    <a:pt x="1685" y="1315"/>
                  </a:moveTo>
                  <a:cubicBezTo>
                    <a:pt x="2412" y="1315"/>
                    <a:pt x="3000" y="726"/>
                    <a:pt x="3000" y="0"/>
                  </a:cubicBezTo>
                  <a:cubicBezTo>
                    <a:pt x="3371" y="0"/>
                    <a:pt x="3371" y="0"/>
                    <a:pt x="3371" y="0"/>
                  </a:cubicBezTo>
                  <a:cubicBezTo>
                    <a:pt x="3371" y="931"/>
                    <a:pt x="2616" y="1686"/>
                    <a:pt x="1685" y="1686"/>
                  </a:cubicBezTo>
                  <a:cubicBezTo>
                    <a:pt x="754" y="1686"/>
                    <a:pt x="0" y="931"/>
                    <a:pt x="0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726"/>
                    <a:pt x="959" y="1315"/>
                    <a:pt x="1685" y="131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7C096FC6-6C58-477D-A12B-BA6D3E0CE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325" y="2452688"/>
              <a:ext cx="1924050" cy="976313"/>
            </a:xfrm>
            <a:custGeom>
              <a:avLst/>
              <a:gdLst>
                <a:gd name="T0" fmla="*/ 1686 w 3372"/>
                <a:gd name="T1" fmla="*/ 371 h 1686"/>
                <a:gd name="T2" fmla="*/ 3001 w 3372"/>
                <a:gd name="T3" fmla="*/ 1686 h 1686"/>
                <a:gd name="T4" fmla="*/ 3372 w 3372"/>
                <a:gd name="T5" fmla="*/ 1686 h 1686"/>
                <a:gd name="T6" fmla="*/ 1686 w 3372"/>
                <a:gd name="T7" fmla="*/ 0 h 1686"/>
                <a:gd name="T8" fmla="*/ 0 w 3372"/>
                <a:gd name="T9" fmla="*/ 1686 h 1686"/>
                <a:gd name="T10" fmla="*/ 371 w 3372"/>
                <a:gd name="T11" fmla="*/ 1686 h 1686"/>
                <a:gd name="T12" fmla="*/ 1686 w 3372"/>
                <a:gd name="T13" fmla="*/ 371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6">
                  <a:moveTo>
                    <a:pt x="1686" y="371"/>
                  </a:moveTo>
                  <a:cubicBezTo>
                    <a:pt x="2412" y="371"/>
                    <a:pt x="3001" y="960"/>
                    <a:pt x="3001" y="1686"/>
                  </a:cubicBezTo>
                  <a:cubicBezTo>
                    <a:pt x="3372" y="1686"/>
                    <a:pt x="3372" y="1686"/>
                    <a:pt x="3372" y="1686"/>
                  </a:cubicBezTo>
                  <a:cubicBezTo>
                    <a:pt x="3372" y="755"/>
                    <a:pt x="2617" y="0"/>
                    <a:pt x="1686" y="0"/>
                  </a:cubicBezTo>
                  <a:cubicBezTo>
                    <a:pt x="755" y="0"/>
                    <a:pt x="0" y="755"/>
                    <a:pt x="0" y="1686"/>
                  </a:cubicBezTo>
                  <a:cubicBezTo>
                    <a:pt x="371" y="1686"/>
                    <a:pt x="371" y="1686"/>
                    <a:pt x="371" y="1686"/>
                  </a:cubicBezTo>
                  <a:cubicBezTo>
                    <a:pt x="371" y="960"/>
                    <a:pt x="960" y="371"/>
                    <a:pt x="1686" y="37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53FCA09-1E70-4D9F-9222-11EDE151A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429001"/>
              <a:ext cx="1924050" cy="976313"/>
            </a:xfrm>
            <a:custGeom>
              <a:avLst/>
              <a:gdLst>
                <a:gd name="T0" fmla="*/ 3001 w 3372"/>
                <a:gd name="T1" fmla="*/ 0 h 1686"/>
                <a:gd name="T2" fmla="*/ 1686 w 3372"/>
                <a:gd name="T3" fmla="*/ 1315 h 1686"/>
                <a:gd name="T4" fmla="*/ 371 w 3372"/>
                <a:gd name="T5" fmla="*/ 0 h 1686"/>
                <a:gd name="T6" fmla="*/ 0 w 3372"/>
                <a:gd name="T7" fmla="*/ 0 h 1686"/>
                <a:gd name="T8" fmla="*/ 1686 w 3372"/>
                <a:gd name="T9" fmla="*/ 1686 h 1686"/>
                <a:gd name="T10" fmla="*/ 3372 w 3372"/>
                <a:gd name="T11" fmla="*/ 0 h 1686"/>
                <a:gd name="T12" fmla="*/ 3001 w 3372"/>
                <a:gd name="T13" fmla="*/ 0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6">
                  <a:moveTo>
                    <a:pt x="3001" y="0"/>
                  </a:moveTo>
                  <a:cubicBezTo>
                    <a:pt x="3001" y="726"/>
                    <a:pt x="2412" y="1315"/>
                    <a:pt x="1686" y="1315"/>
                  </a:cubicBezTo>
                  <a:cubicBezTo>
                    <a:pt x="960" y="1315"/>
                    <a:pt x="371" y="726"/>
                    <a:pt x="3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31"/>
                    <a:pt x="755" y="1686"/>
                    <a:pt x="1686" y="1686"/>
                  </a:cubicBezTo>
                  <a:cubicBezTo>
                    <a:pt x="2617" y="1686"/>
                    <a:pt x="3372" y="931"/>
                    <a:pt x="3372" y="0"/>
                  </a:cubicBezTo>
                  <a:cubicBezTo>
                    <a:pt x="3001" y="0"/>
                    <a:pt x="3001" y="0"/>
                    <a:pt x="3001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2954AC59-6D15-42E6-A43A-02489F5CB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8213" y="3429001"/>
              <a:ext cx="1922463" cy="976313"/>
            </a:xfrm>
            <a:custGeom>
              <a:avLst/>
              <a:gdLst>
                <a:gd name="T0" fmla="*/ 3000 w 3371"/>
                <a:gd name="T1" fmla="*/ 0 h 1686"/>
                <a:gd name="T2" fmla="*/ 1686 w 3371"/>
                <a:gd name="T3" fmla="*/ 1315 h 1686"/>
                <a:gd name="T4" fmla="*/ 371 w 3371"/>
                <a:gd name="T5" fmla="*/ 0 h 1686"/>
                <a:gd name="T6" fmla="*/ 0 w 3371"/>
                <a:gd name="T7" fmla="*/ 0 h 1686"/>
                <a:gd name="T8" fmla="*/ 1686 w 3371"/>
                <a:gd name="T9" fmla="*/ 1686 h 1686"/>
                <a:gd name="T10" fmla="*/ 3371 w 3371"/>
                <a:gd name="T11" fmla="*/ 0 h 1686"/>
                <a:gd name="T12" fmla="*/ 3000 w 3371"/>
                <a:gd name="T13" fmla="*/ 0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1" h="1686">
                  <a:moveTo>
                    <a:pt x="3000" y="0"/>
                  </a:moveTo>
                  <a:cubicBezTo>
                    <a:pt x="3000" y="726"/>
                    <a:pt x="2412" y="1315"/>
                    <a:pt x="1686" y="1315"/>
                  </a:cubicBezTo>
                  <a:cubicBezTo>
                    <a:pt x="959" y="1315"/>
                    <a:pt x="371" y="726"/>
                    <a:pt x="3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31"/>
                    <a:pt x="755" y="1686"/>
                    <a:pt x="1686" y="1686"/>
                  </a:cubicBezTo>
                  <a:cubicBezTo>
                    <a:pt x="2617" y="1686"/>
                    <a:pt x="3371" y="931"/>
                    <a:pt x="3371" y="0"/>
                  </a:cubicBezTo>
                  <a:cubicBezTo>
                    <a:pt x="3000" y="0"/>
                    <a:pt x="3000" y="0"/>
                    <a:pt x="300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04C68CC5-47A6-4514-8DE5-82B7418AC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300" y="2452688"/>
              <a:ext cx="1924050" cy="976313"/>
            </a:xfrm>
            <a:custGeom>
              <a:avLst/>
              <a:gdLst>
                <a:gd name="T0" fmla="*/ 1686 w 3372"/>
                <a:gd name="T1" fmla="*/ 371 h 1686"/>
                <a:gd name="T2" fmla="*/ 3001 w 3372"/>
                <a:gd name="T3" fmla="*/ 1686 h 1686"/>
                <a:gd name="T4" fmla="*/ 3372 w 3372"/>
                <a:gd name="T5" fmla="*/ 1686 h 1686"/>
                <a:gd name="T6" fmla="*/ 1686 w 3372"/>
                <a:gd name="T7" fmla="*/ 0 h 1686"/>
                <a:gd name="T8" fmla="*/ 0 w 3372"/>
                <a:gd name="T9" fmla="*/ 1686 h 1686"/>
                <a:gd name="T10" fmla="*/ 371 w 3372"/>
                <a:gd name="T11" fmla="*/ 1686 h 1686"/>
                <a:gd name="T12" fmla="*/ 1686 w 3372"/>
                <a:gd name="T13" fmla="*/ 371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6">
                  <a:moveTo>
                    <a:pt x="1686" y="371"/>
                  </a:moveTo>
                  <a:cubicBezTo>
                    <a:pt x="2412" y="371"/>
                    <a:pt x="3001" y="960"/>
                    <a:pt x="3001" y="1686"/>
                  </a:cubicBezTo>
                  <a:cubicBezTo>
                    <a:pt x="3372" y="1686"/>
                    <a:pt x="3372" y="1686"/>
                    <a:pt x="3372" y="1686"/>
                  </a:cubicBezTo>
                  <a:cubicBezTo>
                    <a:pt x="3372" y="755"/>
                    <a:pt x="2617" y="0"/>
                    <a:pt x="1686" y="0"/>
                  </a:cubicBezTo>
                  <a:cubicBezTo>
                    <a:pt x="755" y="0"/>
                    <a:pt x="0" y="755"/>
                    <a:pt x="0" y="1686"/>
                  </a:cubicBezTo>
                  <a:cubicBezTo>
                    <a:pt x="371" y="1686"/>
                    <a:pt x="371" y="1686"/>
                    <a:pt x="371" y="1686"/>
                  </a:cubicBezTo>
                  <a:cubicBezTo>
                    <a:pt x="371" y="960"/>
                    <a:pt x="960" y="371"/>
                    <a:pt x="1686" y="37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FFA10561-34D5-492E-BA7D-9CFB44AD2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975" y="3429001"/>
              <a:ext cx="1924050" cy="976313"/>
            </a:xfrm>
            <a:custGeom>
              <a:avLst/>
              <a:gdLst>
                <a:gd name="T0" fmla="*/ 3001 w 3372"/>
                <a:gd name="T1" fmla="*/ 0 h 1686"/>
                <a:gd name="T2" fmla="*/ 1686 w 3372"/>
                <a:gd name="T3" fmla="*/ 1315 h 1686"/>
                <a:gd name="T4" fmla="*/ 371 w 3372"/>
                <a:gd name="T5" fmla="*/ 0 h 1686"/>
                <a:gd name="T6" fmla="*/ 0 w 3372"/>
                <a:gd name="T7" fmla="*/ 0 h 1686"/>
                <a:gd name="T8" fmla="*/ 1686 w 3372"/>
                <a:gd name="T9" fmla="*/ 1686 h 1686"/>
                <a:gd name="T10" fmla="*/ 3372 w 3372"/>
                <a:gd name="T11" fmla="*/ 0 h 1686"/>
                <a:gd name="T12" fmla="*/ 3001 w 3372"/>
                <a:gd name="T13" fmla="*/ 0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6">
                  <a:moveTo>
                    <a:pt x="3001" y="0"/>
                  </a:moveTo>
                  <a:cubicBezTo>
                    <a:pt x="3001" y="726"/>
                    <a:pt x="2412" y="1315"/>
                    <a:pt x="1686" y="1315"/>
                  </a:cubicBezTo>
                  <a:cubicBezTo>
                    <a:pt x="960" y="1315"/>
                    <a:pt x="371" y="726"/>
                    <a:pt x="3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31"/>
                    <a:pt x="755" y="1686"/>
                    <a:pt x="1686" y="1686"/>
                  </a:cubicBezTo>
                  <a:cubicBezTo>
                    <a:pt x="2617" y="1686"/>
                    <a:pt x="3372" y="931"/>
                    <a:pt x="3372" y="0"/>
                  </a:cubicBezTo>
                  <a:cubicBezTo>
                    <a:pt x="3001" y="0"/>
                    <a:pt x="3001" y="0"/>
                    <a:pt x="300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2685EDD9-D5D0-494E-93AE-B9835F94B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650" y="2452688"/>
              <a:ext cx="1924050" cy="976313"/>
            </a:xfrm>
            <a:custGeom>
              <a:avLst/>
              <a:gdLst>
                <a:gd name="T0" fmla="*/ 1685 w 3371"/>
                <a:gd name="T1" fmla="*/ 371 h 1686"/>
                <a:gd name="T2" fmla="*/ 3000 w 3371"/>
                <a:gd name="T3" fmla="*/ 1686 h 1686"/>
                <a:gd name="T4" fmla="*/ 3371 w 3371"/>
                <a:gd name="T5" fmla="*/ 1686 h 1686"/>
                <a:gd name="T6" fmla="*/ 1685 w 3371"/>
                <a:gd name="T7" fmla="*/ 0 h 1686"/>
                <a:gd name="T8" fmla="*/ 0 w 3371"/>
                <a:gd name="T9" fmla="*/ 1686 h 1686"/>
                <a:gd name="T10" fmla="*/ 371 w 3371"/>
                <a:gd name="T11" fmla="*/ 1686 h 1686"/>
                <a:gd name="T12" fmla="*/ 1685 w 3371"/>
                <a:gd name="T13" fmla="*/ 371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1" h="1686">
                  <a:moveTo>
                    <a:pt x="1685" y="371"/>
                  </a:moveTo>
                  <a:cubicBezTo>
                    <a:pt x="2412" y="371"/>
                    <a:pt x="3000" y="960"/>
                    <a:pt x="3000" y="1686"/>
                  </a:cubicBezTo>
                  <a:cubicBezTo>
                    <a:pt x="3371" y="1686"/>
                    <a:pt x="3371" y="1686"/>
                    <a:pt x="3371" y="1686"/>
                  </a:cubicBezTo>
                  <a:cubicBezTo>
                    <a:pt x="3371" y="755"/>
                    <a:pt x="2616" y="0"/>
                    <a:pt x="1685" y="0"/>
                  </a:cubicBezTo>
                  <a:cubicBezTo>
                    <a:pt x="754" y="0"/>
                    <a:pt x="0" y="755"/>
                    <a:pt x="0" y="1686"/>
                  </a:cubicBezTo>
                  <a:cubicBezTo>
                    <a:pt x="371" y="1686"/>
                    <a:pt x="371" y="1686"/>
                    <a:pt x="371" y="1686"/>
                  </a:cubicBezTo>
                  <a:cubicBezTo>
                    <a:pt x="371" y="960"/>
                    <a:pt x="959" y="371"/>
                    <a:pt x="1685" y="3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40B1527F-A64D-4205-90E8-B73CABFF7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325" y="3429001"/>
              <a:ext cx="1924050" cy="976313"/>
            </a:xfrm>
            <a:custGeom>
              <a:avLst/>
              <a:gdLst>
                <a:gd name="T0" fmla="*/ 3001 w 3372"/>
                <a:gd name="T1" fmla="*/ 0 h 1686"/>
                <a:gd name="T2" fmla="*/ 1686 w 3372"/>
                <a:gd name="T3" fmla="*/ 1315 h 1686"/>
                <a:gd name="T4" fmla="*/ 371 w 3372"/>
                <a:gd name="T5" fmla="*/ 0 h 1686"/>
                <a:gd name="T6" fmla="*/ 0 w 3372"/>
                <a:gd name="T7" fmla="*/ 0 h 1686"/>
                <a:gd name="T8" fmla="*/ 1686 w 3372"/>
                <a:gd name="T9" fmla="*/ 1686 h 1686"/>
                <a:gd name="T10" fmla="*/ 3372 w 3372"/>
                <a:gd name="T11" fmla="*/ 0 h 1686"/>
                <a:gd name="T12" fmla="*/ 3001 w 3372"/>
                <a:gd name="T13" fmla="*/ 0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6">
                  <a:moveTo>
                    <a:pt x="3001" y="0"/>
                  </a:moveTo>
                  <a:cubicBezTo>
                    <a:pt x="3001" y="726"/>
                    <a:pt x="2412" y="1315"/>
                    <a:pt x="1686" y="1315"/>
                  </a:cubicBezTo>
                  <a:cubicBezTo>
                    <a:pt x="960" y="1315"/>
                    <a:pt x="371" y="726"/>
                    <a:pt x="3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31"/>
                    <a:pt x="755" y="1686"/>
                    <a:pt x="1686" y="1686"/>
                  </a:cubicBezTo>
                  <a:cubicBezTo>
                    <a:pt x="2617" y="1686"/>
                    <a:pt x="3372" y="931"/>
                    <a:pt x="3372" y="0"/>
                  </a:cubicBezTo>
                  <a:cubicBezTo>
                    <a:pt x="3001" y="0"/>
                    <a:pt x="3001" y="0"/>
                    <a:pt x="300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590CAE17-6691-4B33-866E-2483C0D10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452688"/>
              <a:ext cx="1924050" cy="976313"/>
            </a:xfrm>
            <a:custGeom>
              <a:avLst/>
              <a:gdLst>
                <a:gd name="T0" fmla="*/ 1686 w 3372"/>
                <a:gd name="T1" fmla="*/ 370 h 1685"/>
                <a:gd name="T2" fmla="*/ 3001 w 3372"/>
                <a:gd name="T3" fmla="*/ 1685 h 1685"/>
                <a:gd name="T4" fmla="*/ 3372 w 3372"/>
                <a:gd name="T5" fmla="*/ 1685 h 1685"/>
                <a:gd name="T6" fmla="*/ 1686 w 3372"/>
                <a:gd name="T7" fmla="*/ 0 h 1685"/>
                <a:gd name="T8" fmla="*/ 0 w 3372"/>
                <a:gd name="T9" fmla="*/ 1685 h 1685"/>
                <a:gd name="T10" fmla="*/ 371 w 3372"/>
                <a:gd name="T11" fmla="*/ 1685 h 1685"/>
                <a:gd name="T12" fmla="*/ 1686 w 3372"/>
                <a:gd name="T13" fmla="*/ 370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5">
                  <a:moveTo>
                    <a:pt x="1686" y="370"/>
                  </a:moveTo>
                  <a:cubicBezTo>
                    <a:pt x="2412" y="370"/>
                    <a:pt x="3001" y="959"/>
                    <a:pt x="3001" y="1685"/>
                  </a:cubicBezTo>
                  <a:cubicBezTo>
                    <a:pt x="3372" y="1685"/>
                    <a:pt x="3372" y="1685"/>
                    <a:pt x="3372" y="1685"/>
                  </a:cubicBezTo>
                  <a:cubicBezTo>
                    <a:pt x="3372" y="754"/>
                    <a:pt x="2617" y="0"/>
                    <a:pt x="1686" y="0"/>
                  </a:cubicBezTo>
                  <a:cubicBezTo>
                    <a:pt x="755" y="0"/>
                    <a:pt x="0" y="754"/>
                    <a:pt x="0" y="1685"/>
                  </a:cubicBezTo>
                  <a:cubicBezTo>
                    <a:pt x="371" y="1685"/>
                    <a:pt x="371" y="1685"/>
                    <a:pt x="371" y="1685"/>
                  </a:cubicBezTo>
                  <a:cubicBezTo>
                    <a:pt x="371" y="959"/>
                    <a:pt x="960" y="370"/>
                    <a:pt x="1686" y="3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8F76EF-5E0C-4665-B934-1D4CCA884ACE}"/>
                </a:ext>
              </a:extLst>
            </p:cNvPr>
            <p:cNvSpPr/>
            <p:nvPr/>
          </p:nvSpPr>
          <p:spPr>
            <a:xfrm>
              <a:off x="1630362" y="3243263"/>
              <a:ext cx="381000" cy="381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5" name="Oval 59">
              <a:extLst>
                <a:ext uri="{FF2B5EF4-FFF2-40B4-BE49-F238E27FC236}">
                  <a16:creationId xmlns:a16="http://schemas.microsoft.com/office/drawing/2014/main" id="{B7AACC18-1D3B-4BE7-BC5D-848DFD96A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3322638"/>
              <a:ext cx="212725" cy="214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EA60A19-E2A9-4EB0-8240-452A7B478CCC}"/>
                </a:ext>
              </a:extLst>
            </p:cNvPr>
            <p:cNvSpPr/>
            <p:nvPr/>
          </p:nvSpPr>
          <p:spPr>
            <a:xfrm>
              <a:off x="3335338" y="3243263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7" name="Oval 52">
              <a:extLst>
                <a:ext uri="{FF2B5EF4-FFF2-40B4-BE49-F238E27FC236}">
                  <a16:creationId xmlns:a16="http://schemas.microsoft.com/office/drawing/2014/main" id="{76B491C4-AB59-4758-B326-A9C57B4F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650" y="3322638"/>
              <a:ext cx="212725" cy="214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7AE5421-3D79-479C-ADEA-60F73E1DF829}"/>
                </a:ext>
              </a:extLst>
            </p:cNvPr>
            <p:cNvSpPr/>
            <p:nvPr/>
          </p:nvSpPr>
          <p:spPr>
            <a:xfrm>
              <a:off x="5049837" y="3238499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9" name="Oval 44">
              <a:extLst>
                <a:ext uri="{FF2B5EF4-FFF2-40B4-BE49-F238E27FC236}">
                  <a16:creationId xmlns:a16="http://schemas.microsoft.com/office/drawing/2014/main" id="{6B9EA26C-008A-4DEA-BD73-F6B022265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975" y="3322638"/>
              <a:ext cx="212725" cy="214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BAF188F-43AD-41B4-B4FC-1EF976408E44}"/>
                </a:ext>
              </a:extLst>
            </p:cNvPr>
            <p:cNvSpPr/>
            <p:nvPr/>
          </p:nvSpPr>
          <p:spPr>
            <a:xfrm>
              <a:off x="6761163" y="3238499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1" name="Oval 38">
              <a:extLst>
                <a:ext uri="{FF2B5EF4-FFF2-40B4-BE49-F238E27FC236}">
                  <a16:creationId xmlns:a16="http://schemas.microsoft.com/office/drawing/2014/main" id="{84BC0E75-46F0-4475-82E3-6E43887C8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5300" y="3322638"/>
              <a:ext cx="212725" cy="214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EB9C66-02ED-4968-9684-ACDC3650E1AA}"/>
                </a:ext>
              </a:extLst>
            </p:cNvPr>
            <p:cNvSpPr/>
            <p:nvPr/>
          </p:nvSpPr>
          <p:spPr>
            <a:xfrm>
              <a:off x="8473282" y="3238499"/>
              <a:ext cx="381000" cy="381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3" name="Oval 30">
              <a:extLst>
                <a:ext uri="{FF2B5EF4-FFF2-40B4-BE49-F238E27FC236}">
                  <a16:creationId xmlns:a16="http://schemas.microsoft.com/office/drawing/2014/main" id="{71BC3E20-7C35-4930-B420-942B972F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8213" y="3322638"/>
              <a:ext cx="211138" cy="214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</p:spTree>
    <p:extLst>
      <p:ext uri="{BB962C8B-B14F-4D97-AF65-F5344CB8AC3E}">
        <p14:creationId xmlns:p14="http://schemas.microsoft.com/office/powerpoint/2010/main" val="106927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v4 -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EAE995-A5DE-4A1B-91A6-D80D51241C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4545" y="0"/>
            <a:ext cx="7762151" cy="5143499"/>
          </a:xfrm>
          <a:prstGeom prst="rect">
            <a:avLst/>
          </a:prstGeom>
        </p:spPr>
      </p:pic>
      <p:sp>
        <p:nvSpPr>
          <p:cNvPr id="10" name="Title Text">
            <a:extLst>
              <a:ext uri="{FF2B5EF4-FFF2-40B4-BE49-F238E27FC236}">
                <a16:creationId xmlns:a16="http://schemas.microsoft.com/office/drawing/2014/main" id="{C67D5CF4-6475-4CDB-B8B7-E0A4893B18D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88827" y="505507"/>
            <a:ext cx="5236794" cy="162456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Body Level One…">
            <a:extLst>
              <a:ext uri="{FF2B5EF4-FFF2-40B4-BE49-F238E27FC236}">
                <a16:creationId xmlns:a16="http://schemas.microsoft.com/office/drawing/2014/main" id="{CF0BC2DD-4D6E-4D68-BE3C-2300FC57F267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828" y="2214187"/>
            <a:ext cx="3499816" cy="773994"/>
          </a:xfrm>
          <a:prstGeom prst="rect">
            <a:avLst/>
          </a:prstGeom>
        </p:spPr>
        <p:txBody>
          <a:bodyPr lIns="45720" tIns="91424" rIns="91440" bIns="91424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200" b="0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Secondary Headline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52E8FBF-60D7-4C25-A9A5-741B8D6711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8850" y="3782924"/>
            <a:ext cx="2418522" cy="126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88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Section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0CF4-9D4B-4EF0-B585-FE4D3C7252A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A108179C-F361-49FF-A936-497C8B3287AB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229098" y="1372581"/>
            <a:ext cx="1511989" cy="617220"/>
          </a:xfrm>
        </p:spPr>
        <p:txBody>
          <a:bodyPr anchor="b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D0F916E0-449E-443C-9B3B-36CC91CC6E53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2620369" y="1372581"/>
            <a:ext cx="1511989" cy="617220"/>
          </a:xfrm>
        </p:spPr>
        <p:txBody>
          <a:bodyPr anchor="b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83929EA2-4AF5-40FA-A927-38F9ACEC8EE7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424759" y="3537176"/>
            <a:ext cx="1511989" cy="61722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29B125-A187-408F-BD5D-5AFCE83EC35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3815747" y="3537176"/>
            <a:ext cx="1511989" cy="61722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D5FB036C-22DA-4F3E-B4BA-6D2AC4E38C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97661" y="1372581"/>
            <a:ext cx="1511989" cy="617220"/>
          </a:xfrm>
        </p:spPr>
        <p:txBody>
          <a:bodyPr anchor="b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90D73F5A-27FD-4B3F-B103-4BDD81F3E28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7831" y="3537176"/>
            <a:ext cx="1511989" cy="61722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25D544-A908-49ED-A64E-D394463EF98A}"/>
              </a:ext>
            </a:extLst>
          </p:cNvPr>
          <p:cNvGrpSpPr/>
          <p:nvPr userDrawn="1"/>
        </p:nvGrpSpPr>
        <p:grpSpPr>
          <a:xfrm>
            <a:off x="312964" y="2085128"/>
            <a:ext cx="8518073" cy="1364223"/>
            <a:chOff x="0" y="2452688"/>
            <a:chExt cx="12192001" cy="195262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172BBA5-9223-4B0D-8A94-0E600027D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9538" y="3429001"/>
              <a:ext cx="1922463" cy="976313"/>
            </a:xfrm>
            <a:custGeom>
              <a:avLst/>
              <a:gdLst>
                <a:gd name="T0" fmla="*/ 1686 w 3372"/>
                <a:gd name="T1" fmla="*/ 1315 h 1686"/>
                <a:gd name="T2" fmla="*/ 3001 w 3372"/>
                <a:gd name="T3" fmla="*/ 0 h 1686"/>
                <a:gd name="T4" fmla="*/ 3372 w 3372"/>
                <a:gd name="T5" fmla="*/ 0 h 1686"/>
                <a:gd name="T6" fmla="*/ 1686 w 3372"/>
                <a:gd name="T7" fmla="*/ 1686 h 1686"/>
                <a:gd name="T8" fmla="*/ 0 w 3372"/>
                <a:gd name="T9" fmla="*/ 0 h 1686"/>
                <a:gd name="T10" fmla="*/ 371 w 3372"/>
                <a:gd name="T11" fmla="*/ 0 h 1686"/>
                <a:gd name="T12" fmla="*/ 1686 w 3372"/>
                <a:gd name="T13" fmla="*/ 1315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6">
                  <a:moveTo>
                    <a:pt x="1686" y="1315"/>
                  </a:moveTo>
                  <a:cubicBezTo>
                    <a:pt x="2412" y="1315"/>
                    <a:pt x="3001" y="726"/>
                    <a:pt x="3001" y="0"/>
                  </a:cubicBezTo>
                  <a:cubicBezTo>
                    <a:pt x="3372" y="0"/>
                    <a:pt x="3372" y="0"/>
                    <a:pt x="3372" y="0"/>
                  </a:cubicBezTo>
                  <a:cubicBezTo>
                    <a:pt x="3372" y="931"/>
                    <a:pt x="2617" y="1686"/>
                    <a:pt x="1686" y="1686"/>
                  </a:cubicBezTo>
                  <a:cubicBezTo>
                    <a:pt x="755" y="1686"/>
                    <a:pt x="1" y="931"/>
                    <a:pt x="0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726"/>
                    <a:pt x="960" y="1315"/>
                    <a:pt x="1686" y="131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8E787E40-98F2-499A-BAD1-0CA4C9C3A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8213" y="2452688"/>
              <a:ext cx="1922463" cy="976313"/>
            </a:xfrm>
            <a:custGeom>
              <a:avLst/>
              <a:gdLst>
                <a:gd name="T0" fmla="*/ 1686 w 3371"/>
                <a:gd name="T1" fmla="*/ 371 h 1686"/>
                <a:gd name="T2" fmla="*/ 3000 w 3371"/>
                <a:gd name="T3" fmla="*/ 1686 h 1686"/>
                <a:gd name="T4" fmla="*/ 3371 w 3371"/>
                <a:gd name="T5" fmla="*/ 1686 h 1686"/>
                <a:gd name="T6" fmla="*/ 1686 w 3371"/>
                <a:gd name="T7" fmla="*/ 0 h 1686"/>
                <a:gd name="T8" fmla="*/ 0 w 3371"/>
                <a:gd name="T9" fmla="*/ 1686 h 1686"/>
                <a:gd name="T10" fmla="*/ 371 w 3371"/>
                <a:gd name="T11" fmla="*/ 1686 h 1686"/>
                <a:gd name="T12" fmla="*/ 1686 w 3371"/>
                <a:gd name="T13" fmla="*/ 371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1" h="1686">
                  <a:moveTo>
                    <a:pt x="1686" y="371"/>
                  </a:moveTo>
                  <a:cubicBezTo>
                    <a:pt x="2412" y="371"/>
                    <a:pt x="3000" y="960"/>
                    <a:pt x="3000" y="1686"/>
                  </a:cubicBezTo>
                  <a:cubicBezTo>
                    <a:pt x="3371" y="1686"/>
                    <a:pt x="3371" y="1686"/>
                    <a:pt x="3371" y="1686"/>
                  </a:cubicBezTo>
                  <a:cubicBezTo>
                    <a:pt x="3371" y="755"/>
                    <a:pt x="2617" y="0"/>
                    <a:pt x="1686" y="0"/>
                  </a:cubicBezTo>
                  <a:cubicBezTo>
                    <a:pt x="754" y="0"/>
                    <a:pt x="0" y="755"/>
                    <a:pt x="0" y="1686"/>
                  </a:cubicBezTo>
                  <a:cubicBezTo>
                    <a:pt x="371" y="1686"/>
                    <a:pt x="371" y="1686"/>
                    <a:pt x="371" y="1686"/>
                  </a:cubicBezTo>
                  <a:cubicBezTo>
                    <a:pt x="371" y="960"/>
                    <a:pt x="959" y="371"/>
                    <a:pt x="1686" y="37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569B2AC-D33A-43D5-9F5E-E6C934153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300" y="3429001"/>
              <a:ext cx="1924050" cy="976313"/>
            </a:xfrm>
            <a:custGeom>
              <a:avLst/>
              <a:gdLst>
                <a:gd name="T0" fmla="*/ 1686 w 3372"/>
                <a:gd name="T1" fmla="*/ 1315 h 1686"/>
                <a:gd name="T2" fmla="*/ 3001 w 3372"/>
                <a:gd name="T3" fmla="*/ 0 h 1686"/>
                <a:gd name="T4" fmla="*/ 3372 w 3372"/>
                <a:gd name="T5" fmla="*/ 0 h 1686"/>
                <a:gd name="T6" fmla="*/ 1686 w 3372"/>
                <a:gd name="T7" fmla="*/ 1686 h 1686"/>
                <a:gd name="T8" fmla="*/ 0 w 3372"/>
                <a:gd name="T9" fmla="*/ 0 h 1686"/>
                <a:gd name="T10" fmla="*/ 371 w 3372"/>
                <a:gd name="T11" fmla="*/ 0 h 1686"/>
                <a:gd name="T12" fmla="*/ 1686 w 3372"/>
                <a:gd name="T13" fmla="*/ 1315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6">
                  <a:moveTo>
                    <a:pt x="1686" y="1315"/>
                  </a:moveTo>
                  <a:cubicBezTo>
                    <a:pt x="2412" y="1315"/>
                    <a:pt x="3001" y="726"/>
                    <a:pt x="3001" y="0"/>
                  </a:cubicBezTo>
                  <a:cubicBezTo>
                    <a:pt x="3372" y="0"/>
                    <a:pt x="3372" y="0"/>
                    <a:pt x="3372" y="0"/>
                  </a:cubicBezTo>
                  <a:cubicBezTo>
                    <a:pt x="3372" y="931"/>
                    <a:pt x="2617" y="1686"/>
                    <a:pt x="1686" y="1686"/>
                  </a:cubicBezTo>
                  <a:cubicBezTo>
                    <a:pt x="755" y="1686"/>
                    <a:pt x="0" y="931"/>
                    <a:pt x="0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726"/>
                    <a:pt x="960" y="1315"/>
                    <a:pt x="1686" y="131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F1A23517-7AE8-454E-9F5F-300EF8DF2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975" y="2452688"/>
              <a:ext cx="1924050" cy="976313"/>
            </a:xfrm>
            <a:custGeom>
              <a:avLst/>
              <a:gdLst>
                <a:gd name="T0" fmla="*/ 3001 w 3372"/>
                <a:gd name="T1" fmla="*/ 1686 h 1686"/>
                <a:gd name="T2" fmla="*/ 1686 w 3372"/>
                <a:gd name="T3" fmla="*/ 371 h 1686"/>
                <a:gd name="T4" fmla="*/ 371 w 3372"/>
                <a:gd name="T5" fmla="*/ 1686 h 1686"/>
                <a:gd name="T6" fmla="*/ 0 w 3372"/>
                <a:gd name="T7" fmla="*/ 1686 h 1686"/>
                <a:gd name="T8" fmla="*/ 1686 w 3372"/>
                <a:gd name="T9" fmla="*/ 0 h 1686"/>
                <a:gd name="T10" fmla="*/ 3372 w 3372"/>
                <a:gd name="T11" fmla="*/ 1686 h 1686"/>
                <a:gd name="T12" fmla="*/ 3001 w 3372"/>
                <a:gd name="T13" fmla="*/ 1686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6">
                  <a:moveTo>
                    <a:pt x="3001" y="1686"/>
                  </a:moveTo>
                  <a:cubicBezTo>
                    <a:pt x="3001" y="960"/>
                    <a:pt x="2412" y="371"/>
                    <a:pt x="1686" y="371"/>
                  </a:cubicBezTo>
                  <a:cubicBezTo>
                    <a:pt x="960" y="371"/>
                    <a:pt x="371" y="960"/>
                    <a:pt x="371" y="1686"/>
                  </a:cubicBezTo>
                  <a:cubicBezTo>
                    <a:pt x="0" y="1686"/>
                    <a:pt x="0" y="1686"/>
                    <a:pt x="0" y="1686"/>
                  </a:cubicBezTo>
                  <a:cubicBezTo>
                    <a:pt x="0" y="755"/>
                    <a:pt x="755" y="0"/>
                    <a:pt x="1686" y="0"/>
                  </a:cubicBezTo>
                  <a:cubicBezTo>
                    <a:pt x="2617" y="0"/>
                    <a:pt x="3372" y="755"/>
                    <a:pt x="3372" y="1686"/>
                  </a:cubicBezTo>
                  <a:cubicBezTo>
                    <a:pt x="3001" y="1686"/>
                    <a:pt x="3001" y="1686"/>
                    <a:pt x="3001" y="168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846ED41A-932D-4D47-8CC4-FA90FB2DF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650" y="3429001"/>
              <a:ext cx="1924050" cy="976313"/>
            </a:xfrm>
            <a:custGeom>
              <a:avLst/>
              <a:gdLst>
                <a:gd name="T0" fmla="*/ 1685 w 3371"/>
                <a:gd name="T1" fmla="*/ 1315 h 1686"/>
                <a:gd name="T2" fmla="*/ 3000 w 3371"/>
                <a:gd name="T3" fmla="*/ 0 h 1686"/>
                <a:gd name="T4" fmla="*/ 3371 w 3371"/>
                <a:gd name="T5" fmla="*/ 0 h 1686"/>
                <a:gd name="T6" fmla="*/ 1685 w 3371"/>
                <a:gd name="T7" fmla="*/ 1686 h 1686"/>
                <a:gd name="T8" fmla="*/ 0 w 3371"/>
                <a:gd name="T9" fmla="*/ 0 h 1686"/>
                <a:gd name="T10" fmla="*/ 371 w 3371"/>
                <a:gd name="T11" fmla="*/ 0 h 1686"/>
                <a:gd name="T12" fmla="*/ 1685 w 3371"/>
                <a:gd name="T13" fmla="*/ 1315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1" h="1686">
                  <a:moveTo>
                    <a:pt x="1685" y="1315"/>
                  </a:moveTo>
                  <a:cubicBezTo>
                    <a:pt x="2412" y="1315"/>
                    <a:pt x="3000" y="726"/>
                    <a:pt x="3000" y="0"/>
                  </a:cubicBezTo>
                  <a:cubicBezTo>
                    <a:pt x="3371" y="0"/>
                    <a:pt x="3371" y="0"/>
                    <a:pt x="3371" y="0"/>
                  </a:cubicBezTo>
                  <a:cubicBezTo>
                    <a:pt x="3371" y="931"/>
                    <a:pt x="2616" y="1686"/>
                    <a:pt x="1685" y="1686"/>
                  </a:cubicBezTo>
                  <a:cubicBezTo>
                    <a:pt x="754" y="1686"/>
                    <a:pt x="0" y="931"/>
                    <a:pt x="0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71" y="726"/>
                    <a:pt x="959" y="1315"/>
                    <a:pt x="1685" y="1315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7C096FC6-6C58-477D-A12B-BA6D3E0CE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325" y="2452688"/>
              <a:ext cx="1924050" cy="976313"/>
            </a:xfrm>
            <a:custGeom>
              <a:avLst/>
              <a:gdLst>
                <a:gd name="T0" fmla="*/ 1686 w 3372"/>
                <a:gd name="T1" fmla="*/ 371 h 1686"/>
                <a:gd name="T2" fmla="*/ 3001 w 3372"/>
                <a:gd name="T3" fmla="*/ 1686 h 1686"/>
                <a:gd name="T4" fmla="*/ 3372 w 3372"/>
                <a:gd name="T5" fmla="*/ 1686 h 1686"/>
                <a:gd name="T6" fmla="*/ 1686 w 3372"/>
                <a:gd name="T7" fmla="*/ 0 h 1686"/>
                <a:gd name="T8" fmla="*/ 0 w 3372"/>
                <a:gd name="T9" fmla="*/ 1686 h 1686"/>
                <a:gd name="T10" fmla="*/ 371 w 3372"/>
                <a:gd name="T11" fmla="*/ 1686 h 1686"/>
                <a:gd name="T12" fmla="*/ 1686 w 3372"/>
                <a:gd name="T13" fmla="*/ 371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6">
                  <a:moveTo>
                    <a:pt x="1686" y="371"/>
                  </a:moveTo>
                  <a:cubicBezTo>
                    <a:pt x="2412" y="371"/>
                    <a:pt x="3001" y="960"/>
                    <a:pt x="3001" y="1686"/>
                  </a:cubicBezTo>
                  <a:cubicBezTo>
                    <a:pt x="3372" y="1686"/>
                    <a:pt x="3372" y="1686"/>
                    <a:pt x="3372" y="1686"/>
                  </a:cubicBezTo>
                  <a:cubicBezTo>
                    <a:pt x="3372" y="755"/>
                    <a:pt x="2617" y="0"/>
                    <a:pt x="1686" y="0"/>
                  </a:cubicBezTo>
                  <a:cubicBezTo>
                    <a:pt x="755" y="0"/>
                    <a:pt x="0" y="755"/>
                    <a:pt x="0" y="1686"/>
                  </a:cubicBezTo>
                  <a:cubicBezTo>
                    <a:pt x="371" y="1686"/>
                    <a:pt x="371" y="1686"/>
                    <a:pt x="371" y="1686"/>
                  </a:cubicBezTo>
                  <a:cubicBezTo>
                    <a:pt x="371" y="960"/>
                    <a:pt x="960" y="371"/>
                    <a:pt x="1686" y="37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953FCA09-1E70-4D9F-9222-11EDE151A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429001"/>
              <a:ext cx="1924050" cy="976313"/>
            </a:xfrm>
            <a:custGeom>
              <a:avLst/>
              <a:gdLst>
                <a:gd name="T0" fmla="*/ 3001 w 3372"/>
                <a:gd name="T1" fmla="*/ 0 h 1686"/>
                <a:gd name="T2" fmla="*/ 1686 w 3372"/>
                <a:gd name="T3" fmla="*/ 1315 h 1686"/>
                <a:gd name="T4" fmla="*/ 371 w 3372"/>
                <a:gd name="T5" fmla="*/ 0 h 1686"/>
                <a:gd name="T6" fmla="*/ 0 w 3372"/>
                <a:gd name="T7" fmla="*/ 0 h 1686"/>
                <a:gd name="T8" fmla="*/ 1686 w 3372"/>
                <a:gd name="T9" fmla="*/ 1686 h 1686"/>
                <a:gd name="T10" fmla="*/ 3372 w 3372"/>
                <a:gd name="T11" fmla="*/ 0 h 1686"/>
                <a:gd name="T12" fmla="*/ 3001 w 3372"/>
                <a:gd name="T13" fmla="*/ 0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6">
                  <a:moveTo>
                    <a:pt x="3001" y="0"/>
                  </a:moveTo>
                  <a:cubicBezTo>
                    <a:pt x="3001" y="726"/>
                    <a:pt x="2412" y="1315"/>
                    <a:pt x="1686" y="1315"/>
                  </a:cubicBezTo>
                  <a:cubicBezTo>
                    <a:pt x="960" y="1315"/>
                    <a:pt x="371" y="726"/>
                    <a:pt x="3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31"/>
                    <a:pt x="755" y="1686"/>
                    <a:pt x="1686" y="1686"/>
                  </a:cubicBezTo>
                  <a:cubicBezTo>
                    <a:pt x="2617" y="1686"/>
                    <a:pt x="3372" y="931"/>
                    <a:pt x="3372" y="0"/>
                  </a:cubicBezTo>
                  <a:cubicBezTo>
                    <a:pt x="3001" y="0"/>
                    <a:pt x="3001" y="0"/>
                    <a:pt x="3001" y="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C19CF478-50D9-407E-A1B8-0E06FA6BF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9538" y="2452688"/>
              <a:ext cx="1922463" cy="976313"/>
            </a:xfrm>
            <a:custGeom>
              <a:avLst/>
              <a:gdLst>
                <a:gd name="T0" fmla="*/ 1686 w 3372"/>
                <a:gd name="T1" fmla="*/ 371 h 1686"/>
                <a:gd name="T2" fmla="*/ 3001 w 3372"/>
                <a:gd name="T3" fmla="*/ 1686 h 1686"/>
                <a:gd name="T4" fmla="*/ 3372 w 3372"/>
                <a:gd name="T5" fmla="*/ 1686 h 1686"/>
                <a:gd name="T6" fmla="*/ 1686 w 3372"/>
                <a:gd name="T7" fmla="*/ 0 h 1686"/>
                <a:gd name="T8" fmla="*/ 0 w 3372"/>
                <a:gd name="T9" fmla="*/ 1686 h 1686"/>
                <a:gd name="T10" fmla="*/ 371 w 3372"/>
                <a:gd name="T11" fmla="*/ 1686 h 1686"/>
                <a:gd name="T12" fmla="*/ 1686 w 3372"/>
                <a:gd name="T13" fmla="*/ 371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6">
                  <a:moveTo>
                    <a:pt x="1686" y="371"/>
                  </a:moveTo>
                  <a:cubicBezTo>
                    <a:pt x="2412" y="371"/>
                    <a:pt x="3001" y="960"/>
                    <a:pt x="3001" y="1686"/>
                  </a:cubicBezTo>
                  <a:cubicBezTo>
                    <a:pt x="3372" y="1686"/>
                    <a:pt x="3372" y="1686"/>
                    <a:pt x="3372" y="1686"/>
                  </a:cubicBezTo>
                  <a:cubicBezTo>
                    <a:pt x="3372" y="755"/>
                    <a:pt x="2617" y="0"/>
                    <a:pt x="1686" y="0"/>
                  </a:cubicBezTo>
                  <a:cubicBezTo>
                    <a:pt x="755" y="0"/>
                    <a:pt x="1" y="755"/>
                    <a:pt x="0" y="1686"/>
                  </a:cubicBezTo>
                  <a:cubicBezTo>
                    <a:pt x="371" y="1686"/>
                    <a:pt x="371" y="1686"/>
                    <a:pt x="371" y="1686"/>
                  </a:cubicBezTo>
                  <a:cubicBezTo>
                    <a:pt x="371" y="960"/>
                    <a:pt x="960" y="371"/>
                    <a:pt x="1686" y="37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2954AC59-6D15-42E6-A43A-02489F5CB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8213" y="3429001"/>
              <a:ext cx="1922463" cy="976313"/>
            </a:xfrm>
            <a:custGeom>
              <a:avLst/>
              <a:gdLst>
                <a:gd name="T0" fmla="*/ 3000 w 3371"/>
                <a:gd name="T1" fmla="*/ 0 h 1686"/>
                <a:gd name="T2" fmla="*/ 1686 w 3371"/>
                <a:gd name="T3" fmla="*/ 1315 h 1686"/>
                <a:gd name="T4" fmla="*/ 371 w 3371"/>
                <a:gd name="T5" fmla="*/ 0 h 1686"/>
                <a:gd name="T6" fmla="*/ 0 w 3371"/>
                <a:gd name="T7" fmla="*/ 0 h 1686"/>
                <a:gd name="T8" fmla="*/ 1686 w 3371"/>
                <a:gd name="T9" fmla="*/ 1686 h 1686"/>
                <a:gd name="T10" fmla="*/ 3371 w 3371"/>
                <a:gd name="T11" fmla="*/ 0 h 1686"/>
                <a:gd name="T12" fmla="*/ 3000 w 3371"/>
                <a:gd name="T13" fmla="*/ 0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1" h="1686">
                  <a:moveTo>
                    <a:pt x="3000" y="0"/>
                  </a:moveTo>
                  <a:cubicBezTo>
                    <a:pt x="3000" y="726"/>
                    <a:pt x="2412" y="1315"/>
                    <a:pt x="1686" y="1315"/>
                  </a:cubicBezTo>
                  <a:cubicBezTo>
                    <a:pt x="959" y="1315"/>
                    <a:pt x="371" y="726"/>
                    <a:pt x="3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31"/>
                    <a:pt x="755" y="1686"/>
                    <a:pt x="1686" y="1686"/>
                  </a:cubicBezTo>
                  <a:cubicBezTo>
                    <a:pt x="2617" y="1686"/>
                    <a:pt x="3371" y="931"/>
                    <a:pt x="3371" y="0"/>
                  </a:cubicBezTo>
                  <a:cubicBezTo>
                    <a:pt x="3000" y="0"/>
                    <a:pt x="3000" y="0"/>
                    <a:pt x="3000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04C68CC5-47A6-4514-8DE5-82B7418AC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5300" y="2452688"/>
              <a:ext cx="1924050" cy="976313"/>
            </a:xfrm>
            <a:custGeom>
              <a:avLst/>
              <a:gdLst>
                <a:gd name="T0" fmla="*/ 1686 w 3372"/>
                <a:gd name="T1" fmla="*/ 371 h 1686"/>
                <a:gd name="T2" fmla="*/ 3001 w 3372"/>
                <a:gd name="T3" fmla="*/ 1686 h 1686"/>
                <a:gd name="T4" fmla="*/ 3372 w 3372"/>
                <a:gd name="T5" fmla="*/ 1686 h 1686"/>
                <a:gd name="T6" fmla="*/ 1686 w 3372"/>
                <a:gd name="T7" fmla="*/ 0 h 1686"/>
                <a:gd name="T8" fmla="*/ 0 w 3372"/>
                <a:gd name="T9" fmla="*/ 1686 h 1686"/>
                <a:gd name="T10" fmla="*/ 371 w 3372"/>
                <a:gd name="T11" fmla="*/ 1686 h 1686"/>
                <a:gd name="T12" fmla="*/ 1686 w 3372"/>
                <a:gd name="T13" fmla="*/ 371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6">
                  <a:moveTo>
                    <a:pt x="1686" y="371"/>
                  </a:moveTo>
                  <a:cubicBezTo>
                    <a:pt x="2412" y="371"/>
                    <a:pt x="3001" y="960"/>
                    <a:pt x="3001" y="1686"/>
                  </a:cubicBezTo>
                  <a:cubicBezTo>
                    <a:pt x="3372" y="1686"/>
                    <a:pt x="3372" y="1686"/>
                    <a:pt x="3372" y="1686"/>
                  </a:cubicBezTo>
                  <a:cubicBezTo>
                    <a:pt x="3372" y="755"/>
                    <a:pt x="2617" y="0"/>
                    <a:pt x="1686" y="0"/>
                  </a:cubicBezTo>
                  <a:cubicBezTo>
                    <a:pt x="755" y="0"/>
                    <a:pt x="0" y="755"/>
                    <a:pt x="0" y="1686"/>
                  </a:cubicBezTo>
                  <a:cubicBezTo>
                    <a:pt x="371" y="1686"/>
                    <a:pt x="371" y="1686"/>
                    <a:pt x="371" y="1686"/>
                  </a:cubicBezTo>
                  <a:cubicBezTo>
                    <a:pt x="371" y="960"/>
                    <a:pt x="960" y="371"/>
                    <a:pt x="1686" y="37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FFA10561-34D5-492E-BA7D-9CFB44AD2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975" y="3429001"/>
              <a:ext cx="1924050" cy="976313"/>
            </a:xfrm>
            <a:custGeom>
              <a:avLst/>
              <a:gdLst>
                <a:gd name="T0" fmla="*/ 3001 w 3372"/>
                <a:gd name="T1" fmla="*/ 0 h 1686"/>
                <a:gd name="T2" fmla="*/ 1686 w 3372"/>
                <a:gd name="T3" fmla="*/ 1315 h 1686"/>
                <a:gd name="T4" fmla="*/ 371 w 3372"/>
                <a:gd name="T5" fmla="*/ 0 h 1686"/>
                <a:gd name="T6" fmla="*/ 0 w 3372"/>
                <a:gd name="T7" fmla="*/ 0 h 1686"/>
                <a:gd name="T8" fmla="*/ 1686 w 3372"/>
                <a:gd name="T9" fmla="*/ 1686 h 1686"/>
                <a:gd name="T10" fmla="*/ 3372 w 3372"/>
                <a:gd name="T11" fmla="*/ 0 h 1686"/>
                <a:gd name="T12" fmla="*/ 3001 w 3372"/>
                <a:gd name="T13" fmla="*/ 0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6">
                  <a:moveTo>
                    <a:pt x="3001" y="0"/>
                  </a:moveTo>
                  <a:cubicBezTo>
                    <a:pt x="3001" y="726"/>
                    <a:pt x="2412" y="1315"/>
                    <a:pt x="1686" y="1315"/>
                  </a:cubicBezTo>
                  <a:cubicBezTo>
                    <a:pt x="960" y="1315"/>
                    <a:pt x="371" y="726"/>
                    <a:pt x="3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31"/>
                    <a:pt x="755" y="1686"/>
                    <a:pt x="1686" y="1686"/>
                  </a:cubicBezTo>
                  <a:cubicBezTo>
                    <a:pt x="2617" y="1686"/>
                    <a:pt x="3372" y="931"/>
                    <a:pt x="3372" y="0"/>
                  </a:cubicBezTo>
                  <a:cubicBezTo>
                    <a:pt x="3001" y="0"/>
                    <a:pt x="3001" y="0"/>
                    <a:pt x="300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2685EDD9-D5D0-494E-93AE-B9835F94B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2650" y="2452688"/>
              <a:ext cx="1924050" cy="976313"/>
            </a:xfrm>
            <a:custGeom>
              <a:avLst/>
              <a:gdLst>
                <a:gd name="T0" fmla="*/ 1685 w 3371"/>
                <a:gd name="T1" fmla="*/ 371 h 1686"/>
                <a:gd name="T2" fmla="*/ 3000 w 3371"/>
                <a:gd name="T3" fmla="*/ 1686 h 1686"/>
                <a:gd name="T4" fmla="*/ 3371 w 3371"/>
                <a:gd name="T5" fmla="*/ 1686 h 1686"/>
                <a:gd name="T6" fmla="*/ 1685 w 3371"/>
                <a:gd name="T7" fmla="*/ 0 h 1686"/>
                <a:gd name="T8" fmla="*/ 0 w 3371"/>
                <a:gd name="T9" fmla="*/ 1686 h 1686"/>
                <a:gd name="T10" fmla="*/ 371 w 3371"/>
                <a:gd name="T11" fmla="*/ 1686 h 1686"/>
                <a:gd name="T12" fmla="*/ 1685 w 3371"/>
                <a:gd name="T13" fmla="*/ 371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1" h="1686">
                  <a:moveTo>
                    <a:pt x="1685" y="371"/>
                  </a:moveTo>
                  <a:cubicBezTo>
                    <a:pt x="2412" y="371"/>
                    <a:pt x="3000" y="960"/>
                    <a:pt x="3000" y="1686"/>
                  </a:cubicBezTo>
                  <a:cubicBezTo>
                    <a:pt x="3371" y="1686"/>
                    <a:pt x="3371" y="1686"/>
                    <a:pt x="3371" y="1686"/>
                  </a:cubicBezTo>
                  <a:cubicBezTo>
                    <a:pt x="3371" y="755"/>
                    <a:pt x="2616" y="0"/>
                    <a:pt x="1685" y="0"/>
                  </a:cubicBezTo>
                  <a:cubicBezTo>
                    <a:pt x="754" y="0"/>
                    <a:pt x="0" y="755"/>
                    <a:pt x="0" y="1686"/>
                  </a:cubicBezTo>
                  <a:cubicBezTo>
                    <a:pt x="371" y="1686"/>
                    <a:pt x="371" y="1686"/>
                    <a:pt x="371" y="1686"/>
                  </a:cubicBezTo>
                  <a:cubicBezTo>
                    <a:pt x="371" y="960"/>
                    <a:pt x="959" y="371"/>
                    <a:pt x="1685" y="3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40B1527F-A64D-4205-90E8-B73CABFF7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1325" y="3429001"/>
              <a:ext cx="1924050" cy="976313"/>
            </a:xfrm>
            <a:custGeom>
              <a:avLst/>
              <a:gdLst>
                <a:gd name="T0" fmla="*/ 3001 w 3372"/>
                <a:gd name="T1" fmla="*/ 0 h 1686"/>
                <a:gd name="T2" fmla="*/ 1686 w 3372"/>
                <a:gd name="T3" fmla="*/ 1315 h 1686"/>
                <a:gd name="T4" fmla="*/ 371 w 3372"/>
                <a:gd name="T5" fmla="*/ 0 h 1686"/>
                <a:gd name="T6" fmla="*/ 0 w 3372"/>
                <a:gd name="T7" fmla="*/ 0 h 1686"/>
                <a:gd name="T8" fmla="*/ 1686 w 3372"/>
                <a:gd name="T9" fmla="*/ 1686 h 1686"/>
                <a:gd name="T10" fmla="*/ 3372 w 3372"/>
                <a:gd name="T11" fmla="*/ 0 h 1686"/>
                <a:gd name="T12" fmla="*/ 3001 w 3372"/>
                <a:gd name="T13" fmla="*/ 0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6">
                  <a:moveTo>
                    <a:pt x="3001" y="0"/>
                  </a:moveTo>
                  <a:cubicBezTo>
                    <a:pt x="3001" y="726"/>
                    <a:pt x="2412" y="1315"/>
                    <a:pt x="1686" y="1315"/>
                  </a:cubicBezTo>
                  <a:cubicBezTo>
                    <a:pt x="960" y="1315"/>
                    <a:pt x="371" y="726"/>
                    <a:pt x="3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31"/>
                    <a:pt x="755" y="1686"/>
                    <a:pt x="1686" y="1686"/>
                  </a:cubicBezTo>
                  <a:cubicBezTo>
                    <a:pt x="2617" y="1686"/>
                    <a:pt x="3372" y="931"/>
                    <a:pt x="3372" y="0"/>
                  </a:cubicBezTo>
                  <a:cubicBezTo>
                    <a:pt x="3001" y="0"/>
                    <a:pt x="3001" y="0"/>
                    <a:pt x="300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590CAE17-6691-4B33-866E-2483C0D10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452688"/>
              <a:ext cx="1924050" cy="976313"/>
            </a:xfrm>
            <a:custGeom>
              <a:avLst/>
              <a:gdLst>
                <a:gd name="T0" fmla="*/ 1686 w 3372"/>
                <a:gd name="T1" fmla="*/ 370 h 1685"/>
                <a:gd name="T2" fmla="*/ 3001 w 3372"/>
                <a:gd name="T3" fmla="*/ 1685 h 1685"/>
                <a:gd name="T4" fmla="*/ 3372 w 3372"/>
                <a:gd name="T5" fmla="*/ 1685 h 1685"/>
                <a:gd name="T6" fmla="*/ 1686 w 3372"/>
                <a:gd name="T7" fmla="*/ 0 h 1685"/>
                <a:gd name="T8" fmla="*/ 0 w 3372"/>
                <a:gd name="T9" fmla="*/ 1685 h 1685"/>
                <a:gd name="T10" fmla="*/ 371 w 3372"/>
                <a:gd name="T11" fmla="*/ 1685 h 1685"/>
                <a:gd name="T12" fmla="*/ 1686 w 3372"/>
                <a:gd name="T13" fmla="*/ 370 h 1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72" h="1685">
                  <a:moveTo>
                    <a:pt x="1686" y="370"/>
                  </a:moveTo>
                  <a:cubicBezTo>
                    <a:pt x="2412" y="370"/>
                    <a:pt x="3001" y="959"/>
                    <a:pt x="3001" y="1685"/>
                  </a:cubicBezTo>
                  <a:cubicBezTo>
                    <a:pt x="3372" y="1685"/>
                    <a:pt x="3372" y="1685"/>
                    <a:pt x="3372" y="1685"/>
                  </a:cubicBezTo>
                  <a:cubicBezTo>
                    <a:pt x="3372" y="754"/>
                    <a:pt x="2617" y="0"/>
                    <a:pt x="1686" y="0"/>
                  </a:cubicBezTo>
                  <a:cubicBezTo>
                    <a:pt x="755" y="0"/>
                    <a:pt x="0" y="754"/>
                    <a:pt x="0" y="1685"/>
                  </a:cubicBezTo>
                  <a:cubicBezTo>
                    <a:pt x="371" y="1685"/>
                    <a:pt x="371" y="1685"/>
                    <a:pt x="371" y="1685"/>
                  </a:cubicBezTo>
                  <a:cubicBezTo>
                    <a:pt x="371" y="959"/>
                    <a:pt x="960" y="370"/>
                    <a:pt x="1686" y="3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08F76EF-5E0C-4665-B934-1D4CCA884ACE}"/>
                </a:ext>
              </a:extLst>
            </p:cNvPr>
            <p:cNvSpPr/>
            <p:nvPr/>
          </p:nvSpPr>
          <p:spPr>
            <a:xfrm>
              <a:off x="1630362" y="3243263"/>
              <a:ext cx="381000" cy="3810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5" name="Oval 59">
              <a:extLst>
                <a:ext uri="{FF2B5EF4-FFF2-40B4-BE49-F238E27FC236}">
                  <a16:creationId xmlns:a16="http://schemas.microsoft.com/office/drawing/2014/main" id="{B7AACC18-1D3B-4BE7-BC5D-848DFD96A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325" y="3322638"/>
              <a:ext cx="212725" cy="214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EA60A19-E2A9-4EB0-8240-452A7B478CCC}"/>
                </a:ext>
              </a:extLst>
            </p:cNvPr>
            <p:cNvSpPr/>
            <p:nvPr/>
          </p:nvSpPr>
          <p:spPr>
            <a:xfrm>
              <a:off x="3335338" y="3243263"/>
              <a:ext cx="381000" cy="381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7" name="Oval 52">
              <a:extLst>
                <a:ext uri="{FF2B5EF4-FFF2-40B4-BE49-F238E27FC236}">
                  <a16:creationId xmlns:a16="http://schemas.microsoft.com/office/drawing/2014/main" id="{76B491C4-AB59-4758-B326-A9C57B4F0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650" y="3322638"/>
              <a:ext cx="212725" cy="214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7AE5421-3D79-479C-ADEA-60F73E1DF829}"/>
                </a:ext>
              </a:extLst>
            </p:cNvPr>
            <p:cNvSpPr/>
            <p:nvPr/>
          </p:nvSpPr>
          <p:spPr>
            <a:xfrm>
              <a:off x="5049837" y="3238499"/>
              <a:ext cx="381000" cy="381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49" name="Oval 44">
              <a:extLst>
                <a:ext uri="{FF2B5EF4-FFF2-40B4-BE49-F238E27FC236}">
                  <a16:creationId xmlns:a16="http://schemas.microsoft.com/office/drawing/2014/main" id="{6B9EA26C-008A-4DEA-BD73-F6B022265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975" y="3322638"/>
              <a:ext cx="212725" cy="214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BAF188F-43AD-41B4-B4FC-1EF976408E44}"/>
                </a:ext>
              </a:extLst>
            </p:cNvPr>
            <p:cNvSpPr/>
            <p:nvPr/>
          </p:nvSpPr>
          <p:spPr>
            <a:xfrm>
              <a:off x="6761163" y="3238499"/>
              <a:ext cx="381000" cy="381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1" name="Oval 38">
              <a:extLst>
                <a:ext uri="{FF2B5EF4-FFF2-40B4-BE49-F238E27FC236}">
                  <a16:creationId xmlns:a16="http://schemas.microsoft.com/office/drawing/2014/main" id="{84BC0E75-46F0-4475-82E3-6E43887C8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5300" y="3322638"/>
              <a:ext cx="212725" cy="214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EB9C66-02ED-4968-9684-ACDC3650E1AA}"/>
                </a:ext>
              </a:extLst>
            </p:cNvPr>
            <p:cNvSpPr/>
            <p:nvPr/>
          </p:nvSpPr>
          <p:spPr>
            <a:xfrm>
              <a:off x="8473282" y="3238499"/>
              <a:ext cx="381000" cy="381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3" name="Oval 30">
              <a:extLst>
                <a:ext uri="{FF2B5EF4-FFF2-40B4-BE49-F238E27FC236}">
                  <a16:creationId xmlns:a16="http://schemas.microsoft.com/office/drawing/2014/main" id="{71BC3E20-7C35-4930-B420-942B972F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8213" y="3322638"/>
              <a:ext cx="211138" cy="214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3288BE6-439E-4EAE-8614-DA4885772750}"/>
                </a:ext>
              </a:extLst>
            </p:cNvPr>
            <p:cNvSpPr/>
            <p:nvPr/>
          </p:nvSpPr>
          <p:spPr>
            <a:xfrm>
              <a:off x="10189483" y="3243261"/>
              <a:ext cx="381000" cy="381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55" name="Oval 24">
              <a:extLst>
                <a:ext uri="{FF2B5EF4-FFF2-40B4-BE49-F238E27FC236}">
                  <a16:creationId xmlns:a16="http://schemas.microsoft.com/office/drawing/2014/main" id="{F0EDD6FE-41D4-4AFB-993D-A33529675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9538" y="3322638"/>
              <a:ext cx="211138" cy="214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73" name="Text Placeholder 13">
            <a:extLst>
              <a:ext uri="{FF2B5EF4-FFF2-40B4-BE49-F238E27FC236}">
                <a16:creationId xmlns:a16="http://schemas.microsoft.com/office/drawing/2014/main" id="{7E95E3B7-F6E6-4BCB-A277-51E1D9CCC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402913" y="1372581"/>
            <a:ext cx="1511989" cy="617220"/>
          </a:xfrm>
        </p:spPr>
        <p:txBody>
          <a:bodyPr anchor="b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5423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ection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0CF4-9D4B-4EF0-B585-FE4D3C7252A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A108179C-F361-49FF-A936-497C8B3287AB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276487" y="2668580"/>
            <a:ext cx="1249578" cy="746207"/>
          </a:xfr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D0F916E0-449E-443C-9B3B-36CC91CC6E53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215834" y="2668580"/>
            <a:ext cx="1249578" cy="746207"/>
          </a:xfr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83929EA2-4AF5-40FA-A927-38F9ACEC8EE7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1746161" y="2668580"/>
            <a:ext cx="1249578" cy="746207"/>
          </a:xfr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29B125-A187-408F-BD5D-5AFCE83EC35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4685508" y="2668580"/>
            <a:ext cx="1249578" cy="746207"/>
          </a:xfr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D5FB036C-22DA-4F3E-B4BA-6D2AC4E38C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155182" y="2668580"/>
            <a:ext cx="1249578" cy="746207"/>
          </a:xfr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90D73F5A-27FD-4B3F-B103-4BDD81F3E28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24855" y="2668580"/>
            <a:ext cx="1249578" cy="746207"/>
          </a:xfr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DC5108-C384-4E85-8176-C177FDE6DC8C}"/>
              </a:ext>
            </a:extLst>
          </p:cNvPr>
          <p:cNvGrpSpPr/>
          <p:nvPr userDrawn="1"/>
        </p:nvGrpSpPr>
        <p:grpSpPr>
          <a:xfrm>
            <a:off x="238158" y="1671178"/>
            <a:ext cx="8667166" cy="1801145"/>
            <a:chOff x="0" y="2162175"/>
            <a:chExt cx="12192000" cy="2533650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9205CDBC-8AB2-4973-AAD0-78982BDD8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162175"/>
              <a:ext cx="2312988" cy="2533650"/>
            </a:xfrm>
            <a:custGeom>
              <a:avLst/>
              <a:gdLst>
                <a:gd name="T0" fmla="*/ 3657 w 3990"/>
                <a:gd name="T1" fmla="*/ 1741 h 4311"/>
                <a:gd name="T2" fmla="*/ 3597 w 3990"/>
                <a:gd name="T3" fmla="*/ 1741 h 4311"/>
                <a:gd name="T4" fmla="*/ 3597 w 3990"/>
                <a:gd name="T5" fmla="*/ 1800 h 4311"/>
                <a:gd name="T6" fmla="*/ 3835 w 3990"/>
                <a:gd name="T7" fmla="*/ 2039 h 4311"/>
                <a:gd name="T8" fmla="*/ 3315 w 3990"/>
                <a:gd name="T9" fmla="*/ 2039 h 4311"/>
                <a:gd name="T10" fmla="*/ 3097 w 3990"/>
                <a:gd name="T11" fmla="*/ 2256 h 4311"/>
                <a:gd name="T12" fmla="*/ 3097 w 3990"/>
                <a:gd name="T13" fmla="*/ 3832 h 4311"/>
                <a:gd name="T14" fmla="*/ 2703 w 3990"/>
                <a:gd name="T15" fmla="*/ 4226 h 4311"/>
                <a:gd name="T16" fmla="*/ 479 w 3990"/>
                <a:gd name="T17" fmla="*/ 4226 h 4311"/>
                <a:gd name="T18" fmla="*/ 85 w 3990"/>
                <a:gd name="T19" fmla="*/ 3832 h 4311"/>
                <a:gd name="T20" fmla="*/ 85 w 3990"/>
                <a:gd name="T21" fmla="*/ 479 h 4311"/>
                <a:gd name="T22" fmla="*/ 479 w 3990"/>
                <a:gd name="T23" fmla="*/ 84 h 4311"/>
                <a:gd name="T24" fmla="*/ 2703 w 3990"/>
                <a:gd name="T25" fmla="*/ 84 h 4311"/>
                <a:gd name="T26" fmla="*/ 3097 w 3990"/>
                <a:gd name="T27" fmla="*/ 479 h 4311"/>
                <a:gd name="T28" fmla="*/ 3097 w 3990"/>
                <a:gd name="T29" fmla="*/ 1875 h 4311"/>
                <a:gd name="T30" fmla="*/ 3140 w 3990"/>
                <a:gd name="T31" fmla="*/ 1917 h 4311"/>
                <a:gd name="T32" fmla="*/ 3182 w 3990"/>
                <a:gd name="T33" fmla="*/ 1875 h 4311"/>
                <a:gd name="T34" fmla="*/ 3182 w 3990"/>
                <a:gd name="T35" fmla="*/ 479 h 4311"/>
                <a:gd name="T36" fmla="*/ 2703 w 3990"/>
                <a:gd name="T37" fmla="*/ 0 h 4311"/>
                <a:gd name="T38" fmla="*/ 479 w 3990"/>
                <a:gd name="T39" fmla="*/ 0 h 4311"/>
                <a:gd name="T40" fmla="*/ 0 w 3990"/>
                <a:gd name="T41" fmla="*/ 479 h 4311"/>
                <a:gd name="T42" fmla="*/ 0 w 3990"/>
                <a:gd name="T43" fmla="*/ 3832 h 4311"/>
                <a:gd name="T44" fmla="*/ 479 w 3990"/>
                <a:gd name="T45" fmla="*/ 4311 h 4311"/>
                <a:gd name="T46" fmla="*/ 2703 w 3990"/>
                <a:gd name="T47" fmla="*/ 4311 h 4311"/>
                <a:gd name="T48" fmla="*/ 3182 w 3990"/>
                <a:gd name="T49" fmla="*/ 3832 h 4311"/>
                <a:gd name="T50" fmla="*/ 3182 w 3990"/>
                <a:gd name="T51" fmla="*/ 2256 h 4311"/>
                <a:gd name="T52" fmla="*/ 3315 w 3990"/>
                <a:gd name="T53" fmla="*/ 2124 h 4311"/>
                <a:gd name="T54" fmla="*/ 3820 w 3990"/>
                <a:gd name="T55" fmla="*/ 2124 h 4311"/>
                <a:gd name="T56" fmla="*/ 3597 w 3990"/>
                <a:gd name="T57" fmla="*/ 2347 h 4311"/>
                <a:gd name="T58" fmla="*/ 3597 w 3990"/>
                <a:gd name="T59" fmla="*/ 2407 h 4311"/>
                <a:gd name="T60" fmla="*/ 3627 w 3990"/>
                <a:gd name="T61" fmla="*/ 2419 h 4311"/>
                <a:gd name="T62" fmla="*/ 3657 w 3990"/>
                <a:gd name="T63" fmla="*/ 2407 h 4311"/>
                <a:gd name="T64" fmla="*/ 3990 w 3990"/>
                <a:gd name="T65" fmla="*/ 2074 h 4311"/>
                <a:gd name="T66" fmla="*/ 3657 w 3990"/>
                <a:gd name="T67" fmla="*/ 1741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990" h="4311">
                  <a:moveTo>
                    <a:pt x="3657" y="1741"/>
                  </a:moveTo>
                  <a:cubicBezTo>
                    <a:pt x="3640" y="1724"/>
                    <a:pt x="3613" y="1724"/>
                    <a:pt x="3597" y="1741"/>
                  </a:cubicBezTo>
                  <a:cubicBezTo>
                    <a:pt x="3580" y="1757"/>
                    <a:pt x="3580" y="1784"/>
                    <a:pt x="3597" y="1800"/>
                  </a:cubicBezTo>
                  <a:cubicBezTo>
                    <a:pt x="3835" y="2039"/>
                    <a:pt x="3835" y="2039"/>
                    <a:pt x="3835" y="2039"/>
                  </a:cubicBezTo>
                  <a:cubicBezTo>
                    <a:pt x="3315" y="2039"/>
                    <a:pt x="3315" y="2039"/>
                    <a:pt x="3315" y="2039"/>
                  </a:cubicBezTo>
                  <a:cubicBezTo>
                    <a:pt x="3195" y="2039"/>
                    <a:pt x="3097" y="2137"/>
                    <a:pt x="3097" y="2256"/>
                  </a:cubicBezTo>
                  <a:cubicBezTo>
                    <a:pt x="3097" y="3832"/>
                    <a:pt x="3097" y="3832"/>
                    <a:pt x="3097" y="3832"/>
                  </a:cubicBezTo>
                  <a:cubicBezTo>
                    <a:pt x="3097" y="4049"/>
                    <a:pt x="2920" y="4226"/>
                    <a:pt x="2703" y="4226"/>
                  </a:cubicBezTo>
                  <a:cubicBezTo>
                    <a:pt x="479" y="4226"/>
                    <a:pt x="479" y="4226"/>
                    <a:pt x="479" y="4226"/>
                  </a:cubicBezTo>
                  <a:cubicBezTo>
                    <a:pt x="262" y="4226"/>
                    <a:pt x="85" y="4049"/>
                    <a:pt x="85" y="3832"/>
                  </a:cubicBezTo>
                  <a:cubicBezTo>
                    <a:pt x="85" y="479"/>
                    <a:pt x="85" y="479"/>
                    <a:pt x="85" y="479"/>
                  </a:cubicBezTo>
                  <a:cubicBezTo>
                    <a:pt x="85" y="261"/>
                    <a:pt x="262" y="84"/>
                    <a:pt x="479" y="84"/>
                  </a:cubicBezTo>
                  <a:cubicBezTo>
                    <a:pt x="2703" y="84"/>
                    <a:pt x="2703" y="84"/>
                    <a:pt x="2703" y="84"/>
                  </a:cubicBezTo>
                  <a:cubicBezTo>
                    <a:pt x="2920" y="84"/>
                    <a:pt x="3097" y="261"/>
                    <a:pt x="3097" y="479"/>
                  </a:cubicBezTo>
                  <a:cubicBezTo>
                    <a:pt x="3097" y="1875"/>
                    <a:pt x="3097" y="1875"/>
                    <a:pt x="3097" y="1875"/>
                  </a:cubicBezTo>
                  <a:cubicBezTo>
                    <a:pt x="3097" y="1898"/>
                    <a:pt x="3116" y="1917"/>
                    <a:pt x="3140" y="1917"/>
                  </a:cubicBezTo>
                  <a:cubicBezTo>
                    <a:pt x="3163" y="1917"/>
                    <a:pt x="3182" y="1898"/>
                    <a:pt x="3182" y="1875"/>
                  </a:cubicBezTo>
                  <a:cubicBezTo>
                    <a:pt x="3182" y="479"/>
                    <a:pt x="3182" y="479"/>
                    <a:pt x="3182" y="479"/>
                  </a:cubicBezTo>
                  <a:cubicBezTo>
                    <a:pt x="3182" y="215"/>
                    <a:pt x="2967" y="0"/>
                    <a:pt x="2703" y="0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215" y="0"/>
                    <a:pt x="0" y="215"/>
                    <a:pt x="0" y="479"/>
                  </a:cubicBezTo>
                  <a:cubicBezTo>
                    <a:pt x="0" y="3832"/>
                    <a:pt x="0" y="3832"/>
                    <a:pt x="0" y="3832"/>
                  </a:cubicBezTo>
                  <a:cubicBezTo>
                    <a:pt x="0" y="4096"/>
                    <a:pt x="215" y="4311"/>
                    <a:pt x="479" y="4311"/>
                  </a:cubicBezTo>
                  <a:cubicBezTo>
                    <a:pt x="2703" y="4311"/>
                    <a:pt x="2703" y="4311"/>
                    <a:pt x="2703" y="4311"/>
                  </a:cubicBezTo>
                  <a:cubicBezTo>
                    <a:pt x="2967" y="4311"/>
                    <a:pt x="3182" y="4096"/>
                    <a:pt x="3182" y="3832"/>
                  </a:cubicBezTo>
                  <a:cubicBezTo>
                    <a:pt x="3182" y="2256"/>
                    <a:pt x="3182" y="2256"/>
                    <a:pt x="3182" y="2256"/>
                  </a:cubicBezTo>
                  <a:cubicBezTo>
                    <a:pt x="3182" y="2183"/>
                    <a:pt x="3241" y="2124"/>
                    <a:pt x="3315" y="2124"/>
                  </a:cubicBezTo>
                  <a:cubicBezTo>
                    <a:pt x="3820" y="2124"/>
                    <a:pt x="3820" y="2124"/>
                    <a:pt x="3820" y="2124"/>
                  </a:cubicBezTo>
                  <a:cubicBezTo>
                    <a:pt x="3597" y="2347"/>
                    <a:pt x="3597" y="2347"/>
                    <a:pt x="3597" y="2347"/>
                  </a:cubicBezTo>
                  <a:cubicBezTo>
                    <a:pt x="3580" y="2363"/>
                    <a:pt x="3580" y="2390"/>
                    <a:pt x="3597" y="2407"/>
                  </a:cubicBezTo>
                  <a:cubicBezTo>
                    <a:pt x="3605" y="2415"/>
                    <a:pt x="3616" y="2419"/>
                    <a:pt x="3627" y="2419"/>
                  </a:cubicBezTo>
                  <a:cubicBezTo>
                    <a:pt x="3638" y="2419"/>
                    <a:pt x="3648" y="2415"/>
                    <a:pt x="3657" y="2407"/>
                  </a:cubicBezTo>
                  <a:cubicBezTo>
                    <a:pt x="3990" y="2074"/>
                    <a:pt x="3990" y="2074"/>
                    <a:pt x="3990" y="2074"/>
                  </a:cubicBezTo>
                  <a:lnTo>
                    <a:pt x="3657" y="17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6261CB97-46AC-48EB-87C2-E8F39C07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038" y="2162175"/>
              <a:ext cx="1843088" cy="1127125"/>
            </a:xfrm>
            <a:custGeom>
              <a:avLst/>
              <a:gdLst>
                <a:gd name="T0" fmla="*/ 43 w 3182"/>
                <a:gd name="T1" fmla="*/ 1615 h 1917"/>
                <a:gd name="T2" fmla="*/ 85 w 3182"/>
                <a:gd name="T3" fmla="*/ 1573 h 1917"/>
                <a:gd name="T4" fmla="*/ 85 w 3182"/>
                <a:gd name="T5" fmla="*/ 479 h 1917"/>
                <a:gd name="T6" fmla="*/ 480 w 3182"/>
                <a:gd name="T7" fmla="*/ 84 h 1917"/>
                <a:gd name="T8" fmla="*/ 2703 w 3182"/>
                <a:gd name="T9" fmla="*/ 84 h 1917"/>
                <a:gd name="T10" fmla="*/ 3098 w 3182"/>
                <a:gd name="T11" fmla="*/ 479 h 1917"/>
                <a:gd name="T12" fmla="*/ 3098 w 3182"/>
                <a:gd name="T13" fmla="*/ 1875 h 1917"/>
                <a:gd name="T14" fmla="*/ 3140 w 3182"/>
                <a:gd name="T15" fmla="*/ 1917 h 1917"/>
                <a:gd name="T16" fmla="*/ 3182 w 3182"/>
                <a:gd name="T17" fmla="*/ 1875 h 1917"/>
                <a:gd name="T18" fmla="*/ 3182 w 3182"/>
                <a:gd name="T19" fmla="*/ 479 h 1917"/>
                <a:gd name="T20" fmla="*/ 2703 w 3182"/>
                <a:gd name="T21" fmla="*/ 0 h 1917"/>
                <a:gd name="T22" fmla="*/ 480 w 3182"/>
                <a:gd name="T23" fmla="*/ 0 h 1917"/>
                <a:gd name="T24" fmla="*/ 0 w 3182"/>
                <a:gd name="T25" fmla="*/ 479 h 1917"/>
                <a:gd name="T26" fmla="*/ 0 w 3182"/>
                <a:gd name="T27" fmla="*/ 1573 h 1917"/>
                <a:gd name="T28" fmla="*/ 43 w 3182"/>
                <a:gd name="T29" fmla="*/ 1615 h 1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82" h="1917">
                  <a:moveTo>
                    <a:pt x="43" y="1615"/>
                  </a:moveTo>
                  <a:cubicBezTo>
                    <a:pt x="66" y="1615"/>
                    <a:pt x="85" y="1596"/>
                    <a:pt x="85" y="1573"/>
                  </a:cubicBezTo>
                  <a:cubicBezTo>
                    <a:pt x="85" y="479"/>
                    <a:pt x="85" y="479"/>
                    <a:pt x="85" y="479"/>
                  </a:cubicBezTo>
                  <a:cubicBezTo>
                    <a:pt x="85" y="261"/>
                    <a:pt x="262" y="84"/>
                    <a:pt x="480" y="84"/>
                  </a:cubicBezTo>
                  <a:cubicBezTo>
                    <a:pt x="2703" y="84"/>
                    <a:pt x="2703" y="84"/>
                    <a:pt x="2703" y="84"/>
                  </a:cubicBezTo>
                  <a:cubicBezTo>
                    <a:pt x="2921" y="84"/>
                    <a:pt x="3098" y="261"/>
                    <a:pt x="3098" y="479"/>
                  </a:cubicBezTo>
                  <a:cubicBezTo>
                    <a:pt x="3098" y="1875"/>
                    <a:pt x="3098" y="1875"/>
                    <a:pt x="3098" y="1875"/>
                  </a:cubicBezTo>
                  <a:cubicBezTo>
                    <a:pt x="3098" y="1898"/>
                    <a:pt x="3117" y="1917"/>
                    <a:pt x="3140" y="1917"/>
                  </a:cubicBezTo>
                  <a:cubicBezTo>
                    <a:pt x="3163" y="1917"/>
                    <a:pt x="3182" y="1898"/>
                    <a:pt x="3182" y="1875"/>
                  </a:cubicBezTo>
                  <a:cubicBezTo>
                    <a:pt x="3182" y="479"/>
                    <a:pt x="3182" y="479"/>
                    <a:pt x="3182" y="479"/>
                  </a:cubicBezTo>
                  <a:cubicBezTo>
                    <a:pt x="3182" y="215"/>
                    <a:pt x="2967" y="0"/>
                    <a:pt x="2703" y="0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215" y="0"/>
                    <a:pt x="0" y="215"/>
                    <a:pt x="0" y="479"/>
                  </a:cubicBezTo>
                  <a:cubicBezTo>
                    <a:pt x="0" y="1573"/>
                    <a:pt x="0" y="1573"/>
                    <a:pt x="0" y="1573"/>
                  </a:cubicBezTo>
                  <a:cubicBezTo>
                    <a:pt x="0" y="1596"/>
                    <a:pt x="19" y="1615"/>
                    <a:pt x="43" y="16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E145F772-B63E-47D7-B6F4-D8C28DCCE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038" y="3175000"/>
              <a:ext cx="2297113" cy="1520825"/>
            </a:xfrm>
            <a:custGeom>
              <a:avLst/>
              <a:gdLst>
                <a:gd name="T0" fmla="*/ 3631 w 3964"/>
                <a:gd name="T1" fmla="*/ 17 h 2587"/>
                <a:gd name="T2" fmla="*/ 3571 w 3964"/>
                <a:gd name="T3" fmla="*/ 17 h 2587"/>
                <a:gd name="T4" fmla="*/ 3571 w 3964"/>
                <a:gd name="T5" fmla="*/ 76 h 2587"/>
                <a:gd name="T6" fmla="*/ 3810 w 3964"/>
                <a:gd name="T7" fmla="*/ 315 h 2587"/>
                <a:gd name="T8" fmla="*/ 3315 w 3964"/>
                <a:gd name="T9" fmla="*/ 315 h 2587"/>
                <a:gd name="T10" fmla="*/ 3098 w 3964"/>
                <a:gd name="T11" fmla="*/ 532 h 2587"/>
                <a:gd name="T12" fmla="*/ 3098 w 3964"/>
                <a:gd name="T13" fmla="*/ 2108 h 2587"/>
                <a:gd name="T14" fmla="*/ 2703 w 3964"/>
                <a:gd name="T15" fmla="*/ 2502 h 2587"/>
                <a:gd name="T16" fmla="*/ 480 w 3964"/>
                <a:gd name="T17" fmla="*/ 2502 h 2587"/>
                <a:gd name="T18" fmla="*/ 85 w 3964"/>
                <a:gd name="T19" fmla="*/ 2108 h 2587"/>
                <a:gd name="T20" fmla="*/ 85 w 3964"/>
                <a:gd name="T21" fmla="*/ 858 h 2587"/>
                <a:gd name="T22" fmla="*/ 43 w 3964"/>
                <a:gd name="T23" fmla="*/ 816 h 2587"/>
                <a:gd name="T24" fmla="*/ 0 w 3964"/>
                <a:gd name="T25" fmla="*/ 858 h 2587"/>
                <a:gd name="T26" fmla="*/ 0 w 3964"/>
                <a:gd name="T27" fmla="*/ 2108 h 2587"/>
                <a:gd name="T28" fmla="*/ 480 w 3964"/>
                <a:gd name="T29" fmla="*/ 2587 h 2587"/>
                <a:gd name="T30" fmla="*/ 2703 w 3964"/>
                <a:gd name="T31" fmla="*/ 2587 h 2587"/>
                <a:gd name="T32" fmla="*/ 3182 w 3964"/>
                <a:gd name="T33" fmla="*/ 2108 h 2587"/>
                <a:gd name="T34" fmla="*/ 3182 w 3964"/>
                <a:gd name="T35" fmla="*/ 532 h 2587"/>
                <a:gd name="T36" fmla="*/ 3315 w 3964"/>
                <a:gd name="T37" fmla="*/ 400 h 2587"/>
                <a:gd name="T38" fmla="*/ 3795 w 3964"/>
                <a:gd name="T39" fmla="*/ 400 h 2587"/>
                <a:gd name="T40" fmla="*/ 3571 w 3964"/>
                <a:gd name="T41" fmla="*/ 623 h 2587"/>
                <a:gd name="T42" fmla="*/ 3571 w 3964"/>
                <a:gd name="T43" fmla="*/ 683 h 2587"/>
                <a:gd name="T44" fmla="*/ 3601 w 3964"/>
                <a:gd name="T45" fmla="*/ 695 h 2587"/>
                <a:gd name="T46" fmla="*/ 3631 w 3964"/>
                <a:gd name="T47" fmla="*/ 683 h 2587"/>
                <a:gd name="T48" fmla="*/ 3964 w 3964"/>
                <a:gd name="T49" fmla="*/ 350 h 2587"/>
                <a:gd name="T50" fmla="*/ 3631 w 3964"/>
                <a:gd name="T51" fmla="*/ 17 h 2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64" h="2587">
                  <a:moveTo>
                    <a:pt x="3631" y="17"/>
                  </a:moveTo>
                  <a:cubicBezTo>
                    <a:pt x="3615" y="0"/>
                    <a:pt x="3588" y="0"/>
                    <a:pt x="3571" y="17"/>
                  </a:cubicBezTo>
                  <a:cubicBezTo>
                    <a:pt x="3555" y="33"/>
                    <a:pt x="3555" y="60"/>
                    <a:pt x="3571" y="76"/>
                  </a:cubicBezTo>
                  <a:cubicBezTo>
                    <a:pt x="3810" y="315"/>
                    <a:pt x="3810" y="315"/>
                    <a:pt x="3810" y="315"/>
                  </a:cubicBezTo>
                  <a:cubicBezTo>
                    <a:pt x="3315" y="315"/>
                    <a:pt x="3315" y="315"/>
                    <a:pt x="3315" y="315"/>
                  </a:cubicBezTo>
                  <a:cubicBezTo>
                    <a:pt x="3195" y="315"/>
                    <a:pt x="3098" y="413"/>
                    <a:pt x="3098" y="532"/>
                  </a:cubicBezTo>
                  <a:cubicBezTo>
                    <a:pt x="3098" y="2108"/>
                    <a:pt x="3098" y="2108"/>
                    <a:pt x="3098" y="2108"/>
                  </a:cubicBezTo>
                  <a:cubicBezTo>
                    <a:pt x="3098" y="2325"/>
                    <a:pt x="2921" y="2502"/>
                    <a:pt x="2703" y="2502"/>
                  </a:cubicBezTo>
                  <a:cubicBezTo>
                    <a:pt x="480" y="2502"/>
                    <a:pt x="480" y="2502"/>
                    <a:pt x="480" y="2502"/>
                  </a:cubicBezTo>
                  <a:cubicBezTo>
                    <a:pt x="262" y="2502"/>
                    <a:pt x="85" y="2325"/>
                    <a:pt x="85" y="2108"/>
                  </a:cubicBezTo>
                  <a:cubicBezTo>
                    <a:pt x="85" y="858"/>
                    <a:pt x="85" y="858"/>
                    <a:pt x="85" y="858"/>
                  </a:cubicBezTo>
                  <a:cubicBezTo>
                    <a:pt x="85" y="835"/>
                    <a:pt x="66" y="816"/>
                    <a:pt x="43" y="816"/>
                  </a:cubicBezTo>
                  <a:cubicBezTo>
                    <a:pt x="19" y="816"/>
                    <a:pt x="0" y="835"/>
                    <a:pt x="0" y="858"/>
                  </a:cubicBezTo>
                  <a:cubicBezTo>
                    <a:pt x="0" y="2108"/>
                    <a:pt x="0" y="2108"/>
                    <a:pt x="0" y="2108"/>
                  </a:cubicBezTo>
                  <a:cubicBezTo>
                    <a:pt x="0" y="2372"/>
                    <a:pt x="215" y="2587"/>
                    <a:pt x="480" y="2587"/>
                  </a:cubicBezTo>
                  <a:cubicBezTo>
                    <a:pt x="2703" y="2587"/>
                    <a:pt x="2703" y="2587"/>
                    <a:pt x="2703" y="2587"/>
                  </a:cubicBezTo>
                  <a:cubicBezTo>
                    <a:pt x="2967" y="2587"/>
                    <a:pt x="3182" y="2372"/>
                    <a:pt x="3182" y="2108"/>
                  </a:cubicBezTo>
                  <a:cubicBezTo>
                    <a:pt x="3182" y="532"/>
                    <a:pt x="3182" y="532"/>
                    <a:pt x="3182" y="532"/>
                  </a:cubicBezTo>
                  <a:cubicBezTo>
                    <a:pt x="3182" y="459"/>
                    <a:pt x="3242" y="400"/>
                    <a:pt x="3315" y="400"/>
                  </a:cubicBezTo>
                  <a:cubicBezTo>
                    <a:pt x="3795" y="400"/>
                    <a:pt x="3795" y="400"/>
                    <a:pt x="3795" y="400"/>
                  </a:cubicBezTo>
                  <a:cubicBezTo>
                    <a:pt x="3571" y="623"/>
                    <a:pt x="3571" y="623"/>
                    <a:pt x="3571" y="623"/>
                  </a:cubicBezTo>
                  <a:cubicBezTo>
                    <a:pt x="3555" y="639"/>
                    <a:pt x="3555" y="666"/>
                    <a:pt x="3571" y="683"/>
                  </a:cubicBezTo>
                  <a:cubicBezTo>
                    <a:pt x="3580" y="691"/>
                    <a:pt x="3591" y="695"/>
                    <a:pt x="3601" y="695"/>
                  </a:cubicBezTo>
                  <a:cubicBezTo>
                    <a:pt x="3612" y="695"/>
                    <a:pt x="3623" y="691"/>
                    <a:pt x="3631" y="683"/>
                  </a:cubicBezTo>
                  <a:cubicBezTo>
                    <a:pt x="3964" y="350"/>
                    <a:pt x="3964" y="350"/>
                    <a:pt x="3964" y="350"/>
                  </a:cubicBezTo>
                  <a:lnTo>
                    <a:pt x="3631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572C8D14-A597-4F44-AB04-E3E5D4C03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7325" y="2162175"/>
              <a:ext cx="1844675" cy="2533650"/>
            </a:xfrm>
            <a:custGeom>
              <a:avLst/>
              <a:gdLst>
                <a:gd name="T0" fmla="*/ 2703 w 3182"/>
                <a:gd name="T1" fmla="*/ 4311 h 4311"/>
                <a:gd name="T2" fmla="*/ 480 w 3182"/>
                <a:gd name="T3" fmla="*/ 4311 h 4311"/>
                <a:gd name="T4" fmla="*/ 0 w 3182"/>
                <a:gd name="T5" fmla="*/ 3832 h 4311"/>
                <a:gd name="T6" fmla="*/ 0 w 3182"/>
                <a:gd name="T7" fmla="*/ 2593 h 4311"/>
                <a:gd name="T8" fmla="*/ 43 w 3182"/>
                <a:gd name="T9" fmla="*/ 2551 h 4311"/>
                <a:gd name="T10" fmla="*/ 85 w 3182"/>
                <a:gd name="T11" fmla="*/ 2593 h 4311"/>
                <a:gd name="T12" fmla="*/ 85 w 3182"/>
                <a:gd name="T13" fmla="*/ 3832 h 4311"/>
                <a:gd name="T14" fmla="*/ 480 w 3182"/>
                <a:gd name="T15" fmla="*/ 4226 h 4311"/>
                <a:gd name="T16" fmla="*/ 2703 w 3182"/>
                <a:gd name="T17" fmla="*/ 4226 h 4311"/>
                <a:gd name="T18" fmla="*/ 3098 w 3182"/>
                <a:gd name="T19" fmla="*/ 3832 h 4311"/>
                <a:gd name="T20" fmla="*/ 3098 w 3182"/>
                <a:gd name="T21" fmla="*/ 479 h 4311"/>
                <a:gd name="T22" fmla="*/ 2703 w 3182"/>
                <a:gd name="T23" fmla="*/ 84 h 4311"/>
                <a:gd name="T24" fmla="*/ 480 w 3182"/>
                <a:gd name="T25" fmla="*/ 84 h 4311"/>
                <a:gd name="T26" fmla="*/ 85 w 3182"/>
                <a:gd name="T27" fmla="*/ 479 h 4311"/>
                <a:gd name="T28" fmla="*/ 85 w 3182"/>
                <a:gd name="T29" fmla="*/ 1573 h 4311"/>
                <a:gd name="T30" fmla="*/ 43 w 3182"/>
                <a:gd name="T31" fmla="*/ 1615 h 4311"/>
                <a:gd name="T32" fmla="*/ 0 w 3182"/>
                <a:gd name="T33" fmla="*/ 1573 h 4311"/>
                <a:gd name="T34" fmla="*/ 0 w 3182"/>
                <a:gd name="T35" fmla="*/ 479 h 4311"/>
                <a:gd name="T36" fmla="*/ 480 w 3182"/>
                <a:gd name="T37" fmla="*/ 0 h 4311"/>
                <a:gd name="T38" fmla="*/ 2703 w 3182"/>
                <a:gd name="T39" fmla="*/ 0 h 4311"/>
                <a:gd name="T40" fmla="*/ 3182 w 3182"/>
                <a:gd name="T41" fmla="*/ 479 h 4311"/>
                <a:gd name="T42" fmla="*/ 3182 w 3182"/>
                <a:gd name="T43" fmla="*/ 3832 h 4311"/>
                <a:gd name="T44" fmla="*/ 2703 w 3182"/>
                <a:gd name="T45" fmla="*/ 4311 h 4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2" h="4311">
                  <a:moveTo>
                    <a:pt x="2703" y="4311"/>
                  </a:moveTo>
                  <a:cubicBezTo>
                    <a:pt x="480" y="4311"/>
                    <a:pt x="480" y="4311"/>
                    <a:pt x="480" y="4311"/>
                  </a:cubicBezTo>
                  <a:cubicBezTo>
                    <a:pt x="215" y="4311"/>
                    <a:pt x="0" y="4096"/>
                    <a:pt x="0" y="3832"/>
                  </a:cubicBezTo>
                  <a:cubicBezTo>
                    <a:pt x="0" y="2593"/>
                    <a:pt x="0" y="2593"/>
                    <a:pt x="0" y="2593"/>
                  </a:cubicBezTo>
                  <a:cubicBezTo>
                    <a:pt x="0" y="2570"/>
                    <a:pt x="19" y="2551"/>
                    <a:pt x="43" y="2551"/>
                  </a:cubicBezTo>
                  <a:cubicBezTo>
                    <a:pt x="66" y="2551"/>
                    <a:pt x="85" y="2570"/>
                    <a:pt x="85" y="2593"/>
                  </a:cubicBezTo>
                  <a:cubicBezTo>
                    <a:pt x="85" y="3832"/>
                    <a:pt x="85" y="3832"/>
                    <a:pt x="85" y="3832"/>
                  </a:cubicBezTo>
                  <a:cubicBezTo>
                    <a:pt x="85" y="4049"/>
                    <a:pt x="262" y="4226"/>
                    <a:pt x="480" y="4226"/>
                  </a:cubicBezTo>
                  <a:cubicBezTo>
                    <a:pt x="2703" y="4226"/>
                    <a:pt x="2703" y="4226"/>
                    <a:pt x="2703" y="4226"/>
                  </a:cubicBezTo>
                  <a:cubicBezTo>
                    <a:pt x="2921" y="4226"/>
                    <a:pt x="3098" y="4049"/>
                    <a:pt x="3098" y="3832"/>
                  </a:cubicBezTo>
                  <a:cubicBezTo>
                    <a:pt x="3098" y="479"/>
                    <a:pt x="3098" y="479"/>
                    <a:pt x="3098" y="479"/>
                  </a:cubicBezTo>
                  <a:cubicBezTo>
                    <a:pt x="3098" y="261"/>
                    <a:pt x="2921" y="84"/>
                    <a:pt x="2703" y="84"/>
                  </a:cubicBezTo>
                  <a:cubicBezTo>
                    <a:pt x="480" y="84"/>
                    <a:pt x="480" y="84"/>
                    <a:pt x="480" y="84"/>
                  </a:cubicBezTo>
                  <a:cubicBezTo>
                    <a:pt x="262" y="84"/>
                    <a:pt x="85" y="261"/>
                    <a:pt x="85" y="479"/>
                  </a:cubicBezTo>
                  <a:cubicBezTo>
                    <a:pt x="85" y="1573"/>
                    <a:pt x="85" y="1573"/>
                    <a:pt x="85" y="1573"/>
                  </a:cubicBezTo>
                  <a:cubicBezTo>
                    <a:pt x="85" y="1596"/>
                    <a:pt x="66" y="1615"/>
                    <a:pt x="43" y="1615"/>
                  </a:cubicBezTo>
                  <a:cubicBezTo>
                    <a:pt x="19" y="1615"/>
                    <a:pt x="0" y="1596"/>
                    <a:pt x="0" y="1573"/>
                  </a:cubicBezTo>
                  <a:cubicBezTo>
                    <a:pt x="0" y="479"/>
                    <a:pt x="0" y="479"/>
                    <a:pt x="0" y="479"/>
                  </a:cubicBezTo>
                  <a:cubicBezTo>
                    <a:pt x="0" y="215"/>
                    <a:pt x="215" y="0"/>
                    <a:pt x="480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967" y="0"/>
                    <a:pt x="3182" y="215"/>
                    <a:pt x="3182" y="479"/>
                  </a:cubicBezTo>
                  <a:cubicBezTo>
                    <a:pt x="3182" y="3832"/>
                    <a:pt x="3182" y="3832"/>
                    <a:pt x="3182" y="3832"/>
                  </a:cubicBezTo>
                  <a:cubicBezTo>
                    <a:pt x="3182" y="4096"/>
                    <a:pt x="2967" y="4311"/>
                    <a:pt x="2703" y="43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AD07754D-5EF6-4D76-B8EA-C9259F35C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2162175"/>
              <a:ext cx="1844675" cy="1127125"/>
            </a:xfrm>
            <a:custGeom>
              <a:avLst/>
              <a:gdLst>
                <a:gd name="T0" fmla="*/ 42 w 3182"/>
                <a:gd name="T1" fmla="*/ 1615 h 1917"/>
                <a:gd name="T2" fmla="*/ 85 w 3182"/>
                <a:gd name="T3" fmla="*/ 1573 h 1917"/>
                <a:gd name="T4" fmla="*/ 85 w 3182"/>
                <a:gd name="T5" fmla="*/ 479 h 1917"/>
                <a:gd name="T6" fmla="*/ 479 w 3182"/>
                <a:gd name="T7" fmla="*/ 84 h 1917"/>
                <a:gd name="T8" fmla="*/ 2703 w 3182"/>
                <a:gd name="T9" fmla="*/ 84 h 1917"/>
                <a:gd name="T10" fmla="*/ 3097 w 3182"/>
                <a:gd name="T11" fmla="*/ 479 h 1917"/>
                <a:gd name="T12" fmla="*/ 3097 w 3182"/>
                <a:gd name="T13" fmla="*/ 1875 h 1917"/>
                <a:gd name="T14" fmla="*/ 3140 w 3182"/>
                <a:gd name="T15" fmla="*/ 1917 h 1917"/>
                <a:gd name="T16" fmla="*/ 3182 w 3182"/>
                <a:gd name="T17" fmla="*/ 1875 h 1917"/>
                <a:gd name="T18" fmla="*/ 3182 w 3182"/>
                <a:gd name="T19" fmla="*/ 479 h 1917"/>
                <a:gd name="T20" fmla="*/ 2703 w 3182"/>
                <a:gd name="T21" fmla="*/ 0 h 1917"/>
                <a:gd name="T22" fmla="*/ 479 w 3182"/>
                <a:gd name="T23" fmla="*/ 0 h 1917"/>
                <a:gd name="T24" fmla="*/ 0 w 3182"/>
                <a:gd name="T25" fmla="*/ 479 h 1917"/>
                <a:gd name="T26" fmla="*/ 0 w 3182"/>
                <a:gd name="T27" fmla="*/ 1573 h 1917"/>
                <a:gd name="T28" fmla="*/ 42 w 3182"/>
                <a:gd name="T29" fmla="*/ 1615 h 1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82" h="1917">
                  <a:moveTo>
                    <a:pt x="42" y="1615"/>
                  </a:moveTo>
                  <a:cubicBezTo>
                    <a:pt x="66" y="1615"/>
                    <a:pt x="85" y="1596"/>
                    <a:pt x="85" y="1573"/>
                  </a:cubicBezTo>
                  <a:cubicBezTo>
                    <a:pt x="85" y="479"/>
                    <a:pt x="85" y="479"/>
                    <a:pt x="85" y="479"/>
                  </a:cubicBezTo>
                  <a:cubicBezTo>
                    <a:pt x="85" y="261"/>
                    <a:pt x="262" y="84"/>
                    <a:pt x="479" y="84"/>
                  </a:cubicBezTo>
                  <a:cubicBezTo>
                    <a:pt x="2703" y="84"/>
                    <a:pt x="2703" y="84"/>
                    <a:pt x="2703" y="84"/>
                  </a:cubicBezTo>
                  <a:cubicBezTo>
                    <a:pt x="2920" y="84"/>
                    <a:pt x="3097" y="261"/>
                    <a:pt x="3097" y="479"/>
                  </a:cubicBezTo>
                  <a:cubicBezTo>
                    <a:pt x="3097" y="1875"/>
                    <a:pt x="3097" y="1875"/>
                    <a:pt x="3097" y="1875"/>
                  </a:cubicBezTo>
                  <a:cubicBezTo>
                    <a:pt x="3097" y="1898"/>
                    <a:pt x="3116" y="1917"/>
                    <a:pt x="3140" y="1917"/>
                  </a:cubicBezTo>
                  <a:cubicBezTo>
                    <a:pt x="3163" y="1917"/>
                    <a:pt x="3182" y="1898"/>
                    <a:pt x="3182" y="1875"/>
                  </a:cubicBezTo>
                  <a:cubicBezTo>
                    <a:pt x="3182" y="479"/>
                    <a:pt x="3182" y="479"/>
                    <a:pt x="3182" y="479"/>
                  </a:cubicBezTo>
                  <a:cubicBezTo>
                    <a:pt x="3182" y="215"/>
                    <a:pt x="2967" y="0"/>
                    <a:pt x="2703" y="0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215" y="0"/>
                    <a:pt x="0" y="215"/>
                    <a:pt x="0" y="479"/>
                  </a:cubicBezTo>
                  <a:cubicBezTo>
                    <a:pt x="0" y="1573"/>
                    <a:pt x="0" y="1573"/>
                    <a:pt x="0" y="1573"/>
                  </a:cubicBezTo>
                  <a:cubicBezTo>
                    <a:pt x="0" y="1596"/>
                    <a:pt x="19" y="1615"/>
                    <a:pt x="42" y="16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A052E4B5-A66B-4B21-857B-3A31196D4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3175000"/>
              <a:ext cx="2297113" cy="1520825"/>
            </a:xfrm>
            <a:custGeom>
              <a:avLst/>
              <a:gdLst>
                <a:gd name="T0" fmla="*/ 3631 w 3964"/>
                <a:gd name="T1" fmla="*/ 17 h 2587"/>
                <a:gd name="T2" fmla="*/ 3571 w 3964"/>
                <a:gd name="T3" fmla="*/ 17 h 2587"/>
                <a:gd name="T4" fmla="*/ 3571 w 3964"/>
                <a:gd name="T5" fmla="*/ 76 h 2587"/>
                <a:gd name="T6" fmla="*/ 3810 w 3964"/>
                <a:gd name="T7" fmla="*/ 315 h 2587"/>
                <a:gd name="T8" fmla="*/ 3315 w 3964"/>
                <a:gd name="T9" fmla="*/ 315 h 2587"/>
                <a:gd name="T10" fmla="*/ 3097 w 3964"/>
                <a:gd name="T11" fmla="*/ 532 h 2587"/>
                <a:gd name="T12" fmla="*/ 3097 w 3964"/>
                <a:gd name="T13" fmla="*/ 2108 h 2587"/>
                <a:gd name="T14" fmla="*/ 2703 w 3964"/>
                <a:gd name="T15" fmla="*/ 2502 h 2587"/>
                <a:gd name="T16" fmla="*/ 479 w 3964"/>
                <a:gd name="T17" fmla="*/ 2502 h 2587"/>
                <a:gd name="T18" fmla="*/ 85 w 3964"/>
                <a:gd name="T19" fmla="*/ 2108 h 2587"/>
                <a:gd name="T20" fmla="*/ 85 w 3964"/>
                <a:gd name="T21" fmla="*/ 858 h 2587"/>
                <a:gd name="T22" fmla="*/ 42 w 3964"/>
                <a:gd name="T23" fmla="*/ 816 h 2587"/>
                <a:gd name="T24" fmla="*/ 0 w 3964"/>
                <a:gd name="T25" fmla="*/ 858 h 2587"/>
                <a:gd name="T26" fmla="*/ 0 w 3964"/>
                <a:gd name="T27" fmla="*/ 2108 h 2587"/>
                <a:gd name="T28" fmla="*/ 479 w 3964"/>
                <a:gd name="T29" fmla="*/ 2587 h 2587"/>
                <a:gd name="T30" fmla="*/ 2703 w 3964"/>
                <a:gd name="T31" fmla="*/ 2587 h 2587"/>
                <a:gd name="T32" fmla="*/ 3182 w 3964"/>
                <a:gd name="T33" fmla="*/ 2108 h 2587"/>
                <a:gd name="T34" fmla="*/ 3182 w 3964"/>
                <a:gd name="T35" fmla="*/ 532 h 2587"/>
                <a:gd name="T36" fmla="*/ 3315 w 3964"/>
                <a:gd name="T37" fmla="*/ 400 h 2587"/>
                <a:gd name="T38" fmla="*/ 3794 w 3964"/>
                <a:gd name="T39" fmla="*/ 400 h 2587"/>
                <a:gd name="T40" fmla="*/ 3571 w 3964"/>
                <a:gd name="T41" fmla="*/ 623 h 2587"/>
                <a:gd name="T42" fmla="*/ 3571 w 3964"/>
                <a:gd name="T43" fmla="*/ 683 h 2587"/>
                <a:gd name="T44" fmla="*/ 3601 w 3964"/>
                <a:gd name="T45" fmla="*/ 695 h 2587"/>
                <a:gd name="T46" fmla="*/ 3631 w 3964"/>
                <a:gd name="T47" fmla="*/ 683 h 2587"/>
                <a:gd name="T48" fmla="*/ 3964 w 3964"/>
                <a:gd name="T49" fmla="*/ 350 h 2587"/>
                <a:gd name="T50" fmla="*/ 3631 w 3964"/>
                <a:gd name="T51" fmla="*/ 17 h 2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64" h="2587">
                  <a:moveTo>
                    <a:pt x="3631" y="17"/>
                  </a:moveTo>
                  <a:cubicBezTo>
                    <a:pt x="3614" y="0"/>
                    <a:pt x="3588" y="0"/>
                    <a:pt x="3571" y="17"/>
                  </a:cubicBezTo>
                  <a:cubicBezTo>
                    <a:pt x="3555" y="33"/>
                    <a:pt x="3555" y="60"/>
                    <a:pt x="3571" y="76"/>
                  </a:cubicBezTo>
                  <a:cubicBezTo>
                    <a:pt x="3810" y="315"/>
                    <a:pt x="3810" y="315"/>
                    <a:pt x="3810" y="315"/>
                  </a:cubicBezTo>
                  <a:cubicBezTo>
                    <a:pt x="3315" y="315"/>
                    <a:pt x="3315" y="315"/>
                    <a:pt x="3315" y="315"/>
                  </a:cubicBezTo>
                  <a:cubicBezTo>
                    <a:pt x="3195" y="315"/>
                    <a:pt x="3097" y="413"/>
                    <a:pt x="3097" y="532"/>
                  </a:cubicBezTo>
                  <a:cubicBezTo>
                    <a:pt x="3097" y="2108"/>
                    <a:pt x="3097" y="2108"/>
                    <a:pt x="3097" y="2108"/>
                  </a:cubicBezTo>
                  <a:cubicBezTo>
                    <a:pt x="3097" y="2325"/>
                    <a:pt x="2920" y="2502"/>
                    <a:pt x="2703" y="2502"/>
                  </a:cubicBezTo>
                  <a:cubicBezTo>
                    <a:pt x="479" y="2502"/>
                    <a:pt x="479" y="2502"/>
                    <a:pt x="479" y="2502"/>
                  </a:cubicBezTo>
                  <a:cubicBezTo>
                    <a:pt x="262" y="2502"/>
                    <a:pt x="85" y="2325"/>
                    <a:pt x="85" y="2108"/>
                  </a:cubicBezTo>
                  <a:cubicBezTo>
                    <a:pt x="85" y="858"/>
                    <a:pt x="85" y="858"/>
                    <a:pt x="85" y="858"/>
                  </a:cubicBezTo>
                  <a:cubicBezTo>
                    <a:pt x="85" y="835"/>
                    <a:pt x="66" y="816"/>
                    <a:pt x="42" y="816"/>
                  </a:cubicBezTo>
                  <a:cubicBezTo>
                    <a:pt x="19" y="816"/>
                    <a:pt x="0" y="835"/>
                    <a:pt x="0" y="858"/>
                  </a:cubicBezTo>
                  <a:cubicBezTo>
                    <a:pt x="0" y="2108"/>
                    <a:pt x="0" y="2108"/>
                    <a:pt x="0" y="2108"/>
                  </a:cubicBezTo>
                  <a:cubicBezTo>
                    <a:pt x="0" y="2372"/>
                    <a:pt x="215" y="2587"/>
                    <a:pt x="479" y="2587"/>
                  </a:cubicBezTo>
                  <a:cubicBezTo>
                    <a:pt x="2703" y="2587"/>
                    <a:pt x="2703" y="2587"/>
                    <a:pt x="2703" y="2587"/>
                  </a:cubicBezTo>
                  <a:cubicBezTo>
                    <a:pt x="2967" y="2587"/>
                    <a:pt x="3182" y="2372"/>
                    <a:pt x="3182" y="2108"/>
                  </a:cubicBezTo>
                  <a:cubicBezTo>
                    <a:pt x="3182" y="532"/>
                    <a:pt x="3182" y="532"/>
                    <a:pt x="3182" y="532"/>
                  </a:cubicBezTo>
                  <a:cubicBezTo>
                    <a:pt x="3182" y="459"/>
                    <a:pt x="3241" y="400"/>
                    <a:pt x="3315" y="400"/>
                  </a:cubicBezTo>
                  <a:cubicBezTo>
                    <a:pt x="3794" y="400"/>
                    <a:pt x="3794" y="400"/>
                    <a:pt x="3794" y="400"/>
                  </a:cubicBezTo>
                  <a:cubicBezTo>
                    <a:pt x="3571" y="623"/>
                    <a:pt x="3571" y="623"/>
                    <a:pt x="3571" y="623"/>
                  </a:cubicBezTo>
                  <a:cubicBezTo>
                    <a:pt x="3555" y="639"/>
                    <a:pt x="3555" y="666"/>
                    <a:pt x="3571" y="683"/>
                  </a:cubicBezTo>
                  <a:cubicBezTo>
                    <a:pt x="3579" y="691"/>
                    <a:pt x="3590" y="695"/>
                    <a:pt x="3601" y="695"/>
                  </a:cubicBezTo>
                  <a:cubicBezTo>
                    <a:pt x="3612" y="695"/>
                    <a:pt x="3623" y="691"/>
                    <a:pt x="3631" y="683"/>
                  </a:cubicBezTo>
                  <a:cubicBezTo>
                    <a:pt x="3964" y="350"/>
                    <a:pt x="3964" y="350"/>
                    <a:pt x="3964" y="350"/>
                  </a:cubicBezTo>
                  <a:lnTo>
                    <a:pt x="3631" y="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5C1A0AEB-857F-4348-B571-C621B926D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25" y="2162175"/>
              <a:ext cx="1843088" cy="1127125"/>
            </a:xfrm>
            <a:custGeom>
              <a:avLst/>
              <a:gdLst>
                <a:gd name="T0" fmla="*/ 42 w 3182"/>
                <a:gd name="T1" fmla="*/ 1615 h 1917"/>
                <a:gd name="T2" fmla="*/ 85 w 3182"/>
                <a:gd name="T3" fmla="*/ 1573 h 1917"/>
                <a:gd name="T4" fmla="*/ 85 w 3182"/>
                <a:gd name="T5" fmla="*/ 479 h 1917"/>
                <a:gd name="T6" fmla="*/ 479 w 3182"/>
                <a:gd name="T7" fmla="*/ 84 h 1917"/>
                <a:gd name="T8" fmla="*/ 2703 w 3182"/>
                <a:gd name="T9" fmla="*/ 84 h 1917"/>
                <a:gd name="T10" fmla="*/ 3097 w 3182"/>
                <a:gd name="T11" fmla="*/ 479 h 1917"/>
                <a:gd name="T12" fmla="*/ 3097 w 3182"/>
                <a:gd name="T13" fmla="*/ 1875 h 1917"/>
                <a:gd name="T14" fmla="*/ 3140 w 3182"/>
                <a:gd name="T15" fmla="*/ 1917 h 1917"/>
                <a:gd name="T16" fmla="*/ 3182 w 3182"/>
                <a:gd name="T17" fmla="*/ 1875 h 1917"/>
                <a:gd name="T18" fmla="*/ 3182 w 3182"/>
                <a:gd name="T19" fmla="*/ 479 h 1917"/>
                <a:gd name="T20" fmla="*/ 2703 w 3182"/>
                <a:gd name="T21" fmla="*/ 0 h 1917"/>
                <a:gd name="T22" fmla="*/ 479 w 3182"/>
                <a:gd name="T23" fmla="*/ 0 h 1917"/>
                <a:gd name="T24" fmla="*/ 0 w 3182"/>
                <a:gd name="T25" fmla="*/ 479 h 1917"/>
                <a:gd name="T26" fmla="*/ 0 w 3182"/>
                <a:gd name="T27" fmla="*/ 1573 h 1917"/>
                <a:gd name="T28" fmla="*/ 42 w 3182"/>
                <a:gd name="T29" fmla="*/ 1615 h 1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82" h="1917">
                  <a:moveTo>
                    <a:pt x="42" y="1615"/>
                  </a:moveTo>
                  <a:cubicBezTo>
                    <a:pt x="66" y="1615"/>
                    <a:pt x="85" y="1596"/>
                    <a:pt x="85" y="1573"/>
                  </a:cubicBezTo>
                  <a:cubicBezTo>
                    <a:pt x="85" y="479"/>
                    <a:pt x="85" y="479"/>
                    <a:pt x="85" y="479"/>
                  </a:cubicBezTo>
                  <a:cubicBezTo>
                    <a:pt x="85" y="261"/>
                    <a:pt x="262" y="84"/>
                    <a:pt x="479" y="84"/>
                  </a:cubicBezTo>
                  <a:cubicBezTo>
                    <a:pt x="2703" y="84"/>
                    <a:pt x="2703" y="84"/>
                    <a:pt x="2703" y="84"/>
                  </a:cubicBezTo>
                  <a:cubicBezTo>
                    <a:pt x="2920" y="84"/>
                    <a:pt x="3097" y="261"/>
                    <a:pt x="3097" y="479"/>
                  </a:cubicBezTo>
                  <a:cubicBezTo>
                    <a:pt x="3097" y="1875"/>
                    <a:pt x="3097" y="1875"/>
                    <a:pt x="3097" y="1875"/>
                  </a:cubicBezTo>
                  <a:cubicBezTo>
                    <a:pt x="3097" y="1898"/>
                    <a:pt x="3116" y="1917"/>
                    <a:pt x="3140" y="1917"/>
                  </a:cubicBezTo>
                  <a:cubicBezTo>
                    <a:pt x="3163" y="1917"/>
                    <a:pt x="3182" y="1898"/>
                    <a:pt x="3182" y="1875"/>
                  </a:cubicBezTo>
                  <a:cubicBezTo>
                    <a:pt x="3182" y="479"/>
                    <a:pt x="3182" y="479"/>
                    <a:pt x="3182" y="479"/>
                  </a:cubicBezTo>
                  <a:cubicBezTo>
                    <a:pt x="3182" y="215"/>
                    <a:pt x="2967" y="0"/>
                    <a:pt x="2703" y="0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215" y="0"/>
                    <a:pt x="0" y="215"/>
                    <a:pt x="0" y="479"/>
                  </a:cubicBezTo>
                  <a:cubicBezTo>
                    <a:pt x="0" y="1573"/>
                    <a:pt x="0" y="1573"/>
                    <a:pt x="0" y="1573"/>
                  </a:cubicBezTo>
                  <a:cubicBezTo>
                    <a:pt x="0" y="1596"/>
                    <a:pt x="19" y="1615"/>
                    <a:pt x="42" y="16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5" name="Freeform 12">
              <a:extLst>
                <a:ext uri="{FF2B5EF4-FFF2-40B4-BE49-F238E27FC236}">
                  <a16:creationId xmlns:a16="http://schemas.microsoft.com/office/drawing/2014/main" id="{CA6AF07E-6498-491B-B0CA-735FDA244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125" y="3175000"/>
              <a:ext cx="2297113" cy="1520825"/>
            </a:xfrm>
            <a:custGeom>
              <a:avLst/>
              <a:gdLst>
                <a:gd name="T0" fmla="*/ 3631 w 3964"/>
                <a:gd name="T1" fmla="*/ 17 h 2587"/>
                <a:gd name="T2" fmla="*/ 3571 w 3964"/>
                <a:gd name="T3" fmla="*/ 17 h 2587"/>
                <a:gd name="T4" fmla="*/ 3571 w 3964"/>
                <a:gd name="T5" fmla="*/ 76 h 2587"/>
                <a:gd name="T6" fmla="*/ 3810 w 3964"/>
                <a:gd name="T7" fmla="*/ 315 h 2587"/>
                <a:gd name="T8" fmla="*/ 3315 w 3964"/>
                <a:gd name="T9" fmla="*/ 315 h 2587"/>
                <a:gd name="T10" fmla="*/ 3097 w 3964"/>
                <a:gd name="T11" fmla="*/ 532 h 2587"/>
                <a:gd name="T12" fmla="*/ 3097 w 3964"/>
                <a:gd name="T13" fmla="*/ 2108 h 2587"/>
                <a:gd name="T14" fmla="*/ 2703 w 3964"/>
                <a:gd name="T15" fmla="*/ 2502 h 2587"/>
                <a:gd name="T16" fmla="*/ 479 w 3964"/>
                <a:gd name="T17" fmla="*/ 2502 h 2587"/>
                <a:gd name="T18" fmla="*/ 85 w 3964"/>
                <a:gd name="T19" fmla="*/ 2108 h 2587"/>
                <a:gd name="T20" fmla="*/ 85 w 3964"/>
                <a:gd name="T21" fmla="*/ 858 h 2587"/>
                <a:gd name="T22" fmla="*/ 42 w 3964"/>
                <a:gd name="T23" fmla="*/ 816 h 2587"/>
                <a:gd name="T24" fmla="*/ 0 w 3964"/>
                <a:gd name="T25" fmla="*/ 858 h 2587"/>
                <a:gd name="T26" fmla="*/ 0 w 3964"/>
                <a:gd name="T27" fmla="*/ 2108 h 2587"/>
                <a:gd name="T28" fmla="*/ 479 w 3964"/>
                <a:gd name="T29" fmla="*/ 2587 h 2587"/>
                <a:gd name="T30" fmla="*/ 2703 w 3964"/>
                <a:gd name="T31" fmla="*/ 2587 h 2587"/>
                <a:gd name="T32" fmla="*/ 3182 w 3964"/>
                <a:gd name="T33" fmla="*/ 2108 h 2587"/>
                <a:gd name="T34" fmla="*/ 3182 w 3964"/>
                <a:gd name="T35" fmla="*/ 532 h 2587"/>
                <a:gd name="T36" fmla="*/ 3315 w 3964"/>
                <a:gd name="T37" fmla="*/ 400 h 2587"/>
                <a:gd name="T38" fmla="*/ 3794 w 3964"/>
                <a:gd name="T39" fmla="*/ 400 h 2587"/>
                <a:gd name="T40" fmla="*/ 3571 w 3964"/>
                <a:gd name="T41" fmla="*/ 623 h 2587"/>
                <a:gd name="T42" fmla="*/ 3571 w 3964"/>
                <a:gd name="T43" fmla="*/ 683 h 2587"/>
                <a:gd name="T44" fmla="*/ 3601 w 3964"/>
                <a:gd name="T45" fmla="*/ 695 h 2587"/>
                <a:gd name="T46" fmla="*/ 3631 w 3964"/>
                <a:gd name="T47" fmla="*/ 683 h 2587"/>
                <a:gd name="T48" fmla="*/ 3964 w 3964"/>
                <a:gd name="T49" fmla="*/ 350 h 2587"/>
                <a:gd name="T50" fmla="*/ 3631 w 3964"/>
                <a:gd name="T51" fmla="*/ 17 h 2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64" h="2587">
                  <a:moveTo>
                    <a:pt x="3631" y="17"/>
                  </a:moveTo>
                  <a:cubicBezTo>
                    <a:pt x="3614" y="0"/>
                    <a:pt x="3588" y="0"/>
                    <a:pt x="3571" y="17"/>
                  </a:cubicBezTo>
                  <a:cubicBezTo>
                    <a:pt x="3555" y="33"/>
                    <a:pt x="3555" y="60"/>
                    <a:pt x="3571" y="76"/>
                  </a:cubicBezTo>
                  <a:cubicBezTo>
                    <a:pt x="3810" y="315"/>
                    <a:pt x="3810" y="315"/>
                    <a:pt x="3810" y="315"/>
                  </a:cubicBezTo>
                  <a:cubicBezTo>
                    <a:pt x="3315" y="315"/>
                    <a:pt x="3315" y="315"/>
                    <a:pt x="3315" y="315"/>
                  </a:cubicBezTo>
                  <a:cubicBezTo>
                    <a:pt x="3195" y="315"/>
                    <a:pt x="3097" y="413"/>
                    <a:pt x="3097" y="532"/>
                  </a:cubicBezTo>
                  <a:cubicBezTo>
                    <a:pt x="3097" y="2108"/>
                    <a:pt x="3097" y="2108"/>
                    <a:pt x="3097" y="2108"/>
                  </a:cubicBezTo>
                  <a:cubicBezTo>
                    <a:pt x="3097" y="2325"/>
                    <a:pt x="2920" y="2502"/>
                    <a:pt x="2703" y="2502"/>
                  </a:cubicBezTo>
                  <a:cubicBezTo>
                    <a:pt x="479" y="2502"/>
                    <a:pt x="479" y="2502"/>
                    <a:pt x="479" y="2502"/>
                  </a:cubicBezTo>
                  <a:cubicBezTo>
                    <a:pt x="262" y="2502"/>
                    <a:pt x="85" y="2325"/>
                    <a:pt x="85" y="2108"/>
                  </a:cubicBezTo>
                  <a:cubicBezTo>
                    <a:pt x="85" y="858"/>
                    <a:pt x="85" y="858"/>
                    <a:pt x="85" y="858"/>
                  </a:cubicBezTo>
                  <a:cubicBezTo>
                    <a:pt x="85" y="835"/>
                    <a:pt x="66" y="816"/>
                    <a:pt x="42" y="816"/>
                  </a:cubicBezTo>
                  <a:cubicBezTo>
                    <a:pt x="19" y="816"/>
                    <a:pt x="0" y="835"/>
                    <a:pt x="0" y="858"/>
                  </a:cubicBezTo>
                  <a:cubicBezTo>
                    <a:pt x="0" y="2108"/>
                    <a:pt x="0" y="2108"/>
                    <a:pt x="0" y="2108"/>
                  </a:cubicBezTo>
                  <a:cubicBezTo>
                    <a:pt x="0" y="2372"/>
                    <a:pt x="215" y="2587"/>
                    <a:pt x="479" y="2587"/>
                  </a:cubicBezTo>
                  <a:cubicBezTo>
                    <a:pt x="2703" y="2587"/>
                    <a:pt x="2703" y="2587"/>
                    <a:pt x="2703" y="2587"/>
                  </a:cubicBezTo>
                  <a:cubicBezTo>
                    <a:pt x="2967" y="2587"/>
                    <a:pt x="3182" y="2372"/>
                    <a:pt x="3182" y="2108"/>
                  </a:cubicBezTo>
                  <a:cubicBezTo>
                    <a:pt x="3182" y="532"/>
                    <a:pt x="3182" y="532"/>
                    <a:pt x="3182" y="532"/>
                  </a:cubicBezTo>
                  <a:cubicBezTo>
                    <a:pt x="3182" y="459"/>
                    <a:pt x="3241" y="400"/>
                    <a:pt x="3315" y="400"/>
                  </a:cubicBezTo>
                  <a:cubicBezTo>
                    <a:pt x="3794" y="400"/>
                    <a:pt x="3794" y="400"/>
                    <a:pt x="3794" y="400"/>
                  </a:cubicBezTo>
                  <a:cubicBezTo>
                    <a:pt x="3571" y="623"/>
                    <a:pt x="3571" y="623"/>
                    <a:pt x="3571" y="623"/>
                  </a:cubicBezTo>
                  <a:cubicBezTo>
                    <a:pt x="3555" y="639"/>
                    <a:pt x="3555" y="666"/>
                    <a:pt x="3571" y="683"/>
                  </a:cubicBezTo>
                  <a:cubicBezTo>
                    <a:pt x="3579" y="691"/>
                    <a:pt x="3590" y="695"/>
                    <a:pt x="3601" y="695"/>
                  </a:cubicBezTo>
                  <a:cubicBezTo>
                    <a:pt x="3612" y="695"/>
                    <a:pt x="3623" y="691"/>
                    <a:pt x="3631" y="683"/>
                  </a:cubicBezTo>
                  <a:cubicBezTo>
                    <a:pt x="3964" y="350"/>
                    <a:pt x="3964" y="350"/>
                    <a:pt x="3964" y="350"/>
                  </a:cubicBezTo>
                  <a:lnTo>
                    <a:pt x="3631" y="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D0B96ECE-34D4-4737-A157-48E5B65EA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288" y="2162175"/>
              <a:ext cx="1844675" cy="1127125"/>
            </a:xfrm>
            <a:custGeom>
              <a:avLst/>
              <a:gdLst>
                <a:gd name="T0" fmla="*/ 42 w 3182"/>
                <a:gd name="T1" fmla="*/ 1615 h 1917"/>
                <a:gd name="T2" fmla="*/ 84 w 3182"/>
                <a:gd name="T3" fmla="*/ 1573 h 1917"/>
                <a:gd name="T4" fmla="*/ 84 w 3182"/>
                <a:gd name="T5" fmla="*/ 479 h 1917"/>
                <a:gd name="T6" fmla="*/ 479 w 3182"/>
                <a:gd name="T7" fmla="*/ 84 h 1917"/>
                <a:gd name="T8" fmla="*/ 2702 w 3182"/>
                <a:gd name="T9" fmla="*/ 84 h 1917"/>
                <a:gd name="T10" fmla="*/ 3097 w 3182"/>
                <a:gd name="T11" fmla="*/ 479 h 1917"/>
                <a:gd name="T12" fmla="*/ 3097 w 3182"/>
                <a:gd name="T13" fmla="*/ 1875 h 1917"/>
                <a:gd name="T14" fmla="*/ 3139 w 3182"/>
                <a:gd name="T15" fmla="*/ 1917 h 1917"/>
                <a:gd name="T16" fmla="*/ 3182 w 3182"/>
                <a:gd name="T17" fmla="*/ 1875 h 1917"/>
                <a:gd name="T18" fmla="*/ 3182 w 3182"/>
                <a:gd name="T19" fmla="*/ 479 h 1917"/>
                <a:gd name="T20" fmla="*/ 2702 w 3182"/>
                <a:gd name="T21" fmla="*/ 0 h 1917"/>
                <a:gd name="T22" fmla="*/ 479 w 3182"/>
                <a:gd name="T23" fmla="*/ 0 h 1917"/>
                <a:gd name="T24" fmla="*/ 0 w 3182"/>
                <a:gd name="T25" fmla="*/ 479 h 1917"/>
                <a:gd name="T26" fmla="*/ 0 w 3182"/>
                <a:gd name="T27" fmla="*/ 1573 h 1917"/>
                <a:gd name="T28" fmla="*/ 42 w 3182"/>
                <a:gd name="T29" fmla="*/ 1615 h 1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82" h="1917">
                  <a:moveTo>
                    <a:pt x="42" y="1615"/>
                  </a:moveTo>
                  <a:cubicBezTo>
                    <a:pt x="65" y="1615"/>
                    <a:pt x="84" y="1596"/>
                    <a:pt x="84" y="1573"/>
                  </a:cubicBezTo>
                  <a:cubicBezTo>
                    <a:pt x="84" y="479"/>
                    <a:pt x="84" y="479"/>
                    <a:pt x="84" y="479"/>
                  </a:cubicBezTo>
                  <a:cubicBezTo>
                    <a:pt x="84" y="261"/>
                    <a:pt x="261" y="84"/>
                    <a:pt x="479" y="84"/>
                  </a:cubicBezTo>
                  <a:cubicBezTo>
                    <a:pt x="2702" y="84"/>
                    <a:pt x="2702" y="84"/>
                    <a:pt x="2702" y="84"/>
                  </a:cubicBezTo>
                  <a:cubicBezTo>
                    <a:pt x="2920" y="84"/>
                    <a:pt x="3097" y="261"/>
                    <a:pt x="3097" y="479"/>
                  </a:cubicBezTo>
                  <a:cubicBezTo>
                    <a:pt x="3097" y="1875"/>
                    <a:pt x="3097" y="1875"/>
                    <a:pt x="3097" y="1875"/>
                  </a:cubicBezTo>
                  <a:cubicBezTo>
                    <a:pt x="3097" y="1898"/>
                    <a:pt x="3116" y="1917"/>
                    <a:pt x="3139" y="1917"/>
                  </a:cubicBezTo>
                  <a:cubicBezTo>
                    <a:pt x="3163" y="1917"/>
                    <a:pt x="3182" y="1898"/>
                    <a:pt x="3182" y="1875"/>
                  </a:cubicBezTo>
                  <a:cubicBezTo>
                    <a:pt x="3182" y="479"/>
                    <a:pt x="3182" y="479"/>
                    <a:pt x="3182" y="479"/>
                  </a:cubicBezTo>
                  <a:cubicBezTo>
                    <a:pt x="3182" y="215"/>
                    <a:pt x="2967" y="0"/>
                    <a:pt x="2702" y="0"/>
                  </a:cubicBezTo>
                  <a:cubicBezTo>
                    <a:pt x="479" y="0"/>
                    <a:pt x="479" y="0"/>
                    <a:pt x="479" y="0"/>
                  </a:cubicBezTo>
                  <a:cubicBezTo>
                    <a:pt x="215" y="0"/>
                    <a:pt x="0" y="215"/>
                    <a:pt x="0" y="479"/>
                  </a:cubicBezTo>
                  <a:cubicBezTo>
                    <a:pt x="0" y="1573"/>
                    <a:pt x="0" y="1573"/>
                    <a:pt x="0" y="1573"/>
                  </a:cubicBezTo>
                  <a:cubicBezTo>
                    <a:pt x="0" y="1596"/>
                    <a:pt x="19" y="1615"/>
                    <a:pt x="42" y="16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AE99A1E8-13ED-4646-B8F5-234328A12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288" y="3175000"/>
              <a:ext cx="2297113" cy="1520825"/>
            </a:xfrm>
            <a:custGeom>
              <a:avLst/>
              <a:gdLst>
                <a:gd name="T0" fmla="*/ 3631 w 3964"/>
                <a:gd name="T1" fmla="*/ 17 h 2587"/>
                <a:gd name="T2" fmla="*/ 3571 w 3964"/>
                <a:gd name="T3" fmla="*/ 17 h 2587"/>
                <a:gd name="T4" fmla="*/ 3571 w 3964"/>
                <a:gd name="T5" fmla="*/ 76 h 2587"/>
                <a:gd name="T6" fmla="*/ 3809 w 3964"/>
                <a:gd name="T7" fmla="*/ 315 h 2587"/>
                <a:gd name="T8" fmla="*/ 3314 w 3964"/>
                <a:gd name="T9" fmla="*/ 315 h 2587"/>
                <a:gd name="T10" fmla="*/ 3097 w 3964"/>
                <a:gd name="T11" fmla="*/ 532 h 2587"/>
                <a:gd name="T12" fmla="*/ 3097 w 3964"/>
                <a:gd name="T13" fmla="*/ 2108 h 2587"/>
                <a:gd name="T14" fmla="*/ 2702 w 3964"/>
                <a:gd name="T15" fmla="*/ 2502 h 2587"/>
                <a:gd name="T16" fmla="*/ 479 w 3964"/>
                <a:gd name="T17" fmla="*/ 2502 h 2587"/>
                <a:gd name="T18" fmla="*/ 84 w 3964"/>
                <a:gd name="T19" fmla="*/ 2108 h 2587"/>
                <a:gd name="T20" fmla="*/ 84 w 3964"/>
                <a:gd name="T21" fmla="*/ 858 h 2587"/>
                <a:gd name="T22" fmla="*/ 42 w 3964"/>
                <a:gd name="T23" fmla="*/ 816 h 2587"/>
                <a:gd name="T24" fmla="*/ 0 w 3964"/>
                <a:gd name="T25" fmla="*/ 858 h 2587"/>
                <a:gd name="T26" fmla="*/ 0 w 3964"/>
                <a:gd name="T27" fmla="*/ 2108 h 2587"/>
                <a:gd name="T28" fmla="*/ 479 w 3964"/>
                <a:gd name="T29" fmla="*/ 2587 h 2587"/>
                <a:gd name="T30" fmla="*/ 2702 w 3964"/>
                <a:gd name="T31" fmla="*/ 2587 h 2587"/>
                <a:gd name="T32" fmla="*/ 3182 w 3964"/>
                <a:gd name="T33" fmla="*/ 2108 h 2587"/>
                <a:gd name="T34" fmla="*/ 3182 w 3964"/>
                <a:gd name="T35" fmla="*/ 532 h 2587"/>
                <a:gd name="T36" fmla="*/ 3314 w 3964"/>
                <a:gd name="T37" fmla="*/ 400 h 2587"/>
                <a:gd name="T38" fmla="*/ 3794 w 3964"/>
                <a:gd name="T39" fmla="*/ 400 h 2587"/>
                <a:gd name="T40" fmla="*/ 3571 w 3964"/>
                <a:gd name="T41" fmla="*/ 623 h 2587"/>
                <a:gd name="T42" fmla="*/ 3571 w 3964"/>
                <a:gd name="T43" fmla="*/ 683 h 2587"/>
                <a:gd name="T44" fmla="*/ 3601 w 3964"/>
                <a:gd name="T45" fmla="*/ 695 h 2587"/>
                <a:gd name="T46" fmla="*/ 3631 w 3964"/>
                <a:gd name="T47" fmla="*/ 683 h 2587"/>
                <a:gd name="T48" fmla="*/ 3964 w 3964"/>
                <a:gd name="T49" fmla="*/ 350 h 2587"/>
                <a:gd name="T50" fmla="*/ 3631 w 3964"/>
                <a:gd name="T51" fmla="*/ 17 h 2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64" h="2587">
                  <a:moveTo>
                    <a:pt x="3631" y="17"/>
                  </a:moveTo>
                  <a:cubicBezTo>
                    <a:pt x="3614" y="0"/>
                    <a:pt x="3587" y="0"/>
                    <a:pt x="3571" y="17"/>
                  </a:cubicBezTo>
                  <a:cubicBezTo>
                    <a:pt x="3554" y="33"/>
                    <a:pt x="3554" y="60"/>
                    <a:pt x="3571" y="76"/>
                  </a:cubicBezTo>
                  <a:cubicBezTo>
                    <a:pt x="3809" y="315"/>
                    <a:pt x="3809" y="315"/>
                    <a:pt x="3809" y="315"/>
                  </a:cubicBezTo>
                  <a:cubicBezTo>
                    <a:pt x="3314" y="315"/>
                    <a:pt x="3314" y="315"/>
                    <a:pt x="3314" y="315"/>
                  </a:cubicBezTo>
                  <a:cubicBezTo>
                    <a:pt x="3194" y="315"/>
                    <a:pt x="3097" y="413"/>
                    <a:pt x="3097" y="532"/>
                  </a:cubicBezTo>
                  <a:cubicBezTo>
                    <a:pt x="3097" y="2108"/>
                    <a:pt x="3097" y="2108"/>
                    <a:pt x="3097" y="2108"/>
                  </a:cubicBezTo>
                  <a:cubicBezTo>
                    <a:pt x="3097" y="2325"/>
                    <a:pt x="2920" y="2502"/>
                    <a:pt x="2702" y="2502"/>
                  </a:cubicBezTo>
                  <a:cubicBezTo>
                    <a:pt x="479" y="2502"/>
                    <a:pt x="479" y="2502"/>
                    <a:pt x="479" y="2502"/>
                  </a:cubicBezTo>
                  <a:cubicBezTo>
                    <a:pt x="261" y="2502"/>
                    <a:pt x="84" y="2325"/>
                    <a:pt x="84" y="2108"/>
                  </a:cubicBezTo>
                  <a:cubicBezTo>
                    <a:pt x="84" y="858"/>
                    <a:pt x="84" y="858"/>
                    <a:pt x="84" y="858"/>
                  </a:cubicBezTo>
                  <a:cubicBezTo>
                    <a:pt x="84" y="835"/>
                    <a:pt x="65" y="816"/>
                    <a:pt x="42" y="816"/>
                  </a:cubicBezTo>
                  <a:cubicBezTo>
                    <a:pt x="19" y="816"/>
                    <a:pt x="0" y="835"/>
                    <a:pt x="0" y="858"/>
                  </a:cubicBezTo>
                  <a:cubicBezTo>
                    <a:pt x="0" y="2108"/>
                    <a:pt x="0" y="2108"/>
                    <a:pt x="0" y="2108"/>
                  </a:cubicBezTo>
                  <a:cubicBezTo>
                    <a:pt x="0" y="2372"/>
                    <a:pt x="215" y="2587"/>
                    <a:pt x="479" y="2587"/>
                  </a:cubicBezTo>
                  <a:cubicBezTo>
                    <a:pt x="2702" y="2587"/>
                    <a:pt x="2702" y="2587"/>
                    <a:pt x="2702" y="2587"/>
                  </a:cubicBezTo>
                  <a:cubicBezTo>
                    <a:pt x="2967" y="2587"/>
                    <a:pt x="3182" y="2372"/>
                    <a:pt x="3182" y="2108"/>
                  </a:cubicBezTo>
                  <a:cubicBezTo>
                    <a:pt x="3182" y="532"/>
                    <a:pt x="3182" y="532"/>
                    <a:pt x="3182" y="532"/>
                  </a:cubicBezTo>
                  <a:cubicBezTo>
                    <a:pt x="3182" y="459"/>
                    <a:pt x="3241" y="400"/>
                    <a:pt x="3314" y="400"/>
                  </a:cubicBezTo>
                  <a:cubicBezTo>
                    <a:pt x="3794" y="400"/>
                    <a:pt x="3794" y="400"/>
                    <a:pt x="3794" y="400"/>
                  </a:cubicBezTo>
                  <a:cubicBezTo>
                    <a:pt x="3571" y="623"/>
                    <a:pt x="3571" y="623"/>
                    <a:pt x="3571" y="623"/>
                  </a:cubicBezTo>
                  <a:cubicBezTo>
                    <a:pt x="3554" y="639"/>
                    <a:pt x="3554" y="666"/>
                    <a:pt x="3571" y="683"/>
                  </a:cubicBezTo>
                  <a:cubicBezTo>
                    <a:pt x="3579" y="691"/>
                    <a:pt x="3590" y="695"/>
                    <a:pt x="3601" y="695"/>
                  </a:cubicBezTo>
                  <a:cubicBezTo>
                    <a:pt x="3612" y="695"/>
                    <a:pt x="3622" y="691"/>
                    <a:pt x="3631" y="683"/>
                  </a:cubicBezTo>
                  <a:cubicBezTo>
                    <a:pt x="3964" y="350"/>
                    <a:pt x="3964" y="350"/>
                    <a:pt x="3964" y="350"/>
                  </a:cubicBezTo>
                  <a:lnTo>
                    <a:pt x="3631" y="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F917893-B3AD-469A-8AB0-CC37B1F3EE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24" y="715700"/>
            <a:ext cx="8511035" cy="25156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86985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ction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>
            <a:extLst>
              <a:ext uri="{FF2B5EF4-FFF2-40B4-BE49-F238E27FC236}">
                <a16:creationId xmlns:a16="http://schemas.microsoft.com/office/drawing/2014/main" id="{A8AD9248-0B64-4545-8A6C-CA5BED6B0F92}"/>
              </a:ext>
            </a:extLst>
          </p:cNvPr>
          <p:cNvSpPr>
            <a:spLocks/>
          </p:cNvSpPr>
          <p:nvPr/>
        </p:nvSpPr>
        <p:spPr bwMode="auto">
          <a:xfrm>
            <a:off x="623365" y="1561785"/>
            <a:ext cx="2269211" cy="2485697"/>
          </a:xfrm>
          <a:custGeom>
            <a:avLst/>
            <a:gdLst>
              <a:gd name="T0" fmla="*/ 3657 w 3990"/>
              <a:gd name="T1" fmla="*/ 1741 h 4311"/>
              <a:gd name="T2" fmla="*/ 3597 w 3990"/>
              <a:gd name="T3" fmla="*/ 1741 h 4311"/>
              <a:gd name="T4" fmla="*/ 3597 w 3990"/>
              <a:gd name="T5" fmla="*/ 1800 h 4311"/>
              <a:gd name="T6" fmla="*/ 3835 w 3990"/>
              <a:gd name="T7" fmla="*/ 2039 h 4311"/>
              <a:gd name="T8" fmla="*/ 3315 w 3990"/>
              <a:gd name="T9" fmla="*/ 2039 h 4311"/>
              <a:gd name="T10" fmla="*/ 3097 w 3990"/>
              <a:gd name="T11" fmla="*/ 2256 h 4311"/>
              <a:gd name="T12" fmla="*/ 3097 w 3990"/>
              <a:gd name="T13" fmla="*/ 3832 h 4311"/>
              <a:gd name="T14" fmla="*/ 2703 w 3990"/>
              <a:gd name="T15" fmla="*/ 4226 h 4311"/>
              <a:gd name="T16" fmla="*/ 479 w 3990"/>
              <a:gd name="T17" fmla="*/ 4226 h 4311"/>
              <a:gd name="T18" fmla="*/ 85 w 3990"/>
              <a:gd name="T19" fmla="*/ 3832 h 4311"/>
              <a:gd name="T20" fmla="*/ 85 w 3990"/>
              <a:gd name="T21" fmla="*/ 479 h 4311"/>
              <a:gd name="T22" fmla="*/ 479 w 3990"/>
              <a:gd name="T23" fmla="*/ 84 h 4311"/>
              <a:gd name="T24" fmla="*/ 2703 w 3990"/>
              <a:gd name="T25" fmla="*/ 84 h 4311"/>
              <a:gd name="T26" fmla="*/ 3097 w 3990"/>
              <a:gd name="T27" fmla="*/ 479 h 4311"/>
              <a:gd name="T28" fmla="*/ 3097 w 3990"/>
              <a:gd name="T29" fmla="*/ 1875 h 4311"/>
              <a:gd name="T30" fmla="*/ 3140 w 3990"/>
              <a:gd name="T31" fmla="*/ 1917 h 4311"/>
              <a:gd name="T32" fmla="*/ 3182 w 3990"/>
              <a:gd name="T33" fmla="*/ 1875 h 4311"/>
              <a:gd name="T34" fmla="*/ 3182 w 3990"/>
              <a:gd name="T35" fmla="*/ 479 h 4311"/>
              <a:gd name="T36" fmla="*/ 2703 w 3990"/>
              <a:gd name="T37" fmla="*/ 0 h 4311"/>
              <a:gd name="T38" fmla="*/ 479 w 3990"/>
              <a:gd name="T39" fmla="*/ 0 h 4311"/>
              <a:gd name="T40" fmla="*/ 0 w 3990"/>
              <a:gd name="T41" fmla="*/ 479 h 4311"/>
              <a:gd name="T42" fmla="*/ 0 w 3990"/>
              <a:gd name="T43" fmla="*/ 3832 h 4311"/>
              <a:gd name="T44" fmla="*/ 479 w 3990"/>
              <a:gd name="T45" fmla="*/ 4311 h 4311"/>
              <a:gd name="T46" fmla="*/ 2703 w 3990"/>
              <a:gd name="T47" fmla="*/ 4311 h 4311"/>
              <a:gd name="T48" fmla="*/ 3182 w 3990"/>
              <a:gd name="T49" fmla="*/ 3832 h 4311"/>
              <a:gd name="T50" fmla="*/ 3182 w 3990"/>
              <a:gd name="T51" fmla="*/ 2256 h 4311"/>
              <a:gd name="T52" fmla="*/ 3315 w 3990"/>
              <a:gd name="T53" fmla="*/ 2124 h 4311"/>
              <a:gd name="T54" fmla="*/ 3820 w 3990"/>
              <a:gd name="T55" fmla="*/ 2124 h 4311"/>
              <a:gd name="T56" fmla="*/ 3597 w 3990"/>
              <a:gd name="T57" fmla="*/ 2347 h 4311"/>
              <a:gd name="T58" fmla="*/ 3597 w 3990"/>
              <a:gd name="T59" fmla="*/ 2407 h 4311"/>
              <a:gd name="T60" fmla="*/ 3627 w 3990"/>
              <a:gd name="T61" fmla="*/ 2419 h 4311"/>
              <a:gd name="T62" fmla="*/ 3657 w 3990"/>
              <a:gd name="T63" fmla="*/ 2407 h 4311"/>
              <a:gd name="T64" fmla="*/ 3990 w 3990"/>
              <a:gd name="T65" fmla="*/ 2074 h 4311"/>
              <a:gd name="T66" fmla="*/ 3657 w 3990"/>
              <a:gd name="T67" fmla="*/ 1741 h 4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990" h="4311">
                <a:moveTo>
                  <a:pt x="3657" y="1741"/>
                </a:moveTo>
                <a:cubicBezTo>
                  <a:pt x="3640" y="1724"/>
                  <a:pt x="3613" y="1724"/>
                  <a:pt x="3597" y="1741"/>
                </a:cubicBezTo>
                <a:cubicBezTo>
                  <a:pt x="3580" y="1757"/>
                  <a:pt x="3580" y="1784"/>
                  <a:pt x="3597" y="1800"/>
                </a:cubicBezTo>
                <a:cubicBezTo>
                  <a:pt x="3835" y="2039"/>
                  <a:pt x="3835" y="2039"/>
                  <a:pt x="3835" y="2039"/>
                </a:cubicBezTo>
                <a:cubicBezTo>
                  <a:pt x="3315" y="2039"/>
                  <a:pt x="3315" y="2039"/>
                  <a:pt x="3315" y="2039"/>
                </a:cubicBezTo>
                <a:cubicBezTo>
                  <a:pt x="3195" y="2039"/>
                  <a:pt x="3097" y="2137"/>
                  <a:pt x="3097" y="2256"/>
                </a:cubicBezTo>
                <a:cubicBezTo>
                  <a:pt x="3097" y="3832"/>
                  <a:pt x="3097" y="3832"/>
                  <a:pt x="3097" y="3832"/>
                </a:cubicBezTo>
                <a:cubicBezTo>
                  <a:pt x="3097" y="4049"/>
                  <a:pt x="2920" y="4226"/>
                  <a:pt x="2703" y="4226"/>
                </a:cubicBezTo>
                <a:cubicBezTo>
                  <a:pt x="479" y="4226"/>
                  <a:pt x="479" y="4226"/>
                  <a:pt x="479" y="4226"/>
                </a:cubicBezTo>
                <a:cubicBezTo>
                  <a:pt x="262" y="4226"/>
                  <a:pt x="85" y="4049"/>
                  <a:pt x="85" y="3832"/>
                </a:cubicBezTo>
                <a:cubicBezTo>
                  <a:pt x="85" y="479"/>
                  <a:pt x="85" y="479"/>
                  <a:pt x="85" y="479"/>
                </a:cubicBezTo>
                <a:cubicBezTo>
                  <a:pt x="85" y="261"/>
                  <a:pt x="262" y="84"/>
                  <a:pt x="479" y="84"/>
                </a:cubicBezTo>
                <a:cubicBezTo>
                  <a:pt x="2703" y="84"/>
                  <a:pt x="2703" y="84"/>
                  <a:pt x="2703" y="84"/>
                </a:cubicBezTo>
                <a:cubicBezTo>
                  <a:pt x="2920" y="84"/>
                  <a:pt x="3097" y="261"/>
                  <a:pt x="3097" y="479"/>
                </a:cubicBezTo>
                <a:cubicBezTo>
                  <a:pt x="3097" y="1875"/>
                  <a:pt x="3097" y="1875"/>
                  <a:pt x="3097" y="1875"/>
                </a:cubicBezTo>
                <a:cubicBezTo>
                  <a:pt x="3097" y="1898"/>
                  <a:pt x="3116" y="1917"/>
                  <a:pt x="3140" y="1917"/>
                </a:cubicBezTo>
                <a:cubicBezTo>
                  <a:pt x="3163" y="1917"/>
                  <a:pt x="3182" y="1898"/>
                  <a:pt x="3182" y="1875"/>
                </a:cubicBezTo>
                <a:cubicBezTo>
                  <a:pt x="3182" y="479"/>
                  <a:pt x="3182" y="479"/>
                  <a:pt x="3182" y="479"/>
                </a:cubicBezTo>
                <a:cubicBezTo>
                  <a:pt x="3182" y="215"/>
                  <a:pt x="2967" y="0"/>
                  <a:pt x="2703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215" y="0"/>
                  <a:pt x="0" y="215"/>
                  <a:pt x="0" y="479"/>
                </a:cubicBezTo>
                <a:cubicBezTo>
                  <a:pt x="0" y="3832"/>
                  <a:pt x="0" y="3832"/>
                  <a:pt x="0" y="3832"/>
                </a:cubicBezTo>
                <a:cubicBezTo>
                  <a:pt x="0" y="4096"/>
                  <a:pt x="215" y="4311"/>
                  <a:pt x="479" y="4311"/>
                </a:cubicBezTo>
                <a:cubicBezTo>
                  <a:pt x="2703" y="4311"/>
                  <a:pt x="2703" y="4311"/>
                  <a:pt x="2703" y="4311"/>
                </a:cubicBezTo>
                <a:cubicBezTo>
                  <a:pt x="2967" y="4311"/>
                  <a:pt x="3182" y="4096"/>
                  <a:pt x="3182" y="3832"/>
                </a:cubicBezTo>
                <a:cubicBezTo>
                  <a:pt x="3182" y="2256"/>
                  <a:pt x="3182" y="2256"/>
                  <a:pt x="3182" y="2256"/>
                </a:cubicBezTo>
                <a:cubicBezTo>
                  <a:pt x="3182" y="2183"/>
                  <a:pt x="3241" y="2124"/>
                  <a:pt x="3315" y="2124"/>
                </a:cubicBezTo>
                <a:cubicBezTo>
                  <a:pt x="3820" y="2124"/>
                  <a:pt x="3820" y="2124"/>
                  <a:pt x="3820" y="2124"/>
                </a:cubicBezTo>
                <a:cubicBezTo>
                  <a:pt x="3597" y="2347"/>
                  <a:pt x="3597" y="2347"/>
                  <a:pt x="3597" y="2347"/>
                </a:cubicBezTo>
                <a:cubicBezTo>
                  <a:pt x="3580" y="2363"/>
                  <a:pt x="3580" y="2390"/>
                  <a:pt x="3597" y="2407"/>
                </a:cubicBezTo>
                <a:cubicBezTo>
                  <a:pt x="3605" y="2415"/>
                  <a:pt x="3616" y="2419"/>
                  <a:pt x="3627" y="2419"/>
                </a:cubicBezTo>
                <a:cubicBezTo>
                  <a:pt x="3638" y="2419"/>
                  <a:pt x="3648" y="2415"/>
                  <a:pt x="3657" y="2407"/>
                </a:cubicBezTo>
                <a:cubicBezTo>
                  <a:pt x="3990" y="2074"/>
                  <a:pt x="3990" y="2074"/>
                  <a:pt x="3990" y="2074"/>
                </a:cubicBezTo>
                <a:lnTo>
                  <a:pt x="3657" y="17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9593BD61-2F02-4CCD-B28E-0471BF0DAE7A}"/>
              </a:ext>
            </a:extLst>
          </p:cNvPr>
          <p:cNvSpPr>
            <a:spLocks/>
          </p:cNvSpPr>
          <p:nvPr/>
        </p:nvSpPr>
        <p:spPr bwMode="auto">
          <a:xfrm>
            <a:off x="2662074" y="1561785"/>
            <a:ext cx="1808204" cy="1105792"/>
          </a:xfrm>
          <a:custGeom>
            <a:avLst/>
            <a:gdLst>
              <a:gd name="T0" fmla="*/ 43 w 3182"/>
              <a:gd name="T1" fmla="*/ 1615 h 1917"/>
              <a:gd name="T2" fmla="*/ 85 w 3182"/>
              <a:gd name="T3" fmla="*/ 1573 h 1917"/>
              <a:gd name="T4" fmla="*/ 85 w 3182"/>
              <a:gd name="T5" fmla="*/ 479 h 1917"/>
              <a:gd name="T6" fmla="*/ 480 w 3182"/>
              <a:gd name="T7" fmla="*/ 84 h 1917"/>
              <a:gd name="T8" fmla="*/ 2703 w 3182"/>
              <a:gd name="T9" fmla="*/ 84 h 1917"/>
              <a:gd name="T10" fmla="*/ 3098 w 3182"/>
              <a:gd name="T11" fmla="*/ 479 h 1917"/>
              <a:gd name="T12" fmla="*/ 3098 w 3182"/>
              <a:gd name="T13" fmla="*/ 1875 h 1917"/>
              <a:gd name="T14" fmla="*/ 3140 w 3182"/>
              <a:gd name="T15" fmla="*/ 1917 h 1917"/>
              <a:gd name="T16" fmla="*/ 3182 w 3182"/>
              <a:gd name="T17" fmla="*/ 1875 h 1917"/>
              <a:gd name="T18" fmla="*/ 3182 w 3182"/>
              <a:gd name="T19" fmla="*/ 479 h 1917"/>
              <a:gd name="T20" fmla="*/ 2703 w 3182"/>
              <a:gd name="T21" fmla="*/ 0 h 1917"/>
              <a:gd name="T22" fmla="*/ 480 w 3182"/>
              <a:gd name="T23" fmla="*/ 0 h 1917"/>
              <a:gd name="T24" fmla="*/ 0 w 3182"/>
              <a:gd name="T25" fmla="*/ 479 h 1917"/>
              <a:gd name="T26" fmla="*/ 0 w 3182"/>
              <a:gd name="T27" fmla="*/ 1573 h 1917"/>
              <a:gd name="T28" fmla="*/ 43 w 3182"/>
              <a:gd name="T29" fmla="*/ 1615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82" h="1917">
                <a:moveTo>
                  <a:pt x="43" y="1615"/>
                </a:moveTo>
                <a:cubicBezTo>
                  <a:pt x="66" y="1615"/>
                  <a:pt x="85" y="1596"/>
                  <a:pt x="85" y="1573"/>
                </a:cubicBezTo>
                <a:cubicBezTo>
                  <a:pt x="85" y="479"/>
                  <a:pt x="85" y="479"/>
                  <a:pt x="85" y="479"/>
                </a:cubicBezTo>
                <a:cubicBezTo>
                  <a:pt x="85" y="261"/>
                  <a:pt x="262" y="84"/>
                  <a:pt x="480" y="84"/>
                </a:cubicBezTo>
                <a:cubicBezTo>
                  <a:pt x="2703" y="84"/>
                  <a:pt x="2703" y="84"/>
                  <a:pt x="2703" y="84"/>
                </a:cubicBezTo>
                <a:cubicBezTo>
                  <a:pt x="2921" y="84"/>
                  <a:pt x="3098" y="261"/>
                  <a:pt x="3098" y="479"/>
                </a:cubicBezTo>
                <a:cubicBezTo>
                  <a:pt x="3098" y="1875"/>
                  <a:pt x="3098" y="1875"/>
                  <a:pt x="3098" y="1875"/>
                </a:cubicBezTo>
                <a:cubicBezTo>
                  <a:pt x="3098" y="1898"/>
                  <a:pt x="3117" y="1917"/>
                  <a:pt x="3140" y="1917"/>
                </a:cubicBezTo>
                <a:cubicBezTo>
                  <a:pt x="3163" y="1917"/>
                  <a:pt x="3182" y="1898"/>
                  <a:pt x="3182" y="1875"/>
                </a:cubicBezTo>
                <a:cubicBezTo>
                  <a:pt x="3182" y="479"/>
                  <a:pt x="3182" y="479"/>
                  <a:pt x="3182" y="479"/>
                </a:cubicBezTo>
                <a:cubicBezTo>
                  <a:pt x="3182" y="215"/>
                  <a:pt x="2967" y="0"/>
                  <a:pt x="2703" y="0"/>
                </a:cubicBezTo>
                <a:cubicBezTo>
                  <a:pt x="480" y="0"/>
                  <a:pt x="480" y="0"/>
                  <a:pt x="480" y="0"/>
                </a:cubicBezTo>
                <a:cubicBezTo>
                  <a:pt x="215" y="0"/>
                  <a:pt x="0" y="215"/>
                  <a:pt x="0" y="479"/>
                </a:cubicBezTo>
                <a:cubicBezTo>
                  <a:pt x="0" y="1573"/>
                  <a:pt x="0" y="1573"/>
                  <a:pt x="0" y="1573"/>
                </a:cubicBezTo>
                <a:cubicBezTo>
                  <a:pt x="0" y="1596"/>
                  <a:pt x="19" y="1615"/>
                  <a:pt x="43" y="16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3960DA93-5B8D-4BCB-8C6C-F9C064165148}"/>
              </a:ext>
            </a:extLst>
          </p:cNvPr>
          <p:cNvSpPr>
            <a:spLocks/>
          </p:cNvSpPr>
          <p:nvPr/>
        </p:nvSpPr>
        <p:spPr bwMode="auto">
          <a:xfrm>
            <a:off x="2662074" y="2555441"/>
            <a:ext cx="2253637" cy="1492041"/>
          </a:xfrm>
          <a:custGeom>
            <a:avLst/>
            <a:gdLst>
              <a:gd name="T0" fmla="*/ 3631 w 3964"/>
              <a:gd name="T1" fmla="*/ 17 h 2587"/>
              <a:gd name="T2" fmla="*/ 3571 w 3964"/>
              <a:gd name="T3" fmla="*/ 17 h 2587"/>
              <a:gd name="T4" fmla="*/ 3571 w 3964"/>
              <a:gd name="T5" fmla="*/ 76 h 2587"/>
              <a:gd name="T6" fmla="*/ 3810 w 3964"/>
              <a:gd name="T7" fmla="*/ 315 h 2587"/>
              <a:gd name="T8" fmla="*/ 3315 w 3964"/>
              <a:gd name="T9" fmla="*/ 315 h 2587"/>
              <a:gd name="T10" fmla="*/ 3098 w 3964"/>
              <a:gd name="T11" fmla="*/ 532 h 2587"/>
              <a:gd name="T12" fmla="*/ 3098 w 3964"/>
              <a:gd name="T13" fmla="*/ 2108 h 2587"/>
              <a:gd name="T14" fmla="*/ 2703 w 3964"/>
              <a:gd name="T15" fmla="*/ 2502 h 2587"/>
              <a:gd name="T16" fmla="*/ 480 w 3964"/>
              <a:gd name="T17" fmla="*/ 2502 h 2587"/>
              <a:gd name="T18" fmla="*/ 85 w 3964"/>
              <a:gd name="T19" fmla="*/ 2108 h 2587"/>
              <a:gd name="T20" fmla="*/ 85 w 3964"/>
              <a:gd name="T21" fmla="*/ 858 h 2587"/>
              <a:gd name="T22" fmla="*/ 43 w 3964"/>
              <a:gd name="T23" fmla="*/ 816 h 2587"/>
              <a:gd name="T24" fmla="*/ 0 w 3964"/>
              <a:gd name="T25" fmla="*/ 858 h 2587"/>
              <a:gd name="T26" fmla="*/ 0 w 3964"/>
              <a:gd name="T27" fmla="*/ 2108 h 2587"/>
              <a:gd name="T28" fmla="*/ 480 w 3964"/>
              <a:gd name="T29" fmla="*/ 2587 h 2587"/>
              <a:gd name="T30" fmla="*/ 2703 w 3964"/>
              <a:gd name="T31" fmla="*/ 2587 h 2587"/>
              <a:gd name="T32" fmla="*/ 3182 w 3964"/>
              <a:gd name="T33" fmla="*/ 2108 h 2587"/>
              <a:gd name="T34" fmla="*/ 3182 w 3964"/>
              <a:gd name="T35" fmla="*/ 532 h 2587"/>
              <a:gd name="T36" fmla="*/ 3315 w 3964"/>
              <a:gd name="T37" fmla="*/ 400 h 2587"/>
              <a:gd name="T38" fmla="*/ 3795 w 3964"/>
              <a:gd name="T39" fmla="*/ 400 h 2587"/>
              <a:gd name="T40" fmla="*/ 3571 w 3964"/>
              <a:gd name="T41" fmla="*/ 623 h 2587"/>
              <a:gd name="T42" fmla="*/ 3571 w 3964"/>
              <a:gd name="T43" fmla="*/ 683 h 2587"/>
              <a:gd name="T44" fmla="*/ 3601 w 3964"/>
              <a:gd name="T45" fmla="*/ 695 h 2587"/>
              <a:gd name="T46" fmla="*/ 3631 w 3964"/>
              <a:gd name="T47" fmla="*/ 683 h 2587"/>
              <a:gd name="T48" fmla="*/ 3964 w 3964"/>
              <a:gd name="T49" fmla="*/ 350 h 2587"/>
              <a:gd name="T50" fmla="*/ 3631 w 3964"/>
              <a:gd name="T51" fmla="*/ 17 h 2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64" h="2587">
                <a:moveTo>
                  <a:pt x="3631" y="17"/>
                </a:moveTo>
                <a:cubicBezTo>
                  <a:pt x="3615" y="0"/>
                  <a:pt x="3588" y="0"/>
                  <a:pt x="3571" y="17"/>
                </a:cubicBezTo>
                <a:cubicBezTo>
                  <a:pt x="3555" y="33"/>
                  <a:pt x="3555" y="60"/>
                  <a:pt x="3571" y="76"/>
                </a:cubicBezTo>
                <a:cubicBezTo>
                  <a:pt x="3810" y="315"/>
                  <a:pt x="3810" y="315"/>
                  <a:pt x="3810" y="315"/>
                </a:cubicBezTo>
                <a:cubicBezTo>
                  <a:pt x="3315" y="315"/>
                  <a:pt x="3315" y="315"/>
                  <a:pt x="3315" y="315"/>
                </a:cubicBezTo>
                <a:cubicBezTo>
                  <a:pt x="3195" y="315"/>
                  <a:pt x="3098" y="413"/>
                  <a:pt x="3098" y="532"/>
                </a:cubicBezTo>
                <a:cubicBezTo>
                  <a:pt x="3098" y="2108"/>
                  <a:pt x="3098" y="2108"/>
                  <a:pt x="3098" y="2108"/>
                </a:cubicBezTo>
                <a:cubicBezTo>
                  <a:pt x="3098" y="2325"/>
                  <a:pt x="2921" y="2502"/>
                  <a:pt x="2703" y="2502"/>
                </a:cubicBezTo>
                <a:cubicBezTo>
                  <a:pt x="480" y="2502"/>
                  <a:pt x="480" y="2502"/>
                  <a:pt x="480" y="2502"/>
                </a:cubicBezTo>
                <a:cubicBezTo>
                  <a:pt x="262" y="2502"/>
                  <a:pt x="85" y="2325"/>
                  <a:pt x="85" y="2108"/>
                </a:cubicBezTo>
                <a:cubicBezTo>
                  <a:pt x="85" y="858"/>
                  <a:pt x="85" y="858"/>
                  <a:pt x="85" y="858"/>
                </a:cubicBezTo>
                <a:cubicBezTo>
                  <a:pt x="85" y="835"/>
                  <a:pt x="66" y="816"/>
                  <a:pt x="43" y="816"/>
                </a:cubicBezTo>
                <a:cubicBezTo>
                  <a:pt x="19" y="816"/>
                  <a:pt x="0" y="835"/>
                  <a:pt x="0" y="858"/>
                </a:cubicBezTo>
                <a:cubicBezTo>
                  <a:pt x="0" y="2108"/>
                  <a:pt x="0" y="2108"/>
                  <a:pt x="0" y="2108"/>
                </a:cubicBezTo>
                <a:cubicBezTo>
                  <a:pt x="0" y="2372"/>
                  <a:pt x="215" y="2587"/>
                  <a:pt x="480" y="2587"/>
                </a:cubicBezTo>
                <a:cubicBezTo>
                  <a:pt x="2703" y="2587"/>
                  <a:pt x="2703" y="2587"/>
                  <a:pt x="2703" y="2587"/>
                </a:cubicBezTo>
                <a:cubicBezTo>
                  <a:pt x="2967" y="2587"/>
                  <a:pt x="3182" y="2372"/>
                  <a:pt x="3182" y="2108"/>
                </a:cubicBezTo>
                <a:cubicBezTo>
                  <a:pt x="3182" y="532"/>
                  <a:pt x="3182" y="532"/>
                  <a:pt x="3182" y="532"/>
                </a:cubicBezTo>
                <a:cubicBezTo>
                  <a:pt x="3182" y="459"/>
                  <a:pt x="3242" y="400"/>
                  <a:pt x="3315" y="400"/>
                </a:cubicBezTo>
                <a:cubicBezTo>
                  <a:pt x="3795" y="400"/>
                  <a:pt x="3795" y="400"/>
                  <a:pt x="3795" y="400"/>
                </a:cubicBezTo>
                <a:cubicBezTo>
                  <a:pt x="3571" y="623"/>
                  <a:pt x="3571" y="623"/>
                  <a:pt x="3571" y="623"/>
                </a:cubicBezTo>
                <a:cubicBezTo>
                  <a:pt x="3555" y="639"/>
                  <a:pt x="3555" y="666"/>
                  <a:pt x="3571" y="683"/>
                </a:cubicBezTo>
                <a:cubicBezTo>
                  <a:pt x="3580" y="691"/>
                  <a:pt x="3591" y="695"/>
                  <a:pt x="3601" y="695"/>
                </a:cubicBezTo>
                <a:cubicBezTo>
                  <a:pt x="3612" y="695"/>
                  <a:pt x="3623" y="691"/>
                  <a:pt x="3631" y="683"/>
                </a:cubicBezTo>
                <a:cubicBezTo>
                  <a:pt x="3964" y="350"/>
                  <a:pt x="3964" y="350"/>
                  <a:pt x="3964" y="350"/>
                </a:cubicBezTo>
                <a:lnTo>
                  <a:pt x="3631" y="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D3446EED-DB2B-401D-989D-CB71B026CD8B}"/>
              </a:ext>
            </a:extLst>
          </p:cNvPr>
          <p:cNvSpPr>
            <a:spLocks/>
          </p:cNvSpPr>
          <p:nvPr/>
        </p:nvSpPr>
        <p:spPr bwMode="auto">
          <a:xfrm>
            <a:off x="6710356" y="1561785"/>
            <a:ext cx="1809761" cy="2485697"/>
          </a:xfrm>
          <a:custGeom>
            <a:avLst/>
            <a:gdLst>
              <a:gd name="T0" fmla="*/ 2703 w 3182"/>
              <a:gd name="T1" fmla="*/ 4311 h 4311"/>
              <a:gd name="T2" fmla="*/ 480 w 3182"/>
              <a:gd name="T3" fmla="*/ 4311 h 4311"/>
              <a:gd name="T4" fmla="*/ 0 w 3182"/>
              <a:gd name="T5" fmla="*/ 3832 h 4311"/>
              <a:gd name="T6" fmla="*/ 0 w 3182"/>
              <a:gd name="T7" fmla="*/ 2593 h 4311"/>
              <a:gd name="T8" fmla="*/ 43 w 3182"/>
              <a:gd name="T9" fmla="*/ 2551 h 4311"/>
              <a:gd name="T10" fmla="*/ 85 w 3182"/>
              <a:gd name="T11" fmla="*/ 2593 h 4311"/>
              <a:gd name="T12" fmla="*/ 85 w 3182"/>
              <a:gd name="T13" fmla="*/ 3832 h 4311"/>
              <a:gd name="T14" fmla="*/ 480 w 3182"/>
              <a:gd name="T15" fmla="*/ 4226 h 4311"/>
              <a:gd name="T16" fmla="*/ 2703 w 3182"/>
              <a:gd name="T17" fmla="*/ 4226 h 4311"/>
              <a:gd name="T18" fmla="*/ 3098 w 3182"/>
              <a:gd name="T19" fmla="*/ 3832 h 4311"/>
              <a:gd name="T20" fmla="*/ 3098 w 3182"/>
              <a:gd name="T21" fmla="*/ 479 h 4311"/>
              <a:gd name="T22" fmla="*/ 2703 w 3182"/>
              <a:gd name="T23" fmla="*/ 84 h 4311"/>
              <a:gd name="T24" fmla="*/ 480 w 3182"/>
              <a:gd name="T25" fmla="*/ 84 h 4311"/>
              <a:gd name="T26" fmla="*/ 85 w 3182"/>
              <a:gd name="T27" fmla="*/ 479 h 4311"/>
              <a:gd name="T28" fmla="*/ 85 w 3182"/>
              <a:gd name="T29" fmla="*/ 1573 h 4311"/>
              <a:gd name="T30" fmla="*/ 43 w 3182"/>
              <a:gd name="T31" fmla="*/ 1615 h 4311"/>
              <a:gd name="T32" fmla="*/ 0 w 3182"/>
              <a:gd name="T33" fmla="*/ 1573 h 4311"/>
              <a:gd name="T34" fmla="*/ 0 w 3182"/>
              <a:gd name="T35" fmla="*/ 479 h 4311"/>
              <a:gd name="T36" fmla="*/ 480 w 3182"/>
              <a:gd name="T37" fmla="*/ 0 h 4311"/>
              <a:gd name="T38" fmla="*/ 2703 w 3182"/>
              <a:gd name="T39" fmla="*/ 0 h 4311"/>
              <a:gd name="T40" fmla="*/ 3182 w 3182"/>
              <a:gd name="T41" fmla="*/ 479 h 4311"/>
              <a:gd name="T42" fmla="*/ 3182 w 3182"/>
              <a:gd name="T43" fmla="*/ 3832 h 4311"/>
              <a:gd name="T44" fmla="*/ 2703 w 3182"/>
              <a:gd name="T45" fmla="*/ 4311 h 4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82" h="4311">
                <a:moveTo>
                  <a:pt x="2703" y="4311"/>
                </a:moveTo>
                <a:cubicBezTo>
                  <a:pt x="480" y="4311"/>
                  <a:pt x="480" y="4311"/>
                  <a:pt x="480" y="4311"/>
                </a:cubicBezTo>
                <a:cubicBezTo>
                  <a:pt x="215" y="4311"/>
                  <a:pt x="0" y="4096"/>
                  <a:pt x="0" y="3832"/>
                </a:cubicBezTo>
                <a:cubicBezTo>
                  <a:pt x="0" y="2593"/>
                  <a:pt x="0" y="2593"/>
                  <a:pt x="0" y="2593"/>
                </a:cubicBezTo>
                <a:cubicBezTo>
                  <a:pt x="0" y="2570"/>
                  <a:pt x="19" y="2551"/>
                  <a:pt x="43" y="2551"/>
                </a:cubicBezTo>
                <a:cubicBezTo>
                  <a:pt x="66" y="2551"/>
                  <a:pt x="85" y="2570"/>
                  <a:pt x="85" y="2593"/>
                </a:cubicBezTo>
                <a:cubicBezTo>
                  <a:pt x="85" y="3832"/>
                  <a:pt x="85" y="3832"/>
                  <a:pt x="85" y="3832"/>
                </a:cubicBezTo>
                <a:cubicBezTo>
                  <a:pt x="85" y="4049"/>
                  <a:pt x="262" y="4226"/>
                  <a:pt x="480" y="4226"/>
                </a:cubicBezTo>
                <a:cubicBezTo>
                  <a:pt x="2703" y="4226"/>
                  <a:pt x="2703" y="4226"/>
                  <a:pt x="2703" y="4226"/>
                </a:cubicBezTo>
                <a:cubicBezTo>
                  <a:pt x="2921" y="4226"/>
                  <a:pt x="3098" y="4049"/>
                  <a:pt x="3098" y="3832"/>
                </a:cubicBezTo>
                <a:cubicBezTo>
                  <a:pt x="3098" y="479"/>
                  <a:pt x="3098" y="479"/>
                  <a:pt x="3098" y="479"/>
                </a:cubicBezTo>
                <a:cubicBezTo>
                  <a:pt x="3098" y="261"/>
                  <a:pt x="2921" y="84"/>
                  <a:pt x="2703" y="84"/>
                </a:cubicBezTo>
                <a:cubicBezTo>
                  <a:pt x="480" y="84"/>
                  <a:pt x="480" y="84"/>
                  <a:pt x="480" y="84"/>
                </a:cubicBezTo>
                <a:cubicBezTo>
                  <a:pt x="262" y="84"/>
                  <a:pt x="85" y="261"/>
                  <a:pt x="85" y="479"/>
                </a:cubicBezTo>
                <a:cubicBezTo>
                  <a:pt x="85" y="1573"/>
                  <a:pt x="85" y="1573"/>
                  <a:pt x="85" y="1573"/>
                </a:cubicBezTo>
                <a:cubicBezTo>
                  <a:pt x="85" y="1596"/>
                  <a:pt x="66" y="1615"/>
                  <a:pt x="43" y="1615"/>
                </a:cubicBezTo>
                <a:cubicBezTo>
                  <a:pt x="19" y="1615"/>
                  <a:pt x="0" y="1596"/>
                  <a:pt x="0" y="1573"/>
                </a:cubicBezTo>
                <a:cubicBezTo>
                  <a:pt x="0" y="479"/>
                  <a:pt x="0" y="479"/>
                  <a:pt x="0" y="479"/>
                </a:cubicBezTo>
                <a:cubicBezTo>
                  <a:pt x="0" y="215"/>
                  <a:pt x="215" y="0"/>
                  <a:pt x="480" y="0"/>
                </a:cubicBezTo>
                <a:cubicBezTo>
                  <a:pt x="2703" y="0"/>
                  <a:pt x="2703" y="0"/>
                  <a:pt x="2703" y="0"/>
                </a:cubicBezTo>
                <a:cubicBezTo>
                  <a:pt x="2967" y="0"/>
                  <a:pt x="3182" y="215"/>
                  <a:pt x="3182" y="479"/>
                </a:cubicBezTo>
                <a:cubicBezTo>
                  <a:pt x="3182" y="3832"/>
                  <a:pt x="3182" y="3832"/>
                  <a:pt x="3182" y="3832"/>
                </a:cubicBezTo>
                <a:cubicBezTo>
                  <a:pt x="3182" y="4096"/>
                  <a:pt x="2967" y="4311"/>
                  <a:pt x="2703" y="43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6E9308BE-EFBD-48EA-AAFD-50C4899E51A7}"/>
              </a:ext>
            </a:extLst>
          </p:cNvPr>
          <p:cNvSpPr>
            <a:spLocks/>
          </p:cNvSpPr>
          <p:nvPr userDrawn="1"/>
        </p:nvSpPr>
        <p:spPr bwMode="auto">
          <a:xfrm>
            <a:off x="4685206" y="1561785"/>
            <a:ext cx="1809761" cy="1105792"/>
          </a:xfrm>
          <a:custGeom>
            <a:avLst/>
            <a:gdLst>
              <a:gd name="T0" fmla="*/ 42 w 3182"/>
              <a:gd name="T1" fmla="*/ 1615 h 1917"/>
              <a:gd name="T2" fmla="*/ 85 w 3182"/>
              <a:gd name="T3" fmla="*/ 1573 h 1917"/>
              <a:gd name="T4" fmla="*/ 85 w 3182"/>
              <a:gd name="T5" fmla="*/ 479 h 1917"/>
              <a:gd name="T6" fmla="*/ 479 w 3182"/>
              <a:gd name="T7" fmla="*/ 84 h 1917"/>
              <a:gd name="T8" fmla="*/ 2703 w 3182"/>
              <a:gd name="T9" fmla="*/ 84 h 1917"/>
              <a:gd name="T10" fmla="*/ 3097 w 3182"/>
              <a:gd name="T11" fmla="*/ 479 h 1917"/>
              <a:gd name="T12" fmla="*/ 3097 w 3182"/>
              <a:gd name="T13" fmla="*/ 1875 h 1917"/>
              <a:gd name="T14" fmla="*/ 3140 w 3182"/>
              <a:gd name="T15" fmla="*/ 1917 h 1917"/>
              <a:gd name="T16" fmla="*/ 3182 w 3182"/>
              <a:gd name="T17" fmla="*/ 1875 h 1917"/>
              <a:gd name="T18" fmla="*/ 3182 w 3182"/>
              <a:gd name="T19" fmla="*/ 479 h 1917"/>
              <a:gd name="T20" fmla="*/ 2703 w 3182"/>
              <a:gd name="T21" fmla="*/ 0 h 1917"/>
              <a:gd name="T22" fmla="*/ 479 w 3182"/>
              <a:gd name="T23" fmla="*/ 0 h 1917"/>
              <a:gd name="T24" fmla="*/ 0 w 3182"/>
              <a:gd name="T25" fmla="*/ 479 h 1917"/>
              <a:gd name="T26" fmla="*/ 0 w 3182"/>
              <a:gd name="T27" fmla="*/ 1573 h 1917"/>
              <a:gd name="T28" fmla="*/ 42 w 3182"/>
              <a:gd name="T29" fmla="*/ 1615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182" h="1917">
                <a:moveTo>
                  <a:pt x="42" y="1615"/>
                </a:moveTo>
                <a:cubicBezTo>
                  <a:pt x="66" y="1615"/>
                  <a:pt x="85" y="1596"/>
                  <a:pt x="85" y="1573"/>
                </a:cubicBezTo>
                <a:cubicBezTo>
                  <a:pt x="85" y="479"/>
                  <a:pt x="85" y="479"/>
                  <a:pt x="85" y="479"/>
                </a:cubicBezTo>
                <a:cubicBezTo>
                  <a:pt x="85" y="261"/>
                  <a:pt x="262" y="84"/>
                  <a:pt x="479" y="84"/>
                </a:cubicBezTo>
                <a:cubicBezTo>
                  <a:pt x="2703" y="84"/>
                  <a:pt x="2703" y="84"/>
                  <a:pt x="2703" y="84"/>
                </a:cubicBezTo>
                <a:cubicBezTo>
                  <a:pt x="2920" y="84"/>
                  <a:pt x="3097" y="261"/>
                  <a:pt x="3097" y="479"/>
                </a:cubicBezTo>
                <a:cubicBezTo>
                  <a:pt x="3097" y="1875"/>
                  <a:pt x="3097" y="1875"/>
                  <a:pt x="3097" y="1875"/>
                </a:cubicBezTo>
                <a:cubicBezTo>
                  <a:pt x="3097" y="1898"/>
                  <a:pt x="3116" y="1917"/>
                  <a:pt x="3140" y="1917"/>
                </a:cubicBezTo>
                <a:cubicBezTo>
                  <a:pt x="3163" y="1917"/>
                  <a:pt x="3182" y="1898"/>
                  <a:pt x="3182" y="1875"/>
                </a:cubicBezTo>
                <a:cubicBezTo>
                  <a:pt x="3182" y="479"/>
                  <a:pt x="3182" y="479"/>
                  <a:pt x="3182" y="479"/>
                </a:cubicBezTo>
                <a:cubicBezTo>
                  <a:pt x="3182" y="215"/>
                  <a:pt x="2967" y="0"/>
                  <a:pt x="2703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215" y="0"/>
                  <a:pt x="0" y="215"/>
                  <a:pt x="0" y="479"/>
                </a:cubicBezTo>
                <a:cubicBezTo>
                  <a:pt x="0" y="1573"/>
                  <a:pt x="0" y="1573"/>
                  <a:pt x="0" y="1573"/>
                </a:cubicBezTo>
                <a:cubicBezTo>
                  <a:pt x="0" y="1596"/>
                  <a:pt x="19" y="1615"/>
                  <a:pt x="42" y="16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DC3D5B53-39B3-48A0-91DC-18C5B767BC9C}"/>
              </a:ext>
            </a:extLst>
          </p:cNvPr>
          <p:cNvSpPr>
            <a:spLocks/>
          </p:cNvSpPr>
          <p:nvPr/>
        </p:nvSpPr>
        <p:spPr bwMode="auto">
          <a:xfrm>
            <a:off x="4685206" y="2555441"/>
            <a:ext cx="2253637" cy="1492041"/>
          </a:xfrm>
          <a:custGeom>
            <a:avLst/>
            <a:gdLst>
              <a:gd name="T0" fmla="*/ 3631 w 3964"/>
              <a:gd name="T1" fmla="*/ 17 h 2587"/>
              <a:gd name="T2" fmla="*/ 3571 w 3964"/>
              <a:gd name="T3" fmla="*/ 17 h 2587"/>
              <a:gd name="T4" fmla="*/ 3571 w 3964"/>
              <a:gd name="T5" fmla="*/ 76 h 2587"/>
              <a:gd name="T6" fmla="*/ 3810 w 3964"/>
              <a:gd name="T7" fmla="*/ 315 h 2587"/>
              <a:gd name="T8" fmla="*/ 3315 w 3964"/>
              <a:gd name="T9" fmla="*/ 315 h 2587"/>
              <a:gd name="T10" fmla="*/ 3097 w 3964"/>
              <a:gd name="T11" fmla="*/ 532 h 2587"/>
              <a:gd name="T12" fmla="*/ 3097 w 3964"/>
              <a:gd name="T13" fmla="*/ 2108 h 2587"/>
              <a:gd name="T14" fmla="*/ 2703 w 3964"/>
              <a:gd name="T15" fmla="*/ 2502 h 2587"/>
              <a:gd name="T16" fmla="*/ 479 w 3964"/>
              <a:gd name="T17" fmla="*/ 2502 h 2587"/>
              <a:gd name="T18" fmla="*/ 85 w 3964"/>
              <a:gd name="T19" fmla="*/ 2108 h 2587"/>
              <a:gd name="T20" fmla="*/ 85 w 3964"/>
              <a:gd name="T21" fmla="*/ 858 h 2587"/>
              <a:gd name="T22" fmla="*/ 42 w 3964"/>
              <a:gd name="T23" fmla="*/ 816 h 2587"/>
              <a:gd name="T24" fmla="*/ 0 w 3964"/>
              <a:gd name="T25" fmla="*/ 858 h 2587"/>
              <a:gd name="T26" fmla="*/ 0 w 3964"/>
              <a:gd name="T27" fmla="*/ 2108 h 2587"/>
              <a:gd name="T28" fmla="*/ 479 w 3964"/>
              <a:gd name="T29" fmla="*/ 2587 h 2587"/>
              <a:gd name="T30" fmla="*/ 2703 w 3964"/>
              <a:gd name="T31" fmla="*/ 2587 h 2587"/>
              <a:gd name="T32" fmla="*/ 3182 w 3964"/>
              <a:gd name="T33" fmla="*/ 2108 h 2587"/>
              <a:gd name="T34" fmla="*/ 3182 w 3964"/>
              <a:gd name="T35" fmla="*/ 532 h 2587"/>
              <a:gd name="T36" fmla="*/ 3315 w 3964"/>
              <a:gd name="T37" fmla="*/ 400 h 2587"/>
              <a:gd name="T38" fmla="*/ 3794 w 3964"/>
              <a:gd name="T39" fmla="*/ 400 h 2587"/>
              <a:gd name="T40" fmla="*/ 3571 w 3964"/>
              <a:gd name="T41" fmla="*/ 623 h 2587"/>
              <a:gd name="T42" fmla="*/ 3571 w 3964"/>
              <a:gd name="T43" fmla="*/ 683 h 2587"/>
              <a:gd name="T44" fmla="*/ 3601 w 3964"/>
              <a:gd name="T45" fmla="*/ 695 h 2587"/>
              <a:gd name="T46" fmla="*/ 3631 w 3964"/>
              <a:gd name="T47" fmla="*/ 683 h 2587"/>
              <a:gd name="T48" fmla="*/ 3964 w 3964"/>
              <a:gd name="T49" fmla="*/ 350 h 2587"/>
              <a:gd name="T50" fmla="*/ 3631 w 3964"/>
              <a:gd name="T51" fmla="*/ 17 h 2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64" h="2587">
                <a:moveTo>
                  <a:pt x="3631" y="17"/>
                </a:moveTo>
                <a:cubicBezTo>
                  <a:pt x="3614" y="0"/>
                  <a:pt x="3588" y="0"/>
                  <a:pt x="3571" y="17"/>
                </a:cubicBezTo>
                <a:cubicBezTo>
                  <a:pt x="3555" y="33"/>
                  <a:pt x="3555" y="60"/>
                  <a:pt x="3571" y="76"/>
                </a:cubicBezTo>
                <a:cubicBezTo>
                  <a:pt x="3810" y="315"/>
                  <a:pt x="3810" y="315"/>
                  <a:pt x="3810" y="315"/>
                </a:cubicBezTo>
                <a:cubicBezTo>
                  <a:pt x="3315" y="315"/>
                  <a:pt x="3315" y="315"/>
                  <a:pt x="3315" y="315"/>
                </a:cubicBezTo>
                <a:cubicBezTo>
                  <a:pt x="3195" y="315"/>
                  <a:pt x="3097" y="413"/>
                  <a:pt x="3097" y="532"/>
                </a:cubicBezTo>
                <a:cubicBezTo>
                  <a:pt x="3097" y="2108"/>
                  <a:pt x="3097" y="2108"/>
                  <a:pt x="3097" y="2108"/>
                </a:cubicBezTo>
                <a:cubicBezTo>
                  <a:pt x="3097" y="2325"/>
                  <a:pt x="2920" y="2502"/>
                  <a:pt x="2703" y="2502"/>
                </a:cubicBezTo>
                <a:cubicBezTo>
                  <a:pt x="479" y="2502"/>
                  <a:pt x="479" y="2502"/>
                  <a:pt x="479" y="2502"/>
                </a:cubicBezTo>
                <a:cubicBezTo>
                  <a:pt x="262" y="2502"/>
                  <a:pt x="85" y="2325"/>
                  <a:pt x="85" y="2108"/>
                </a:cubicBezTo>
                <a:cubicBezTo>
                  <a:pt x="85" y="858"/>
                  <a:pt x="85" y="858"/>
                  <a:pt x="85" y="858"/>
                </a:cubicBezTo>
                <a:cubicBezTo>
                  <a:pt x="85" y="835"/>
                  <a:pt x="66" y="816"/>
                  <a:pt x="42" y="816"/>
                </a:cubicBezTo>
                <a:cubicBezTo>
                  <a:pt x="19" y="816"/>
                  <a:pt x="0" y="835"/>
                  <a:pt x="0" y="858"/>
                </a:cubicBezTo>
                <a:cubicBezTo>
                  <a:pt x="0" y="2108"/>
                  <a:pt x="0" y="2108"/>
                  <a:pt x="0" y="2108"/>
                </a:cubicBezTo>
                <a:cubicBezTo>
                  <a:pt x="0" y="2372"/>
                  <a:pt x="215" y="2587"/>
                  <a:pt x="479" y="2587"/>
                </a:cubicBezTo>
                <a:cubicBezTo>
                  <a:pt x="2703" y="2587"/>
                  <a:pt x="2703" y="2587"/>
                  <a:pt x="2703" y="2587"/>
                </a:cubicBezTo>
                <a:cubicBezTo>
                  <a:pt x="2967" y="2587"/>
                  <a:pt x="3182" y="2372"/>
                  <a:pt x="3182" y="2108"/>
                </a:cubicBezTo>
                <a:cubicBezTo>
                  <a:pt x="3182" y="532"/>
                  <a:pt x="3182" y="532"/>
                  <a:pt x="3182" y="532"/>
                </a:cubicBezTo>
                <a:cubicBezTo>
                  <a:pt x="3182" y="459"/>
                  <a:pt x="3241" y="400"/>
                  <a:pt x="3315" y="400"/>
                </a:cubicBezTo>
                <a:cubicBezTo>
                  <a:pt x="3794" y="400"/>
                  <a:pt x="3794" y="400"/>
                  <a:pt x="3794" y="400"/>
                </a:cubicBezTo>
                <a:cubicBezTo>
                  <a:pt x="3571" y="623"/>
                  <a:pt x="3571" y="623"/>
                  <a:pt x="3571" y="623"/>
                </a:cubicBezTo>
                <a:cubicBezTo>
                  <a:pt x="3555" y="639"/>
                  <a:pt x="3555" y="666"/>
                  <a:pt x="3571" y="683"/>
                </a:cubicBezTo>
                <a:cubicBezTo>
                  <a:pt x="3579" y="691"/>
                  <a:pt x="3590" y="695"/>
                  <a:pt x="3601" y="695"/>
                </a:cubicBezTo>
                <a:cubicBezTo>
                  <a:pt x="3612" y="695"/>
                  <a:pt x="3623" y="691"/>
                  <a:pt x="3631" y="683"/>
                </a:cubicBezTo>
                <a:cubicBezTo>
                  <a:pt x="3964" y="350"/>
                  <a:pt x="3964" y="350"/>
                  <a:pt x="3964" y="350"/>
                </a:cubicBezTo>
                <a:lnTo>
                  <a:pt x="3631" y="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40CF4-9D4B-4EF0-B585-FE4D3C7252A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D0F916E0-449E-443C-9B3B-36CC91CC6E53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705556" y="2984425"/>
            <a:ext cx="1643822" cy="943733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29B125-A187-408F-BD5D-5AFCE83EC35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2744265" y="2984425"/>
            <a:ext cx="1643822" cy="943733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D5FB036C-22DA-4F3E-B4BA-6D2AC4E38C48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4768954" y="2984425"/>
            <a:ext cx="1643822" cy="943733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90D73F5A-27FD-4B3F-B103-4BDD81F3E28F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6793324" y="2984425"/>
            <a:ext cx="1643822" cy="943733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C8D6E4E-2196-490C-AAED-5234A349D6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24" y="715700"/>
            <a:ext cx="8511035" cy="25156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65209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ction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5EB11B4-F9F6-44FD-9813-7EAEC0A6D87F}"/>
              </a:ext>
            </a:extLst>
          </p:cNvPr>
          <p:cNvSpPr/>
          <p:nvPr userDrawn="1"/>
        </p:nvSpPr>
        <p:spPr>
          <a:xfrm>
            <a:off x="0" y="1108018"/>
            <a:ext cx="9144000" cy="313722"/>
          </a:xfrm>
          <a:prstGeom prst="rect">
            <a:avLst/>
          </a:prstGeom>
          <a:solidFill>
            <a:schemeClr val="bg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B68C63-D4E0-4E0A-8F3C-03FBC7CF7A12}"/>
              </a:ext>
            </a:extLst>
          </p:cNvPr>
          <p:cNvSpPr/>
          <p:nvPr userDrawn="1"/>
        </p:nvSpPr>
        <p:spPr>
          <a:xfrm rot="5400000">
            <a:off x="317845" y="2235640"/>
            <a:ext cx="2055681" cy="2061709"/>
          </a:xfrm>
          <a:prstGeom prst="rect">
            <a:avLst/>
          </a:prstGeom>
          <a:solidFill>
            <a:schemeClr val="bg1"/>
          </a:solidFill>
          <a:ln w="190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DB879-52E7-4021-B982-E45BCB553F58}"/>
              </a:ext>
            </a:extLst>
          </p:cNvPr>
          <p:cNvSpPr/>
          <p:nvPr userDrawn="1"/>
        </p:nvSpPr>
        <p:spPr>
          <a:xfrm>
            <a:off x="314830" y="1753283"/>
            <a:ext cx="2061709" cy="489858"/>
          </a:xfrm>
          <a:prstGeom prst="rect">
            <a:avLst/>
          </a:prstGeom>
          <a:solidFill>
            <a:schemeClr val="tx1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043AE-1050-440C-B016-17140456FD7B}"/>
              </a:ext>
            </a:extLst>
          </p:cNvPr>
          <p:cNvSpPr/>
          <p:nvPr userDrawn="1"/>
        </p:nvSpPr>
        <p:spPr>
          <a:xfrm>
            <a:off x="2465707" y="1753283"/>
            <a:ext cx="2061709" cy="489858"/>
          </a:xfrm>
          <a:prstGeom prst="rect">
            <a:avLst/>
          </a:prstGeom>
          <a:solidFill>
            <a:schemeClr val="accent1"/>
          </a:solidFill>
          <a:ln w="1905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54B9B3-F5BE-42DB-BB9B-038C638120BF}"/>
              </a:ext>
            </a:extLst>
          </p:cNvPr>
          <p:cNvSpPr/>
          <p:nvPr userDrawn="1"/>
        </p:nvSpPr>
        <p:spPr>
          <a:xfrm rot="5400000">
            <a:off x="2468721" y="2235640"/>
            <a:ext cx="2055680" cy="2061709"/>
          </a:xfrm>
          <a:prstGeom prst="rect">
            <a:avLst/>
          </a:prstGeom>
          <a:solidFill>
            <a:schemeClr val="bg1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D1D124-6494-4249-B52C-03A0C71A6E06}"/>
              </a:ext>
            </a:extLst>
          </p:cNvPr>
          <p:cNvSpPr/>
          <p:nvPr userDrawn="1"/>
        </p:nvSpPr>
        <p:spPr>
          <a:xfrm>
            <a:off x="4616581" y="1753283"/>
            <a:ext cx="2061709" cy="489858"/>
          </a:xfrm>
          <a:prstGeom prst="rect">
            <a:avLst/>
          </a:prstGeom>
          <a:solidFill>
            <a:schemeClr val="accent2"/>
          </a:solidFill>
          <a:ln w="1905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95E7EB-53B6-43DC-BCAD-9DA7F13F0E6E}"/>
              </a:ext>
            </a:extLst>
          </p:cNvPr>
          <p:cNvSpPr/>
          <p:nvPr userDrawn="1"/>
        </p:nvSpPr>
        <p:spPr>
          <a:xfrm rot="5400000">
            <a:off x="4619596" y="2235640"/>
            <a:ext cx="2055681" cy="2061709"/>
          </a:xfrm>
          <a:prstGeom prst="rect">
            <a:avLst/>
          </a:prstGeom>
          <a:solidFill>
            <a:schemeClr val="bg1"/>
          </a:solidFill>
          <a:ln w="1905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00676C-4227-441F-A6A4-A8761B4C3B47}"/>
              </a:ext>
            </a:extLst>
          </p:cNvPr>
          <p:cNvSpPr/>
          <p:nvPr userDrawn="1"/>
        </p:nvSpPr>
        <p:spPr>
          <a:xfrm>
            <a:off x="6767457" y="1753283"/>
            <a:ext cx="2061709" cy="489858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 sz="1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7A1A3D-B41F-4EB8-BA67-A5E477251F8F}"/>
              </a:ext>
            </a:extLst>
          </p:cNvPr>
          <p:cNvSpPr/>
          <p:nvPr userDrawn="1"/>
        </p:nvSpPr>
        <p:spPr>
          <a:xfrm rot="5400000">
            <a:off x="6770471" y="2235640"/>
            <a:ext cx="2055681" cy="2061709"/>
          </a:xfrm>
          <a:prstGeom prst="rect">
            <a:avLst/>
          </a:prstGeom>
          <a:solidFill>
            <a:schemeClr val="bg1"/>
          </a:solidFill>
          <a:ln w="1905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6E7941-BF1F-4542-B2E1-C73C8BDE6F9F}"/>
              </a:ext>
            </a:extLst>
          </p:cNvPr>
          <p:cNvSpPr/>
          <p:nvPr/>
        </p:nvSpPr>
        <p:spPr>
          <a:xfrm>
            <a:off x="1100126" y="1019321"/>
            <a:ext cx="491117" cy="491117"/>
          </a:xfrm>
          <a:prstGeom prst="rect">
            <a:avLst/>
          </a:prstGeom>
          <a:solidFill>
            <a:schemeClr val="bg1"/>
          </a:solidFill>
          <a:ln w="190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0FA3CB-EE22-4971-83CD-444D307ECA75}"/>
              </a:ext>
            </a:extLst>
          </p:cNvPr>
          <p:cNvSpPr/>
          <p:nvPr/>
        </p:nvSpPr>
        <p:spPr>
          <a:xfrm>
            <a:off x="3251003" y="1019321"/>
            <a:ext cx="491117" cy="491117"/>
          </a:xfrm>
          <a:prstGeom prst="rect">
            <a:avLst/>
          </a:prstGeom>
          <a:solidFill>
            <a:schemeClr val="bg1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02DBF6-17FE-4906-88D2-9F347C34D07E}"/>
              </a:ext>
            </a:extLst>
          </p:cNvPr>
          <p:cNvSpPr/>
          <p:nvPr/>
        </p:nvSpPr>
        <p:spPr>
          <a:xfrm>
            <a:off x="5401877" y="1019321"/>
            <a:ext cx="491117" cy="491117"/>
          </a:xfrm>
          <a:prstGeom prst="rect">
            <a:avLst/>
          </a:prstGeom>
          <a:solidFill>
            <a:schemeClr val="bg1"/>
          </a:solidFill>
          <a:ln w="19050" cap="flat">
            <a:solidFill>
              <a:schemeClr val="accent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F4A59A-8CD1-41F4-B9A2-A3FBD736498C}"/>
              </a:ext>
            </a:extLst>
          </p:cNvPr>
          <p:cNvSpPr/>
          <p:nvPr userDrawn="1"/>
        </p:nvSpPr>
        <p:spPr>
          <a:xfrm>
            <a:off x="7552753" y="1019321"/>
            <a:ext cx="491117" cy="491117"/>
          </a:xfrm>
          <a:prstGeom prst="rect">
            <a:avLst/>
          </a:prstGeom>
          <a:solidFill>
            <a:schemeClr val="bg1"/>
          </a:solidFill>
          <a:ln w="1905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3AC897-528A-47F8-9941-4994302F66AD}"/>
              </a:ext>
            </a:extLst>
          </p:cNvPr>
          <p:cNvCxnSpPr>
            <a:cxnSpLocks/>
          </p:cNvCxnSpPr>
          <p:nvPr userDrawn="1"/>
        </p:nvCxnSpPr>
        <p:spPr>
          <a:xfrm flipH="1">
            <a:off x="1345684" y="1516040"/>
            <a:ext cx="0" cy="242845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E2F58E-007C-43BE-87F1-ED99CBA96152}"/>
              </a:ext>
            </a:extLst>
          </p:cNvPr>
          <p:cNvCxnSpPr>
            <a:cxnSpLocks/>
          </p:cNvCxnSpPr>
          <p:nvPr userDrawn="1"/>
        </p:nvCxnSpPr>
        <p:spPr>
          <a:xfrm flipH="1">
            <a:off x="3496561" y="1516040"/>
            <a:ext cx="0" cy="242845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DA16B6-9FBE-4E05-B258-A069B4730E1D}"/>
              </a:ext>
            </a:extLst>
          </p:cNvPr>
          <p:cNvCxnSpPr>
            <a:cxnSpLocks/>
          </p:cNvCxnSpPr>
          <p:nvPr userDrawn="1"/>
        </p:nvCxnSpPr>
        <p:spPr>
          <a:xfrm flipH="1">
            <a:off x="5647435" y="1516040"/>
            <a:ext cx="0" cy="242845"/>
          </a:xfrm>
          <a:prstGeom prst="line">
            <a:avLst/>
          </a:prstGeom>
          <a:ln>
            <a:solidFill>
              <a:schemeClr val="accent2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14D652-321E-4B9D-B2B6-1AD44601A2B4}"/>
              </a:ext>
            </a:extLst>
          </p:cNvPr>
          <p:cNvCxnSpPr>
            <a:cxnSpLocks/>
          </p:cNvCxnSpPr>
          <p:nvPr userDrawn="1"/>
        </p:nvCxnSpPr>
        <p:spPr>
          <a:xfrm flipH="1">
            <a:off x="7798311" y="1516040"/>
            <a:ext cx="0" cy="242845"/>
          </a:xfrm>
          <a:prstGeom prst="line">
            <a:avLst/>
          </a:prstGeom>
          <a:ln>
            <a:solidFill>
              <a:schemeClr val="accent3"/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040CF4-9D4B-4EF0-B585-FE4D3C7252A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D0F916E0-449E-443C-9B3B-36CC91CC6E53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75156" y="2327352"/>
            <a:ext cx="1941055" cy="1905170"/>
          </a:xfrm>
        </p:spPr>
        <p:txBody>
          <a:bodyPr/>
          <a:lstStyle>
            <a:lvl1pPr marL="0" indent="0" algn="l">
              <a:buNone/>
              <a:defRPr sz="110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29B125-A187-408F-BD5D-5AFCE83EC35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2526032" y="2327352"/>
            <a:ext cx="1941055" cy="1905170"/>
          </a:xfrm>
        </p:spPr>
        <p:txBody>
          <a:bodyPr/>
          <a:lstStyle>
            <a:lvl1pPr marL="0" indent="0" algn="l">
              <a:buNone/>
              <a:defRPr sz="110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D5FB036C-22DA-4F3E-B4BA-6D2AC4E38C48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4676908" y="2327352"/>
            <a:ext cx="1941055" cy="1905170"/>
          </a:xfrm>
        </p:spPr>
        <p:txBody>
          <a:bodyPr/>
          <a:lstStyle>
            <a:lvl1pPr marL="0" indent="0" algn="l">
              <a:buNone/>
              <a:defRPr sz="110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90D73F5A-27FD-4B3F-B103-4BDD81F3E28F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6827783" y="2327352"/>
            <a:ext cx="1941055" cy="1905170"/>
          </a:xfrm>
        </p:spPr>
        <p:txBody>
          <a:bodyPr/>
          <a:lstStyle>
            <a:lvl1pPr marL="0" indent="0" algn="l">
              <a:buNone/>
              <a:defRPr sz="110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A168A32E-F8A5-4E0A-BEE0-3494AFEC675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5156" y="1792577"/>
            <a:ext cx="1941055" cy="411271"/>
          </a:xfrm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3">
            <a:extLst>
              <a:ext uri="{FF2B5EF4-FFF2-40B4-BE49-F238E27FC236}">
                <a16:creationId xmlns:a16="http://schemas.microsoft.com/office/drawing/2014/main" id="{9DECE770-8AE8-40AC-A156-DDD73145372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26032" y="1792577"/>
            <a:ext cx="1941055" cy="411271"/>
          </a:xfrm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EB61B74A-71E7-491B-906B-B344B97391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76908" y="1792577"/>
            <a:ext cx="1941055" cy="411271"/>
          </a:xfrm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10F49E7B-135E-4DEB-967B-3C3908C233B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783" y="1792577"/>
            <a:ext cx="1941055" cy="411271"/>
          </a:xfrm>
        </p:spPr>
        <p:txBody>
          <a:bodyPr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937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C9C3E6F4-BAF2-4847-B814-5057EBDC152E}"/>
              </a:ext>
            </a:extLst>
          </p:cNvPr>
          <p:cNvSpPr/>
          <p:nvPr userDrawn="1"/>
        </p:nvSpPr>
        <p:spPr>
          <a:xfrm rot="5400000">
            <a:off x="7296823" y="2165030"/>
            <a:ext cx="1418772" cy="164592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B0D448-BDBD-4F17-B5C9-23BB107D05EF}"/>
              </a:ext>
            </a:extLst>
          </p:cNvPr>
          <p:cNvSpPr/>
          <p:nvPr userDrawn="1"/>
        </p:nvSpPr>
        <p:spPr>
          <a:xfrm rot="5400000">
            <a:off x="428405" y="2165030"/>
            <a:ext cx="1418772" cy="164592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AB0FA0-AA27-4B38-9D16-07588A0E5870}"/>
              </a:ext>
            </a:extLst>
          </p:cNvPr>
          <p:cNvSpPr/>
          <p:nvPr userDrawn="1"/>
        </p:nvSpPr>
        <p:spPr>
          <a:xfrm rot="5400000">
            <a:off x="2145509" y="2165030"/>
            <a:ext cx="1418772" cy="164592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FDE061-A90A-46D1-8B2F-3262259AC011}"/>
              </a:ext>
            </a:extLst>
          </p:cNvPr>
          <p:cNvSpPr/>
          <p:nvPr userDrawn="1"/>
        </p:nvSpPr>
        <p:spPr>
          <a:xfrm rot="5400000">
            <a:off x="3862613" y="2165030"/>
            <a:ext cx="1418772" cy="164592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B8FE2F-C195-47A0-A7FE-FF2E35A782ED}"/>
              </a:ext>
            </a:extLst>
          </p:cNvPr>
          <p:cNvSpPr/>
          <p:nvPr userDrawn="1"/>
        </p:nvSpPr>
        <p:spPr>
          <a:xfrm rot="5400000">
            <a:off x="5579717" y="2165030"/>
            <a:ext cx="1418772" cy="164592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450A65-DBC2-4686-8522-AD4F540CA1C0}"/>
              </a:ext>
            </a:extLst>
          </p:cNvPr>
          <p:cNvGrpSpPr/>
          <p:nvPr userDrawn="1"/>
        </p:nvGrpSpPr>
        <p:grpSpPr>
          <a:xfrm>
            <a:off x="314831" y="1844064"/>
            <a:ext cx="8514338" cy="447313"/>
            <a:chOff x="314831" y="1758759"/>
            <a:chExt cx="8514338" cy="48985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625CA8F-4167-4055-AB38-74E3FF4394DC}"/>
                </a:ext>
              </a:extLst>
            </p:cNvPr>
            <p:cNvSpPr/>
            <p:nvPr/>
          </p:nvSpPr>
          <p:spPr>
            <a:xfrm>
              <a:off x="314831" y="1758759"/>
              <a:ext cx="1645920" cy="489858"/>
            </a:xfrm>
            <a:prstGeom prst="rect">
              <a:avLst/>
            </a:prstGeom>
            <a:solidFill>
              <a:schemeClr val="tx1"/>
            </a:solidFill>
            <a:ln w="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F08126-F709-4170-976D-0F605BD018B7}"/>
                </a:ext>
              </a:extLst>
            </p:cNvPr>
            <p:cNvSpPr/>
            <p:nvPr/>
          </p:nvSpPr>
          <p:spPr>
            <a:xfrm>
              <a:off x="2031935" y="1758759"/>
              <a:ext cx="1645920" cy="489858"/>
            </a:xfrm>
            <a:prstGeom prst="rect">
              <a:avLst/>
            </a:prstGeom>
            <a:solidFill>
              <a:schemeClr val="accent1"/>
            </a:solidFill>
            <a:ln w="63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C3D1B32-2A2D-48B2-A069-78F14BDD6B06}"/>
                </a:ext>
              </a:extLst>
            </p:cNvPr>
            <p:cNvSpPr/>
            <p:nvPr/>
          </p:nvSpPr>
          <p:spPr>
            <a:xfrm>
              <a:off x="3749039" y="1758759"/>
              <a:ext cx="1645920" cy="489858"/>
            </a:xfrm>
            <a:prstGeom prst="rect">
              <a:avLst/>
            </a:prstGeom>
            <a:solidFill>
              <a:schemeClr val="accent2"/>
            </a:solidFill>
            <a:ln w="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0AE6F7F-944D-4D04-BA93-EDE925E8B8A3}"/>
                </a:ext>
              </a:extLst>
            </p:cNvPr>
            <p:cNvSpPr/>
            <p:nvPr/>
          </p:nvSpPr>
          <p:spPr>
            <a:xfrm>
              <a:off x="5466143" y="1758759"/>
              <a:ext cx="1645920" cy="489858"/>
            </a:xfrm>
            <a:prstGeom prst="rect">
              <a:avLst/>
            </a:prstGeom>
            <a:solidFill>
              <a:schemeClr val="accent3"/>
            </a:solidFill>
            <a:ln w="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212242C-A102-4400-AA46-BFBFD546B3E2}"/>
                </a:ext>
              </a:extLst>
            </p:cNvPr>
            <p:cNvSpPr/>
            <p:nvPr/>
          </p:nvSpPr>
          <p:spPr>
            <a:xfrm>
              <a:off x="7183249" y="1758759"/>
              <a:ext cx="1645920" cy="489858"/>
            </a:xfrm>
            <a:prstGeom prst="rect">
              <a:avLst/>
            </a:prstGeom>
            <a:solidFill>
              <a:schemeClr val="accent4"/>
            </a:solidFill>
            <a:ln w="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4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040CF4-9D4B-4EF0-B585-FE4D3C7252A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A108179C-F361-49FF-A936-497C8B3287AB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95104" y="2379361"/>
            <a:ext cx="1492436" cy="1983711"/>
          </a:xfrm>
        </p:spPr>
        <p:txBody>
          <a:bodyPr lIns="45720" rIns="45720"/>
          <a:lstStyle>
            <a:lvl1pPr marL="0" indent="0" algn="l">
              <a:buNone/>
              <a:defRPr sz="105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D0F916E0-449E-443C-9B3B-36CC91CC6E53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826486" y="2379361"/>
            <a:ext cx="1492436" cy="1983711"/>
          </a:xfrm>
        </p:spPr>
        <p:txBody>
          <a:bodyPr lIns="45720" rIns="45720"/>
          <a:lstStyle>
            <a:lvl1pPr marL="0" indent="0" algn="l">
              <a:buNone/>
              <a:defRPr sz="105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83929EA2-4AF5-40FA-A927-38F9ACEC8EE7}"/>
              </a:ext>
            </a:extLst>
          </p:cNvPr>
          <p:cNvSpPr>
            <a:spLocks noGrp="1"/>
          </p:cNvSpPr>
          <p:nvPr userDrawn="1">
            <p:ph type="body" sz="quarter" idx="28"/>
          </p:nvPr>
        </p:nvSpPr>
        <p:spPr>
          <a:xfrm>
            <a:off x="2110795" y="2379361"/>
            <a:ext cx="1492436" cy="1983711"/>
          </a:xfrm>
        </p:spPr>
        <p:txBody>
          <a:bodyPr lIns="45720" rIns="45720"/>
          <a:lstStyle>
            <a:lvl1pPr marL="0" indent="0" algn="l">
              <a:buNone/>
              <a:defRPr sz="105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29B125-A187-408F-BD5D-5AFCE83EC35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5542177" y="2379361"/>
            <a:ext cx="1492436" cy="1983711"/>
          </a:xfrm>
        </p:spPr>
        <p:txBody>
          <a:bodyPr lIns="45720" rIns="45720"/>
          <a:lstStyle>
            <a:lvl1pPr marL="0" indent="0" algn="l">
              <a:buNone/>
              <a:defRPr sz="105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D5FB036C-22DA-4F3E-B4BA-6D2AC4E38C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257869" y="2379361"/>
            <a:ext cx="1492436" cy="1983711"/>
          </a:xfrm>
        </p:spPr>
        <p:txBody>
          <a:bodyPr lIns="45720" rIns="45720"/>
          <a:lstStyle>
            <a:lvl1pPr marL="0" indent="0" algn="l">
              <a:buNone/>
              <a:defRPr sz="105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13">
            <a:extLst>
              <a:ext uri="{FF2B5EF4-FFF2-40B4-BE49-F238E27FC236}">
                <a16:creationId xmlns:a16="http://schemas.microsoft.com/office/drawing/2014/main" id="{DA8CD4EA-B738-4001-B3B4-6651CFB921C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93697" y="1916293"/>
            <a:ext cx="1492436" cy="302855"/>
          </a:xfrm>
        </p:spPr>
        <p:txBody>
          <a:bodyPr lIns="45720" rIns="45720"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13">
            <a:extLst>
              <a:ext uri="{FF2B5EF4-FFF2-40B4-BE49-F238E27FC236}">
                <a16:creationId xmlns:a16="http://schemas.microsoft.com/office/drawing/2014/main" id="{7F062CB8-74D7-4681-8BA2-717584C16A4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825079" y="1916293"/>
            <a:ext cx="1492436" cy="302855"/>
          </a:xfrm>
        </p:spPr>
        <p:txBody>
          <a:bodyPr lIns="45720" rIns="45720"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13">
            <a:extLst>
              <a:ext uri="{FF2B5EF4-FFF2-40B4-BE49-F238E27FC236}">
                <a16:creationId xmlns:a16="http://schemas.microsoft.com/office/drawing/2014/main" id="{A9E9C55A-6149-4DC7-80D3-079843B95E0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109388" y="1916293"/>
            <a:ext cx="1492436" cy="302855"/>
          </a:xfrm>
        </p:spPr>
        <p:txBody>
          <a:bodyPr lIns="45720" rIns="45720"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13">
            <a:extLst>
              <a:ext uri="{FF2B5EF4-FFF2-40B4-BE49-F238E27FC236}">
                <a16:creationId xmlns:a16="http://schemas.microsoft.com/office/drawing/2014/main" id="{080FABCC-20D4-48D9-90E5-7A6A4D34563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540770" y="1916293"/>
            <a:ext cx="1492436" cy="302855"/>
          </a:xfrm>
        </p:spPr>
        <p:txBody>
          <a:bodyPr lIns="45720" rIns="45720"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13">
            <a:extLst>
              <a:ext uri="{FF2B5EF4-FFF2-40B4-BE49-F238E27FC236}">
                <a16:creationId xmlns:a16="http://schemas.microsoft.com/office/drawing/2014/main" id="{F708C74E-5089-4610-8B77-3C3B91F5A8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56462" y="1916293"/>
            <a:ext cx="1492436" cy="302855"/>
          </a:xfrm>
        </p:spPr>
        <p:txBody>
          <a:bodyPr lIns="45720" rIns="45720"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Text Placeholder 13">
            <a:extLst>
              <a:ext uri="{FF2B5EF4-FFF2-40B4-BE49-F238E27FC236}">
                <a16:creationId xmlns:a16="http://schemas.microsoft.com/office/drawing/2014/main" id="{7281FA33-9C53-42A8-A75D-285AB6DCA33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93697" y="1285357"/>
            <a:ext cx="1492436" cy="470722"/>
          </a:xfrm>
        </p:spPr>
        <p:txBody>
          <a:bodyPr lIns="45720" rIns="45720" anchor="b"/>
          <a:lstStyle>
            <a:lvl1pPr marL="0" indent="0" algn="ctr">
              <a:buNone/>
              <a:defRPr sz="1200" b="1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13">
            <a:extLst>
              <a:ext uri="{FF2B5EF4-FFF2-40B4-BE49-F238E27FC236}">
                <a16:creationId xmlns:a16="http://schemas.microsoft.com/office/drawing/2014/main" id="{2B3919AD-7C28-44B9-B60E-AA4DA495904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25079" y="1285357"/>
            <a:ext cx="1492436" cy="470722"/>
          </a:xfrm>
        </p:spPr>
        <p:txBody>
          <a:bodyPr lIns="45720" rIns="45720" anchor="b"/>
          <a:lstStyle>
            <a:lvl1pPr marL="0" indent="0" algn="ctr">
              <a:buNone/>
              <a:defRPr sz="1200" b="1">
                <a:solidFill>
                  <a:schemeClr val="accent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Text Placeholder 13">
            <a:extLst>
              <a:ext uri="{FF2B5EF4-FFF2-40B4-BE49-F238E27FC236}">
                <a16:creationId xmlns:a16="http://schemas.microsoft.com/office/drawing/2014/main" id="{22F78819-7032-4EC8-8D04-B1F1ABA88F9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109388" y="1285357"/>
            <a:ext cx="1492436" cy="470722"/>
          </a:xfrm>
        </p:spPr>
        <p:txBody>
          <a:bodyPr lIns="45720" rIns="45720" anchor="b"/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Text Placeholder 13">
            <a:extLst>
              <a:ext uri="{FF2B5EF4-FFF2-40B4-BE49-F238E27FC236}">
                <a16:creationId xmlns:a16="http://schemas.microsoft.com/office/drawing/2014/main" id="{7575E7FB-2C66-428A-AD5F-986F5DEF6AF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540770" y="1285357"/>
            <a:ext cx="1492436" cy="470722"/>
          </a:xfrm>
        </p:spPr>
        <p:txBody>
          <a:bodyPr lIns="45720" rIns="45720" anchor="b"/>
          <a:lstStyle>
            <a:lvl1pPr marL="0" indent="0" algn="ctr">
              <a:buNone/>
              <a:defRPr sz="1200" b="1">
                <a:solidFill>
                  <a:schemeClr val="accent3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13">
            <a:extLst>
              <a:ext uri="{FF2B5EF4-FFF2-40B4-BE49-F238E27FC236}">
                <a16:creationId xmlns:a16="http://schemas.microsoft.com/office/drawing/2014/main" id="{C9938108-7655-46CC-9D84-3CED4242D68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256462" y="1285357"/>
            <a:ext cx="1492436" cy="470722"/>
          </a:xfrm>
        </p:spPr>
        <p:txBody>
          <a:bodyPr lIns="45720" rIns="45720" anchor="b"/>
          <a:lstStyle>
            <a:lvl1pPr marL="0" indent="0" algn="ctr">
              <a:buNone/>
              <a:defRPr sz="1200" b="1">
                <a:solidFill>
                  <a:schemeClr val="accent4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0646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ction Arrow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0CF4-9D4B-4EF0-B585-FE4D3C7252A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D0F916E0-449E-443C-9B3B-36CC91CC6E53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867387" y="3522384"/>
            <a:ext cx="1748248" cy="760524"/>
          </a:xfrm>
        </p:spPr>
        <p:txBody>
          <a:bodyPr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29B125-A187-408F-BD5D-5AFCE83EC35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2920328" y="3193924"/>
            <a:ext cx="1748248" cy="760524"/>
          </a:xfrm>
        </p:spPr>
        <p:txBody>
          <a:bodyPr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D5FB036C-22DA-4F3E-B4BA-6D2AC4E38C48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4868199" y="2851024"/>
            <a:ext cx="1748248" cy="760524"/>
          </a:xfrm>
        </p:spPr>
        <p:txBody>
          <a:bodyPr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90D73F5A-27FD-4B3F-B103-4BDD81F3E28F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6833955" y="2532395"/>
            <a:ext cx="1748248" cy="760524"/>
          </a:xfrm>
        </p:spPr>
        <p:txBody>
          <a:bodyPr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827050-18A1-41C7-AAE1-431B8A37B986}"/>
              </a:ext>
            </a:extLst>
          </p:cNvPr>
          <p:cNvCxnSpPr>
            <a:cxnSpLocks/>
          </p:cNvCxnSpPr>
          <p:nvPr userDrawn="1"/>
        </p:nvCxnSpPr>
        <p:spPr>
          <a:xfrm>
            <a:off x="1846579" y="3072222"/>
            <a:ext cx="0" cy="34290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D24AED-DE93-411E-BCED-C58635E8EBAE}"/>
              </a:ext>
            </a:extLst>
          </p:cNvPr>
          <p:cNvCxnSpPr>
            <a:cxnSpLocks/>
          </p:cNvCxnSpPr>
          <p:nvPr userDrawn="1"/>
        </p:nvCxnSpPr>
        <p:spPr>
          <a:xfrm>
            <a:off x="3848321" y="2743761"/>
            <a:ext cx="0" cy="34290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F6DA35-582A-4CB7-BD11-740A8DAA13CB}"/>
              </a:ext>
            </a:extLst>
          </p:cNvPr>
          <p:cNvCxnSpPr>
            <a:cxnSpLocks/>
          </p:cNvCxnSpPr>
          <p:nvPr userDrawn="1"/>
        </p:nvCxnSpPr>
        <p:spPr>
          <a:xfrm>
            <a:off x="5629112" y="2409390"/>
            <a:ext cx="0" cy="34290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D14E73-7692-4FA7-83CC-C2ECBCE7B914}"/>
              </a:ext>
            </a:extLst>
          </p:cNvPr>
          <p:cNvCxnSpPr>
            <a:cxnSpLocks/>
          </p:cNvCxnSpPr>
          <p:nvPr userDrawn="1"/>
        </p:nvCxnSpPr>
        <p:spPr>
          <a:xfrm>
            <a:off x="7457912" y="2082232"/>
            <a:ext cx="0" cy="342900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7">
            <a:extLst>
              <a:ext uri="{FF2B5EF4-FFF2-40B4-BE49-F238E27FC236}">
                <a16:creationId xmlns:a16="http://schemas.microsoft.com/office/drawing/2014/main" id="{A4246318-F072-452C-BB37-CA7A66BE22C1}"/>
              </a:ext>
            </a:extLst>
          </p:cNvPr>
          <p:cNvSpPr>
            <a:spLocks/>
          </p:cNvSpPr>
          <p:nvPr userDrawn="1"/>
        </p:nvSpPr>
        <p:spPr bwMode="auto">
          <a:xfrm>
            <a:off x="6206004" y="1214445"/>
            <a:ext cx="2152196" cy="968663"/>
          </a:xfrm>
          <a:custGeom>
            <a:avLst/>
            <a:gdLst>
              <a:gd name="T0" fmla="*/ 1853 w 1853"/>
              <a:gd name="T1" fmla="*/ 417 h 834"/>
              <a:gd name="T2" fmla="*/ 1482 w 1853"/>
              <a:gd name="T3" fmla="*/ 0 h 834"/>
              <a:gd name="T4" fmla="*/ 1482 w 1853"/>
              <a:gd name="T5" fmla="*/ 88 h 834"/>
              <a:gd name="T6" fmla="*/ 0 w 1853"/>
              <a:gd name="T7" fmla="*/ 88 h 834"/>
              <a:gd name="T8" fmla="*/ 586 w 1853"/>
              <a:gd name="T9" fmla="*/ 746 h 834"/>
              <a:gd name="T10" fmla="*/ 1482 w 1853"/>
              <a:gd name="T11" fmla="*/ 746 h 834"/>
              <a:gd name="T12" fmla="*/ 1482 w 1853"/>
              <a:gd name="T13" fmla="*/ 834 h 834"/>
              <a:gd name="T14" fmla="*/ 1853 w 1853"/>
              <a:gd name="T15" fmla="*/ 417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3" h="834">
                <a:moveTo>
                  <a:pt x="1853" y="417"/>
                </a:moveTo>
                <a:lnTo>
                  <a:pt x="1482" y="0"/>
                </a:lnTo>
                <a:lnTo>
                  <a:pt x="1482" y="88"/>
                </a:lnTo>
                <a:lnTo>
                  <a:pt x="0" y="88"/>
                </a:lnTo>
                <a:lnTo>
                  <a:pt x="586" y="746"/>
                </a:lnTo>
                <a:lnTo>
                  <a:pt x="1482" y="746"/>
                </a:lnTo>
                <a:lnTo>
                  <a:pt x="1482" y="834"/>
                </a:lnTo>
                <a:lnTo>
                  <a:pt x="1853" y="4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>
              <a:solidFill>
                <a:schemeClr val="bg1"/>
              </a:solidFill>
            </a:endParaRPr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B9404AE8-1C95-4BBB-83C0-5B38EA3E8271}"/>
              </a:ext>
            </a:extLst>
          </p:cNvPr>
          <p:cNvSpPr>
            <a:spLocks/>
          </p:cNvSpPr>
          <p:nvPr userDrawn="1"/>
        </p:nvSpPr>
        <p:spPr bwMode="auto">
          <a:xfrm>
            <a:off x="818707" y="2218902"/>
            <a:ext cx="2153358" cy="968663"/>
          </a:xfrm>
          <a:custGeom>
            <a:avLst/>
            <a:gdLst>
              <a:gd name="T0" fmla="*/ 1854 w 1854"/>
              <a:gd name="T1" fmla="*/ 417 h 834"/>
              <a:gd name="T2" fmla="*/ 1483 w 1854"/>
              <a:gd name="T3" fmla="*/ 0 h 834"/>
              <a:gd name="T4" fmla="*/ 1483 w 1854"/>
              <a:gd name="T5" fmla="*/ 88 h 834"/>
              <a:gd name="T6" fmla="*/ 0 w 1854"/>
              <a:gd name="T7" fmla="*/ 88 h 834"/>
              <a:gd name="T8" fmla="*/ 293 w 1854"/>
              <a:gd name="T9" fmla="*/ 417 h 834"/>
              <a:gd name="T10" fmla="*/ 0 w 1854"/>
              <a:gd name="T11" fmla="*/ 746 h 834"/>
              <a:gd name="T12" fmla="*/ 1483 w 1854"/>
              <a:gd name="T13" fmla="*/ 746 h 834"/>
              <a:gd name="T14" fmla="*/ 1483 w 1854"/>
              <a:gd name="T15" fmla="*/ 834 h 834"/>
              <a:gd name="T16" fmla="*/ 1854 w 1854"/>
              <a:gd name="T17" fmla="*/ 417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4" h="834">
                <a:moveTo>
                  <a:pt x="1854" y="417"/>
                </a:moveTo>
                <a:lnTo>
                  <a:pt x="1483" y="0"/>
                </a:lnTo>
                <a:lnTo>
                  <a:pt x="1483" y="88"/>
                </a:lnTo>
                <a:lnTo>
                  <a:pt x="0" y="88"/>
                </a:lnTo>
                <a:lnTo>
                  <a:pt x="293" y="417"/>
                </a:lnTo>
                <a:lnTo>
                  <a:pt x="0" y="746"/>
                </a:lnTo>
                <a:lnTo>
                  <a:pt x="1483" y="746"/>
                </a:lnTo>
                <a:lnTo>
                  <a:pt x="1483" y="834"/>
                </a:lnTo>
                <a:lnTo>
                  <a:pt x="1854" y="4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>
              <a:solidFill>
                <a:schemeClr val="bg1"/>
              </a:solidFill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92E3884-F79A-4D42-A02C-CE5E2ECFC08A}"/>
              </a:ext>
            </a:extLst>
          </p:cNvPr>
          <p:cNvSpPr>
            <a:spLocks/>
          </p:cNvSpPr>
          <p:nvPr userDrawn="1"/>
        </p:nvSpPr>
        <p:spPr bwMode="auto">
          <a:xfrm>
            <a:off x="4410239" y="1549264"/>
            <a:ext cx="2152196" cy="968663"/>
          </a:xfrm>
          <a:custGeom>
            <a:avLst/>
            <a:gdLst>
              <a:gd name="T0" fmla="*/ 1853 w 1853"/>
              <a:gd name="T1" fmla="*/ 417 h 834"/>
              <a:gd name="T2" fmla="*/ 1482 w 1853"/>
              <a:gd name="T3" fmla="*/ 0 h 834"/>
              <a:gd name="T4" fmla="*/ 1482 w 1853"/>
              <a:gd name="T5" fmla="*/ 88 h 834"/>
              <a:gd name="T6" fmla="*/ 0 w 1853"/>
              <a:gd name="T7" fmla="*/ 88 h 834"/>
              <a:gd name="T8" fmla="*/ 586 w 1853"/>
              <a:gd name="T9" fmla="*/ 746 h 834"/>
              <a:gd name="T10" fmla="*/ 1482 w 1853"/>
              <a:gd name="T11" fmla="*/ 746 h 834"/>
              <a:gd name="T12" fmla="*/ 1482 w 1853"/>
              <a:gd name="T13" fmla="*/ 834 h 834"/>
              <a:gd name="T14" fmla="*/ 1853 w 1853"/>
              <a:gd name="T15" fmla="*/ 417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3" h="834">
                <a:moveTo>
                  <a:pt x="1853" y="417"/>
                </a:moveTo>
                <a:lnTo>
                  <a:pt x="1482" y="0"/>
                </a:lnTo>
                <a:lnTo>
                  <a:pt x="1482" y="88"/>
                </a:lnTo>
                <a:lnTo>
                  <a:pt x="0" y="88"/>
                </a:lnTo>
                <a:lnTo>
                  <a:pt x="586" y="746"/>
                </a:lnTo>
                <a:lnTo>
                  <a:pt x="1482" y="746"/>
                </a:lnTo>
                <a:lnTo>
                  <a:pt x="1482" y="834"/>
                </a:lnTo>
                <a:lnTo>
                  <a:pt x="1853" y="4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>
              <a:solidFill>
                <a:schemeClr val="bg1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C9703F50-B24D-4F0E-B9C8-40202CDA1058}"/>
              </a:ext>
            </a:extLst>
          </p:cNvPr>
          <p:cNvSpPr>
            <a:spLocks/>
          </p:cNvSpPr>
          <p:nvPr userDrawn="1"/>
        </p:nvSpPr>
        <p:spPr bwMode="auto">
          <a:xfrm>
            <a:off x="2615635" y="1884083"/>
            <a:ext cx="2151035" cy="968663"/>
          </a:xfrm>
          <a:custGeom>
            <a:avLst/>
            <a:gdLst>
              <a:gd name="T0" fmla="*/ 1852 w 1852"/>
              <a:gd name="T1" fmla="*/ 417 h 834"/>
              <a:gd name="T2" fmla="*/ 1481 w 1852"/>
              <a:gd name="T3" fmla="*/ 0 h 834"/>
              <a:gd name="T4" fmla="*/ 1481 w 1852"/>
              <a:gd name="T5" fmla="*/ 88 h 834"/>
              <a:gd name="T6" fmla="*/ 0 w 1852"/>
              <a:gd name="T7" fmla="*/ 88 h 834"/>
              <a:gd name="T8" fmla="*/ 585 w 1852"/>
              <a:gd name="T9" fmla="*/ 747 h 834"/>
              <a:gd name="T10" fmla="*/ 1481 w 1852"/>
              <a:gd name="T11" fmla="*/ 747 h 834"/>
              <a:gd name="T12" fmla="*/ 1481 w 1852"/>
              <a:gd name="T13" fmla="*/ 834 h 834"/>
              <a:gd name="T14" fmla="*/ 1852 w 1852"/>
              <a:gd name="T15" fmla="*/ 417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2" h="834">
                <a:moveTo>
                  <a:pt x="1852" y="417"/>
                </a:moveTo>
                <a:lnTo>
                  <a:pt x="1481" y="0"/>
                </a:lnTo>
                <a:lnTo>
                  <a:pt x="1481" y="88"/>
                </a:lnTo>
                <a:lnTo>
                  <a:pt x="0" y="88"/>
                </a:lnTo>
                <a:lnTo>
                  <a:pt x="585" y="747"/>
                </a:lnTo>
                <a:lnTo>
                  <a:pt x="1481" y="747"/>
                </a:lnTo>
                <a:lnTo>
                  <a:pt x="1481" y="834"/>
                </a:lnTo>
                <a:lnTo>
                  <a:pt x="1852" y="4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>
              <a:solidFill>
                <a:schemeClr val="bg1"/>
              </a:solidFill>
            </a:endParaRP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96A4B7F0-3F43-4038-B948-40BFE08AA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24" y="715700"/>
            <a:ext cx="8511035" cy="25156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Subtitle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021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ection Arrow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DB52296-16B4-4B28-9E40-ADBDD2AD855B}"/>
              </a:ext>
            </a:extLst>
          </p:cNvPr>
          <p:cNvSpPr/>
          <p:nvPr userDrawn="1"/>
        </p:nvSpPr>
        <p:spPr>
          <a:xfrm>
            <a:off x="2517820" y="1685673"/>
            <a:ext cx="6293223" cy="57040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30E796-80C4-4225-8454-3DAF6B42A04B}"/>
              </a:ext>
            </a:extLst>
          </p:cNvPr>
          <p:cNvSpPr/>
          <p:nvPr userDrawn="1"/>
        </p:nvSpPr>
        <p:spPr>
          <a:xfrm>
            <a:off x="2517820" y="2346889"/>
            <a:ext cx="6293223" cy="57040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3E6357-B3B1-4E50-A648-150AA4E4A797}"/>
              </a:ext>
            </a:extLst>
          </p:cNvPr>
          <p:cNvSpPr/>
          <p:nvPr userDrawn="1"/>
        </p:nvSpPr>
        <p:spPr>
          <a:xfrm>
            <a:off x="2517820" y="2995267"/>
            <a:ext cx="6293223" cy="57040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F03530-D68C-46A5-813B-A017D9FD190E}"/>
              </a:ext>
            </a:extLst>
          </p:cNvPr>
          <p:cNvSpPr/>
          <p:nvPr userDrawn="1"/>
        </p:nvSpPr>
        <p:spPr>
          <a:xfrm>
            <a:off x="2517820" y="3648939"/>
            <a:ext cx="6293223" cy="57040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40B88-AED3-4A83-8888-B7B85F7C8533}"/>
              </a:ext>
            </a:extLst>
          </p:cNvPr>
          <p:cNvSpPr/>
          <p:nvPr userDrawn="1"/>
        </p:nvSpPr>
        <p:spPr>
          <a:xfrm>
            <a:off x="2517820" y="1031172"/>
            <a:ext cx="6293223" cy="57040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1BEC9CB-0AD8-44FB-B4D8-CF6FE1E5A14A}"/>
              </a:ext>
            </a:extLst>
          </p:cNvPr>
          <p:cNvSpPr/>
          <p:nvPr userDrawn="1"/>
        </p:nvSpPr>
        <p:spPr>
          <a:xfrm>
            <a:off x="451983" y="989326"/>
            <a:ext cx="294589" cy="1020075"/>
          </a:xfrm>
          <a:custGeom>
            <a:avLst/>
            <a:gdLst>
              <a:gd name="connsiteX0" fmla="*/ 224421 w 224421"/>
              <a:gd name="connsiteY0" fmla="*/ 0 h 777105"/>
              <a:gd name="connsiteX1" fmla="*/ 0 w 224421"/>
              <a:gd name="connsiteY1" fmla="*/ 443002 h 777105"/>
              <a:gd name="connsiteX2" fmla="*/ 0 w 224421"/>
              <a:gd name="connsiteY2" fmla="*/ 777106 h 777105"/>
              <a:gd name="connsiteX3" fmla="*/ 224421 w 224421"/>
              <a:gd name="connsiteY3" fmla="*/ 502497 h 777105"/>
              <a:gd name="connsiteX4" fmla="*/ 224421 w 224421"/>
              <a:gd name="connsiteY4" fmla="*/ 0 h 77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421" h="777105">
                <a:moveTo>
                  <a:pt x="224421" y="0"/>
                </a:moveTo>
                <a:lnTo>
                  <a:pt x="0" y="443002"/>
                </a:lnTo>
                <a:lnTo>
                  <a:pt x="0" y="777106"/>
                </a:lnTo>
                <a:lnTo>
                  <a:pt x="224421" y="502497"/>
                </a:lnTo>
                <a:lnTo>
                  <a:pt x="22442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6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397C8DAE-D18B-4F7F-B892-5E115ED63A53}"/>
              </a:ext>
            </a:extLst>
          </p:cNvPr>
          <p:cNvSpPr/>
          <p:nvPr userDrawn="1"/>
        </p:nvSpPr>
        <p:spPr>
          <a:xfrm>
            <a:off x="746574" y="986571"/>
            <a:ext cx="2286021" cy="659607"/>
          </a:xfrm>
          <a:prstGeom prst="homePlate">
            <a:avLst/>
          </a:prstGeom>
          <a:solidFill>
            <a:schemeClr val="tx1"/>
          </a:solidFill>
          <a:ln w="6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B2D3D2-9F8C-473C-9929-2230FAF36DB4}"/>
              </a:ext>
            </a:extLst>
          </p:cNvPr>
          <p:cNvSpPr/>
          <p:nvPr userDrawn="1"/>
        </p:nvSpPr>
        <p:spPr>
          <a:xfrm>
            <a:off x="-1" y="1574748"/>
            <a:ext cx="451986" cy="438824"/>
          </a:xfrm>
          <a:prstGeom prst="rect">
            <a:avLst/>
          </a:prstGeom>
          <a:solidFill>
            <a:schemeClr val="tx2"/>
          </a:solidFill>
          <a:ln w="6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432FF11-21A8-4975-8A9B-6E4B8C12B450}"/>
              </a:ext>
            </a:extLst>
          </p:cNvPr>
          <p:cNvSpPr/>
          <p:nvPr userDrawn="1"/>
        </p:nvSpPr>
        <p:spPr>
          <a:xfrm>
            <a:off x="451983" y="1642153"/>
            <a:ext cx="294589" cy="799026"/>
          </a:xfrm>
          <a:custGeom>
            <a:avLst/>
            <a:gdLst>
              <a:gd name="connsiteX0" fmla="*/ 224421 w 224421"/>
              <a:gd name="connsiteY0" fmla="*/ 0 h 608707"/>
              <a:gd name="connsiteX1" fmla="*/ 0 w 224421"/>
              <a:gd name="connsiteY1" fmla="*/ 274609 h 608707"/>
              <a:gd name="connsiteX2" fmla="*/ 0 w 224421"/>
              <a:gd name="connsiteY2" fmla="*/ 608707 h 608707"/>
              <a:gd name="connsiteX3" fmla="*/ 224421 w 224421"/>
              <a:gd name="connsiteY3" fmla="*/ 502497 h 608707"/>
              <a:gd name="connsiteX4" fmla="*/ 224421 w 224421"/>
              <a:gd name="connsiteY4" fmla="*/ 0 h 60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421" h="608707">
                <a:moveTo>
                  <a:pt x="224421" y="0"/>
                </a:moveTo>
                <a:lnTo>
                  <a:pt x="0" y="274609"/>
                </a:lnTo>
                <a:lnTo>
                  <a:pt x="0" y="608707"/>
                </a:lnTo>
                <a:lnTo>
                  <a:pt x="224421" y="502497"/>
                </a:lnTo>
                <a:lnTo>
                  <a:pt x="22442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3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528C03C2-0779-47C4-A0FA-1FCE96B2B096}"/>
              </a:ext>
            </a:extLst>
          </p:cNvPr>
          <p:cNvSpPr/>
          <p:nvPr userDrawn="1"/>
        </p:nvSpPr>
        <p:spPr>
          <a:xfrm>
            <a:off x="746574" y="1641072"/>
            <a:ext cx="2286021" cy="659607"/>
          </a:xfrm>
          <a:prstGeom prst="homePlate">
            <a:avLst/>
          </a:prstGeom>
          <a:solidFill>
            <a:schemeClr val="accent1"/>
          </a:solidFill>
          <a:ln w="63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8620E8-58D7-4AC7-9D89-C4344CDA306B}"/>
              </a:ext>
            </a:extLst>
          </p:cNvPr>
          <p:cNvSpPr/>
          <p:nvPr userDrawn="1"/>
        </p:nvSpPr>
        <p:spPr>
          <a:xfrm>
            <a:off x="-1" y="2006794"/>
            <a:ext cx="451986" cy="438823"/>
          </a:xfrm>
          <a:prstGeom prst="rect">
            <a:avLst/>
          </a:prstGeom>
          <a:solidFill>
            <a:schemeClr val="accent1"/>
          </a:solidFill>
          <a:ln w="63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DCA6EE0-376D-47FF-97B2-ED8A0BD79B15}"/>
              </a:ext>
            </a:extLst>
          </p:cNvPr>
          <p:cNvSpPr/>
          <p:nvPr userDrawn="1"/>
        </p:nvSpPr>
        <p:spPr>
          <a:xfrm>
            <a:off x="451983" y="2297623"/>
            <a:ext cx="294589" cy="659607"/>
          </a:xfrm>
          <a:custGeom>
            <a:avLst/>
            <a:gdLst>
              <a:gd name="connsiteX0" fmla="*/ 224421 w 224421"/>
              <a:gd name="connsiteY0" fmla="*/ 0 h 502496"/>
              <a:gd name="connsiteX1" fmla="*/ 0 w 224421"/>
              <a:gd name="connsiteY1" fmla="*/ 106211 h 502496"/>
              <a:gd name="connsiteX2" fmla="*/ 0 w 224421"/>
              <a:gd name="connsiteY2" fmla="*/ 440315 h 502496"/>
              <a:gd name="connsiteX3" fmla="*/ 224421 w 224421"/>
              <a:gd name="connsiteY3" fmla="*/ 502497 h 502496"/>
              <a:gd name="connsiteX4" fmla="*/ 224421 w 224421"/>
              <a:gd name="connsiteY4" fmla="*/ 0 h 502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421" h="502496">
                <a:moveTo>
                  <a:pt x="224421" y="0"/>
                </a:moveTo>
                <a:lnTo>
                  <a:pt x="0" y="106211"/>
                </a:lnTo>
                <a:lnTo>
                  <a:pt x="0" y="440315"/>
                </a:lnTo>
                <a:lnTo>
                  <a:pt x="224421" y="502497"/>
                </a:lnTo>
                <a:lnTo>
                  <a:pt x="22442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63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F9E3D133-1568-4F30-8AB7-A237B542EDD6}"/>
              </a:ext>
            </a:extLst>
          </p:cNvPr>
          <p:cNvSpPr/>
          <p:nvPr userDrawn="1"/>
        </p:nvSpPr>
        <p:spPr>
          <a:xfrm>
            <a:off x="746574" y="2302288"/>
            <a:ext cx="2286021" cy="659607"/>
          </a:xfrm>
          <a:prstGeom prst="homePlate">
            <a:avLst/>
          </a:prstGeom>
          <a:solidFill>
            <a:schemeClr val="accent2"/>
          </a:solidFill>
          <a:ln w="6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50F6B0-A342-43C3-BC98-3741352AA066}"/>
              </a:ext>
            </a:extLst>
          </p:cNvPr>
          <p:cNvSpPr/>
          <p:nvPr userDrawn="1"/>
        </p:nvSpPr>
        <p:spPr>
          <a:xfrm>
            <a:off x="-1" y="2441481"/>
            <a:ext cx="451986" cy="438823"/>
          </a:xfrm>
          <a:prstGeom prst="rect">
            <a:avLst/>
          </a:prstGeom>
          <a:solidFill>
            <a:schemeClr val="accent2"/>
          </a:solidFill>
          <a:ln w="6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68E147B-65B0-4655-8C26-C62029C375E6}"/>
              </a:ext>
            </a:extLst>
          </p:cNvPr>
          <p:cNvSpPr/>
          <p:nvPr userDrawn="1"/>
        </p:nvSpPr>
        <p:spPr>
          <a:xfrm>
            <a:off x="451983" y="2875513"/>
            <a:ext cx="294589" cy="741221"/>
          </a:xfrm>
          <a:custGeom>
            <a:avLst/>
            <a:gdLst>
              <a:gd name="connsiteX0" fmla="*/ 224421 w 224421"/>
              <a:gd name="connsiteY0" fmla="*/ 564672 h 564671"/>
              <a:gd name="connsiteX1" fmla="*/ 0 w 224421"/>
              <a:gd name="connsiteY1" fmla="*/ 334098 h 564671"/>
              <a:gd name="connsiteX2" fmla="*/ 0 w 224421"/>
              <a:gd name="connsiteY2" fmla="*/ 0 h 564671"/>
              <a:gd name="connsiteX3" fmla="*/ 224421 w 224421"/>
              <a:gd name="connsiteY3" fmla="*/ 62182 h 564671"/>
              <a:gd name="connsiteX4" fmla="*/ 224421 w 224421"/>
              <a:gd name="connsiteY4" fmla="*/ 564672 h 56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421" h="564671">
                <a:moveTo>
                  <a:pt x="224421" y="564672"/>
                </a:moveTo>
                <a:lnTo>
                  <a:pt x="0" y="334098"/>
                </a:lnTo>
                <a:lnTo>
                  <a:pt x="0" y="0"/>
                </a:lnTo>
                <a:lnTo>
                  <a:pt x="224421" y="62182"/>
                </a:lnTo>
                <a:lnTo>
                  <a:pt x="224421" y="56467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63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0158F496-CB00-4211-AAD0-B89B5E4B0067}"/>
              </a:ext>
            </a:extLst>
          </p:cNvPr>
          <p:cNvSpPr/>
          <p:nvPr userDrawn="1"/>
        </p:nvSpPr>
        <p:spPr>
          <a:xfrm>
            <a:off x="746574" y="2950670"/>
            <a:ext cx="2286021" cy="659599"/>
          </a:xfrm>
          <a:prstGeom prst="homePlate">
            <a:avLst/>
          </a:prstGeom>
          <a:solidFill>
            <a:schemeClr val="accent3"/>
          </a:solidFill>
          <a:ln w="6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F1CB7C-DB75-48D0-A901-65B8CD41F98C}"/>
              </a:ext>
            </a:extLst>
          </p:cNvPr>
          <p:cNvSpPr/>
          <p:nvPr userDrawn="1"/>
        </p:nvSpPr>
        <p:spPr>
          <a:xfrm>
            <a:off x="-1" y="2880211"/>
            <a:ext cx="451986" cy="438819"/>
          </a:xfrm>
          <a:prstGeom prst="rect">
            <a:avLst/>
          </a:prstGeom>
          <a:solidFill>
            <a:schemeClr val="accent3"/>
          </a:solidFill>
          <a:ln w="6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585686C-8CE5-4EEF-A2D5-EFA402B11DCD}"/>
              </a:ext>
            </a:extLst>
          </p:cNvPr>
          <p:cNvSpPr/>
          <p:nvPr userDrawn="1"/>
        </p:nvSpPr>
        <p:spPr>
          <a:xfrm>
            <a:off x="451983" y="3302838"/>
            <a:ext cx="294589" cy="962272"/>
          </a:xfrm>
          <a:custGeom>
            <a:avLst/>
            <a:gdLst>
              <a:gd name="connsiteX0" fmla="*/ 224421 w 224421"/>
              <a:gd name="connsiteY0" fmla="*/ 230574 h 733070"/>
              <a:gd name="connsiteX1" fmla="*/ 0 w 224421"/>
              <a:gd name="connsiteY1" fmla="*/ 0 h 733070"/>
              <a:gd name="connsiteX2" fmla="*/ 0 w 224421"/>
              <a:gd name="connsiteY2" fmla="*/ 333791 h 733070"/>
              <a:gd name="connsiteX3" fmla="*/ 224421 w 224421"/>
              <a:gd name="connsiteY3" fmla="*/ 733071 h 733070"/>
              <a:gd name="connsiteX4" fmla="*/ 224421 w 224421"/>
              <a:gd name="connsiteY4" fmla="*/ 230574 h 73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421" h="733070">
                <a:moveTo>
                  <a:pt x="224421" y="230574"/>
                </a:moveTo>
                <a:lnTo>
                  <a:pt x="0" y="0"/>
                </a:lnTo>
                <a:lnTo>
                  <a:pt x="0" y="333791"/>
                </a:lnTo>
                <a:lnTo>
                  <a:pt x="224421" y="733071"/>
                </a:lnTo>
                <a:lnTo>
                  <a:pt x="224421" y="23057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63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F607E8B6-D727-4514-94B4-5ADEE10D1B1A}"/>
              </a:ext>
            </a:extLst>
          </p:cNvPr>
          <p:cNvSpPr/>
          <p:nvPr userDrawn="1"/>
        </p:nvSpPr>
        <p:spPr>
          <a:xfrm>
            <a:off x="746574" y="3604338"/>
            <a:ext cx="2286021" cy="659607"/>
          </a:xfrm>
          <a:prstGeom prst="homePlate">
            <a:avLst/>
          </a:prstGeom>
          <a:solidFill>
            <a:schemeClr val="accent4"/>
          </a:solidFill>
          <a:ln w="6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532F59-A145-4D02-AA03-4EB6C4EDC03D}"/>
              </a:ext>
            </a:extLst>
          </p:cNvPr>
          <p:cNvSpPr/>
          <p:nvPr userDrawn="1"/>
        </p:nvSpPr>
        <p:spPr>
          <a:xfrm>
            <a:off x="-1" y="3307798"/>
            <a:ext cx="451986" cy="438823"/>
          </a:xfrm>
          <a:prstGeom prst="rect">
            <a:avLst/>
          </a:prstGeom>
          <a:solidFill>
            <a:schemeClr val="accent4"/>
          </a:solidFill>
          <a:ln w="6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9F86FB-B950-4F84-962B-748C76ED76EA}"/>
              </a:ext>
            </a:extLst>
          </p:cNvPr>
          <p:cNvGrpSpPr/>
          <p:nvPr userDrawn="1"/>
        </p:nvGrpSpPr>
        <p:grpSpPr>
          <a:xfrm>
            <a:off x="903969" y="1090382"/>
            <a:ext cx="451986" cy="3069752"/>
            <a:chOff x="675146" y="1090382"/>
            <a:chExt cx="451986" cy="306975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C3B8FE1-ED93-46D9-B846-CB8B66F54236}"/>
                </a:ext>
              </a:extLst>
            </p:cNvPr>
            <p:cNvSpPr/>
            <p:nvPr/>
          </p:nvSpPr>
          <p:spPr>
            <a:xfrm>
              <a:off x="675146" y="1090382"/>
              <a:ext cx="451986" cy="451985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A309EC8-E186-4B54-BC41-20AA133748F3}"/>
                </a:ext>
              </a:extLst>
            </p:cNvPr>
            <p:cNvSpPr/>
            <p:nvPr/>
          </p:nvSpPr>
          <p:spPr>
            <a:xfrm>
              <a:off x="675146" y="1744883"/>
              <a:ext cx="451986" cy="451985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3453"/>
                </a:solidFill>
                <a:effectLst/>
                <a:uFillTx/>
                <a:latin typeface="+mj-lt"/>
                <a:ea typeface="+mj-ea"/>
                <a:cs typeface="+mj-cs"/>
                <a:sym typeface="Open Sans Regular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371DCC-9053-45D5-8F75-3FEFFFA38FB5}"/>
                </a:ext>
              </a:extLst>
            </p:cNvPr>
            <p:cNvSpPr/>
            <p:nvPr/>
          </p:nvSpPr>
          <p:spPr>
            <a:xfrm>
              <a:off x="675146" y="2406099"/>
              <a:ext cx="451986" cy="451985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accent2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59D53A1-054F-4B9C-9FF2-D30F689228D2}"/>
                </a:ext>
              </a:extLst>
            </p:cNvPr>
            <p:cNvSpPr/>
            <p:nvPr/>
          </p:nvSpPr>
          <p:spPr>
            <a:xfrm>
              <a:off x="675146" y="3054477"/>
              <a:ext cx="451986" cy="451985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accent3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5FE5490-9BBA-4B56-BA0D-B2E515C7B9E5}"/>
                </a:ext>
              </a:extLst>
            </p:cNvPr>
            <p:cNvSpPr/>
            <p:nvPr/>
          </p:nvSpPr>
          <p:spPr>
            <a:xfrm>
              <a:off x="675146" y="3708149"/>
              <a:ext cx="451986" cy="451985"/>
            </a:xfrm>
            <a:prstGeom prst="ellipse">
              <a:avLst/>
            </a:prstGeom>
            <a:solidFill>
              <a:schemeClr val="bg1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3453"/>
                </a:solidFill>
                <a:effectLst/>
                <a:uFillTx/>
                <a:latin typeface="+mj-lt"/>
                <a:ea typeface="+mj-ea"/>
                <a:cs typeface="+mj-cs"/>
                <a:sym typeface="Open Sans Regular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040CF4-9D4B-4EF0-B585-FE4D3C7252A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D0F916E0-449E-443C-9B3B-36CC91CC6E53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3189990" y="1056650"/>
            <a:ext cx="5566158" cy="519448"/>
          </a:xfr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29B125-A187-408F-BD5D-5AFCE83EC35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3189990" y="1711151"/>
            <a:ext cx="5566158" cy="519448"/>
          </a:xfr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D5FB036C-22DA-4F3E-B4BA-6D2AC4E38C48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3189990" y="2372367"/>
            <a:ext cx="5566158" cy="519448"/>
          </a:xfr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90D73F5A-27FD-4B3F-B103-4BDD81F3E28F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3189990" y="3674417"/>
            <a:ext cx="5566158" cy="519448"/>
          </a:xfr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3">
            <a:extLst>
              <a:ext uri="{FF2B5EF4-FFF2-40B4-BE49-F238E27FC236}">
                <a16:creationId xmlns:a16="http://schemas.microsoft.com/office/drawing/2014/main" id="{44950986-6B65-49B7-B87D-BF8BD71BD2B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184236" y="3020745"/>
            <a:ext cx="5566158" cy="519448"/>
          </a:xfrm>
        </p:spPr>
        <p:txBody>
          <a:bodyPr anchor="ctr"/>
          <a:lstStyle>
            <a:lvl1pPr marL="0" indent="0" algn="l">
              <a:buNone/>
              <a:defRPr sz="110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3">
            <a:extLst>
              <a:ext uri="{FF2B5EF4-FFF2-40B4-BE49-F238E27FC236}">
                <a16:creationId xmlns:a16="http://schemas.microsoft.com/office/drawing/2014/main" id="{B4C4E372-691F-480D-805D-B346E6E5028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59847" y="1056650"/>
            <a:ext cx="1621213" cy="519448"/>
          </a:xfrm>
        </p:spPr>
        <p:txBody>
          <a:bodyPr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3">
            <a:extLst>
              <a:ext uri="{FF2B5EF4-FFF2-40B4-BE49-F238E27FC236}">
                <a16:creationId xmlns:a16="http://schemas.microsoft.com/office/drawing/2014/main" id="{8D1998AD-B7C8-4FF5-8B0A-2D020969EE9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359847" y="1711151"/>
            <a:ext cx="1621213" cy="519448"/>
          </a:xfrm>
        </p:spPr>
        <p:txBody>
          <a:bodyPr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3">
            <a:extLst>
              <a:ext uri="{FF2B5EF4-FFF2-40B4-BE49-F238E27FC236}">
                <a16:creationId xmlns:a16="http://schemas.microsoft.com/office/drawing/2014/main" id="{B303D336-9779-443C-83F1-CBC5D33494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359847" y="2372367"/>
            <a:ext cx="1621213" cy="519448"/>
          </a:xfrm>
        </p:spPr>
        <p:txBody>
          <a:bodyPr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3">
            <a:extLst>
              <a:ext uri="{FF2B5EF4-FFF2-40B4-BE49-F238E27FC236}">
                <a16:creationId xmlns:a16="http://schemas.microsoft.com/office/drawing/2014/main" id="{298BBCED-D844-42AF-8DEE-B6B850186D5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59847" y="3674417"/>
            <a:ext cx="1621213" cy="519448"/>
          </a:xfrm>
        </p:spPr>
        <p:txBody>
          <a:bodyPr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3">
            <a:extLst>
              <a:ext uri="{FF2B5EF4-FFF2-40B4-BE49-F238E27FC236}">
                <a16:creationId xmlns:a16="http://schemas.microsoft.com/office/drawing/2014/main" id="{D6A79C4A-3096-475F-94ED-8E7B773875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354093" y="3020745"/>
            <a:ext cx="1621213" cy="519448"/>
          </a:xfrm>
        </p:spPr>
        <p:txBody>
          <a:bodyPr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098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ection Rows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88F2D337-5901-4A1A-A091-E8418F96303A}"/>
              </a:ext>
            </a:extLst>
          </p:cNvPr>
          <p:cNvSpPr/>
          <p:nvPr userDrawn="1"/>
        </p:nvSpPr>
        <p:spPr>
          <a:xfrm>
            <a:off x="2323640" y="3612621"/>
            <a:ext cx="6258459" cy="548640"/>
          </a:xfrm>
          <a:prstGeom prst="rect">
            <a:avLst/>
          </a:prstGeom>
          <a:solidFill>
            <a:schemeClr val="bg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853D67-DBC5-4D35-912C-8E005BA8BDA7}"/>
              </a:ext>
            </a:extLst>
          </p:cNvPr>
          <p:cNvSpPr/>
          <p:nvPr userDrawn="1"/>
        </p:nvSpPr>
        <p:spPr>
          <a:xfrm>
            <a:off x="2323640" y="1125860"/>
            <a:ext cx="6258461" cy="548640"/>
          </a:xfrm>
          <a:prstGeom prst="rect">
            <a:avLst/>
          </a:prstGeom>
          <a:solidFill>
            <a:schemeClr val="bg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3609C1-C7E3-467E-9B71-E2B859478ADF}"/>
              </a:ext>
            </a:extLst>
          </p:cNvPr>
          <p:cNvSpPr/>
          <p:nvPr userDrawn="1"/>
        </p:nvSpPr>
        <p:spPr>
          <a:xfrm>
            <a:off x="2323642" y="1746555"/>
            <a:ext cx="6258459" cy="548640"/>
          </a:xfrm>
          <a:prstGeom prst="rect">
            <a:avLst/>
          </a:prstGeom>
          <a:solidFill>
            <a:schemeClr val="bg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E8D377-166E-418D-B072-F58D6C5CC40D}"/>
              </a:ext>
            </a:extLst>
          </p:cNvPr>
          <p:cNvSpPr/>
          <p:nvPr userDrawn="1"/>
        </p:nvSpPr>
        <p:spPr>
          <a:xfrm>
            <a:off x="2323642" y="2369384"/>
            <a:ext cx="6258459" cy="548640"/>
          </a:xfrm>
          <a:prstGeom prst="rect">
            <a:avLst/>
          </a:prstGeom>
          <a:solidFill>
            <a:schemeClr val="bg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1BDB40-45E7-4A14-857E-573947CB042E}"/>
              </a:ext>
            </a:extLst>
          </p:cNvPr>
          <p:cNvSpPr/>
          <p:nvPr userDrawn="1"/>
        </p:nvSpPr>
        <p:spPr>
          <a:xfrm>
            <a:off x="2323642" y="2990122"/>
            <a:ext cx="6258459" cy="548640"/>
          </a:xfrm>
          <a:prstGeom prst="rect">
            <a:avLst/>
          </a:prstGeom>
          <a:solidFill>
            <a:schemeClr val="bg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277DA9-DE46-4F85-B8EC-53757A7A532F}"/>
              </a:ext>
            </a:extLst>
          </p:cNvPr>
          <p:cNvSpPr/>
          <p:nvPr userDrawn="1"/>
        </p:nvSpPr>
        <p:spPr>
          <a:xfrm>
            <a:off x="417935" y="1125860"/>
            <a:ext cx="1908561" cy="549184"/>
          </a:xfrm>
          <a:prstGeom prst="rect">
            <a:avLst/>
          </a:prstGeom>
          <a:solidFill>
            <a:schemeClr val="tx1">
              <a:lumMod val="7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9144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00E725C-75B8-47F8-BEDB-F2C85D71CE0F}"/>
              </a:ext>
            </a:extLst>
          </p:cNvPr>
          <p:cNvSpPr/>
          <p:nvPr userDrawn="1"/>
        </p:nvSpPr>
        <p:spPr>
          <a:xfrm>
            <a:off x="417935" y="1747099"/>
            <a:ext cx="1908561" cy="549184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9144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AC779B-766B-4C54-9E19-A5D01647F866}"/>
              </a:ext>
            </a:extLst>
          </p:cNvPr>
          <p:cNvSpPr/>
          <p:nvPr userDrawn="1"/>
        </p:nvSpPr>
        <p:spPr>
          <a:xfrm>
            <a:off x="417935" y="2368339"/>
            <a:ext cx="1908561" cy="549184"/>
          </a:xfrm>
          <a:prstGeom prst="rect">
            <a:avLst/>
          </a:prstGeom>
          <a:solidFill>
            <a:schemeClr val="accent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9144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F2E0D4F-3783-4532-8636-6711E597CCF5}"/>
              </a:ext>
            </a:extLst>
          </p:cNvPr>
          <p:cNvSpPr/>
          <p:nvPr userDrawn="1"/>
        </p:nvSpPr>
        <p:spPr>
          <a:xfrm>
            <a:off x="417935" y="2989578"/>
            <a:ext cx="1908561" cy="549184"/>
          </a:xfrm>
          <a:prstGeom prst="rect">
            <a:avLst/>
          </a:prstGeom>
          <a:solidFill>
            <a:schemeClr val="accent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9144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AC3A33A-397B-45A8-8C64-DFBB93D10F55}"/>
              </a:ext>
            </a:extLst>
          </p:cNvPr>
          <p:cNvSpPr/>
          <p:nvPr userDrawn="1"/>
        </p:nvSpPr>
        <p:spPr>
          <a:xfrm>
            <a:off x="417935" y="3610817"/>
            <a:ext cx="1908561" cy="549184"/>
          </a:xfrm>
          <a:prstGeom prst="rect">
            <a:avLst/>
          </a:prstGeom>
          <a:solidFill>
            <a:schemeClr val="accent4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9144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BB5D03CC-CBF5-4E59-A25C-872CE76CBDF8}"/>
              </a:ext>
            </a:extLst>
          </p:cNvPr>
          <p:cNvSpPr/>
          <p:nvPr userDrawn="1"/>
        </p:nvSpPr>
        <p:spPr>
          <a:xfrm rot="5400000">
            <a:off x="2295187" y="1358475"/>
            <a:ext cx="140867" cy="83955"/>
          </a:xfrm>
          <a:prstGeom prst="triangle">
            <a:avLst/>
          </a:prstGeom>
          <a:solidFill>
            <a:schemeClr val="tx1">
              <a:lumMod val="7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A9EEE2E2-F37B-40ED-8CE3-200447100C28}"/>
              </a:ext>
            </a:extLst>
          </p:cNvPr>
          <p:cNvSpPr/>
          <p:nvPr userDrawn="1"/>
        </p:nvSpPr>
        <p:spPr>
          <a:xfrm rot="5400000">
            <a:off x="2295188" y="1979713"/>
            <a:ext cx="140867" cy="83955"/>
          </a:xfrm>
          <a:prstGeom prst="triangle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55A7308-8E67-4344-ADBE-81E235D9F775}"/>
              </a:ext>
            </a:extLst>
          </p:cNvPr>
          <p:cNvSpPr/>
          <p:nvPr userDrawn="1"/>
        </p:nvSpPr>
        <p:spPr>
          <a:xfrm rot="5400000">
            <a:off x="2295188" y="2600953"/>
            <a:ext cx="140867" cy="83955"/>
          </a:xfrm>
          <a:prstGeom prst="triangle">
            <a:avLst/>
          </a:prstGeom>
          <a:solidFill>
            <a:schemeClr val="accent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E8F45C38-F92B-4952-926C-AF47998E440B}"/>
              </a:ext>
            </a:extLst>
          </p:cNvPr>
          <p:cNvSpPr/>
          <p:nvPr userDrawn="1"/>
        </p:nvSpPr>
        <p:spPr>
          <a:xfrm rot="5400000">
            <a:off x="2295188" y="3222193"/>
            <a:ext cx="140867" cy="83955"/>
          </a:xfrm>
          <a:prstGeom prst="triangle">
            <a:avLst/>
          </a:prstGeom>
          <a:solidFill>
            <a:schemeClr val="accent3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56BD15FB-5345-4ED3-ABEE-9FBEDD12A482}"/>
              </a:ext>
            </a:extLst>
          </p:cNvPr>
          <p:cNvSpPr/>
          <p:nvPr userDrawn="1"/>
        </p:nvSpPr>
        <p:spPr>
          <a:xfrm rot="5400000">
            <a:off x="2295186" y="3843431"/>
            <a:ext cx="140867" cy="83955"/>
          </a:xfrm>
          <a:prstGeom prst="triangle">
            <a:avLst/>
          </a:prstGeom>
          <a:solidFill>
            <a:schemeClr val="accent4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2BFB29C-9A2D-4F84-AD9D-90795C1F23A7}"/>
              </a:ext>
            </a:extLst>
          </p:cNvPr>
          <p:cNvSpPr/>
          <p:nvPr userDrawn="1"/>
        </p:nvSpPr>
        <p:spPr>
          <a:xfrm>
            <a:off x="8433224" y="1245059"/>
            <a:ext cx="310242" cy="310242"/>
          </a:xfrm>
          <a:prstGeom prst="ellipse">
            <a:avLst/>
          </a:prstGeom>
          <a:solidFill>
            <a:schemeClr val="bg1"/>
          </a:solidFill>
          <a:ln w="19050" cap="flat">
            <a:solidFill>
              <a:schemeClr val="bg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396AC32-2D67-4B27-89E8-FE783E3FFF1A}"/>
              </a:ext>
            </a:extLst>
          </p:cNvPr>
          <p:cNvSpPr/>
          <p:nvPr userDrawn="1"/>
        </p:nvSpPr>
        <p:spPr>
          <a:xfrm>
            <a:off x="8433224" y="1880367"/>
            <a:ext cx="310242" cy="310242"/>
          </a:xfrm>
          <a:prstGeom prst="ellipse">
            <a:avLst/>
          </a:prstGeom>
          <a:solidFill>
            <a:schemeClr val="bg1"/>
          </a:solidFill>
          <a:ln w="19050" cap="flat">
            <a:solidFill>
              <a:schemeClr val="bg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7069B21-9EDB-4754-9B12-147A1D3E110D}"/>
              </a:ext>
            </a:extLst>
          </p:cNvPr>
          <p:cNvSpPr/>
          <p:nvPr userDrawn="1"/>
        </p:nvSpPr>
        <p:spPr>
          <a:xfrm>
            <a:off x="8433224" y="2486449"/>
            <a:ext cx="310242" cy="310242"/>
          </a:xfrm>
          <a:prstGeom prst="ellipse">
            <a:avLst/>
          </a:prstGeom>
          <a:solidFill>
            <a:schemeClr val="bg1"/>
          </a:solidFill>
          <a:ln w="19050" cap="flat">
            <a:solidFill>
              <a:schemeClr val="bg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39ECD15-43DD-457D-AF42-BB4342CA04BF}"/>
              </a:ext>
            </a:extLst>
          </p:cNvPr>
          <p:cNvSpPr/>
          <p:nvPr userDrawn="1"/>
        </p:nvSpPr>
        <p:spPr>
          <a:xfrm>
            <a:off x="8433224" y="3109049"/>
            <a:ext cx="310242" cy="310242"/>
          </a:xfrm>
          <a:prstGeom prst="ellipse">
            <a:avLst/>
          </a:prstGeom>
          <a:solidFill>
            <a:schemeClr val="bg1"/>
          </a:solidFill>
          <a:ln w="19050" cap="flat">
            <a:solidFill>
              <a:schemeClr val="bg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2F7E797-AE87-4E29-9768-F615236DB6F4}"/>
              </a:ext>
            </a:extLst>
          </p:cNvPr>
          <p:cNvSpPr/>
          <p:nvPr userDrawn="1"/>
        </p:nvSpPr>
        <p:spPr>
          <a:xfrm>
            <a:off x="8433224" y="3730561"/>
            <a:ext cx="310242" cy="310242"/>
          </a:xfrm>
          <a:prstGeom prst="ellipse">
            <a:avLst/>
          </a:prstGeom>
          <a:solidFill>
            <a:schemeClr val="bg1"/>
          </a:solidFill>
          <a:ln w="19050" cap="flat">
            <a:solidFill>
              <a:schemeClr val="bg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40CF4-9D4B-4EF0-B585-FE4D3C7252A8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D0F916E0-449E-443C-9B3B-36CC91CC6E53}"/>
              </a:ext>
            </a:extLst>
          </p:cNvPr>
          <p:cNvSpPr>
            <a:spLocks noGrp="1"/>
          </p:cNvSpPr>
          <p:nvPr userDrawn="1">
            <p:ph type="body" sz="quarter" idx="27"/>
          </p:nvPr>
        </p:nvSpPr>
        <p:spPr>
          <a:xfrm>
            <a:off x="2442933" y="1145623"/>
            <a:ext cx="5908187" cy="519448"/>
          </a:xfrm>
        </p:spPr>
        <p:txBody>
          <a:bodyPr anchor="ctr"/>
          <a:lstStyle>
            <a:lvl1pPr marL="0" indent="0" algn="l">
              <a:buNone/>
              <a:defRPr sz="100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9929B125-A187-408F-BD5D-5AFCE83EC35A}"/>
              </a:ext>
            </a:extLst>
          </p:cNvPr>
          <p:cNvSpPr>
            <a:spLocks noGrp="1"/>
          </p:cNvSpPr>
          <p:nvPr userDrawn="1">
            <p:ph type="body" sz="quarter" idx="29"/>
          </p:nvPr>
        </p:nvSpPr>
        <p:spPr>
          <a:xfrm>
            <a:off x="2442933" y="1765638"/>
            <a:ext cx="5908187" cy="519448"/>
          </a:xfrm>
        </p:spPr>
        <p:txBody>
          <a:bodyPr anchor="ctr"/>
          <a:lstStyle>
            <a:lvl1pPr marL="0" indent="0" algn="l">
              <a:buNone/>
              <a:defRPr sz="100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D5FB036C-22DA-4F3E-B4BA-6D2AC4E38C48}"/>
              </a:ext>
            </a:extLst>
          </p:cNvPr>
          <p:cNvSpPr>
            <a:spLocks noGrp="1"/>
          </p:cNvSpPr>
          <p:nvPr userDrawn="1">
            <p:ph type="body" sz="quarter" idx="30"/>
          </p:nvPr>
        </p:nvSpPr>
        <p:spPr>
          <a:xfrm>
            <a:off x="2442933" y="2385653"/>
            <a:ext cx="5908187" cy="519448"/>
          </a:xfrm>
        </p:spPr>
        <p:txBody>
          <a:bodyPr anchor="ctr"/>
          <a:lstStyle>
            <a:lvl1pPr marL="0" indent="0" algn="l">
              <a:buNone/>
              <a:defRPr sz="100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90D73F5A-27FD-4B3F-B103-4BDD81F3E28F}"/>
              </a:ext>
            </a:extLst>
          </p:cNvPr>
          <p:cNvSpPr>
            <a:spLocks noGrp="1"/>
          </p:cNvSpPr>
          <p:nvPr userDrawn="1">
            <p:ph type="body" sz="quarter" idx="31"/>
          </p:nvPr>
        </p:nvSpPr>
        <p:spPr>
          <a:xfrm>
            <a:off x="2442933" y="3625684"/>
            <a:ext cx="5908187" cy="519448"/>
          </a:xfrm>
        </p:spPr>
        <p:txBody>
          <a:bodyPr anchor="ctr"/>
          <a:lstStyle>
            <a:lvl1pPr marL="0" indent="0" algn="l">
              <a:buNone/>
              <a:defRPr sz="100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3">
            <a:extLst>
              <a:ext uri="{FF2B5EF4-FFF2-40B4-BE49-F238E27FC236}">
                <a16:creationId xmlns:a16="http://schemas.microsoft.com/office/drawing/2014/main" id="{44950986-6B65-49B7-B87D-BF8BD71BD2B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37179" y="3005668"/>
            <a:ext cx="5908187" cy="519448"/>
          </a:xfrm>
        </p:spPr>
        <p:txBody>
          <a:bodyPr anchor="ctr"/>
          <a:lstStyle>
            <a:lvl1pPr marL="0" indent="0" algn="l">
              <a:buNone/>
              <a:defRPr sz="1000">
                <a:solidFill>
                  <a:schemeClr val="tx2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3">
            <a:extLst>
              <a:ext uri="{FF2B5EF4-FFF2-40B4-BE49-F238E27FC236}">
                <a16:creationId xmlns:a16="http://schemas.microsoft.com/office/drawing/2014/main" id="{B4C4E372-691F-480D-805D-B346E6E5028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8144" y="1139443"/>
            <a:ext cx="1865495" cy="519448"/>
          </a:xfrm>
        </p:spPr>
        <p:txBody>
          <a:bodyPr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3">
            <a:extLst>
              <a:ext uri="{FF2B5EF4-FFF2-40B4-BE49-F238E27FC236}">
                <a16:creationId xmlns:a16="http://schemas.microsoft.com/office/drawing/2014/main" id="{8D1998AD-B7C8-4FF5-8B0A-2D020969EE9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8144" y="1761003"/>
            <a:ext cx="1865495" cy="519448"/>
          </a:xfrm>
        </p:spPr>
        <p:txBody>
          <a:bodyPr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3">
            <a:extLst>
              <a:ext uri="{FF2B5EF4-FFF2-40B4-BE49-F238E27FC236}">
                <a16:creationId xmlns:a16="http://schemas.microsoft.com/office/drawing/2014/main" id="{B303D336-9779-443C-83F1-CBC5D334944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8144" y="2382563"/>
            <a:ext cx="1865495" cy="519448"/>
          </a:xfrm>
        </p:spPr>
        <p:txBody>
          <a:bodyPr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3">
            <a:extLst>
              <a:ext uri="{FF2B5EF4-FFF2-40B4-BE49-F238E27FC236}">
                <a16:creationId xmlns:a16="http://schemas.microsoft.com/office/drawing/2014/main" id="{298BBCED-D844-42AF-8DEE-B6B850186D5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8144" y="3625684"/>
            <a:ext cx="1865495" cy="519448"/>
          </a:xfrm>
        </p:spPr>
        <p:txBody>
          <a:bodyPr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3">
            <a:extLst>
              <a:ext uri="{FF2B5EF4-FFF2-40B4-BE49-F238E27FC236}">
                <a16:creationId xmlns:a16="http://schemas.microsoft.com/office/drawing/2014/main" id="{D6A79C4A-3096-475F-94ED-8E7B773875C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52390" y="3004123"/>
            <a:ext cx="1865495" cy="519448"/>
          </a:xfrm>
        </p:spPr>
        <p:txBody>
          <a:bodyPr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1535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03CB-6259-4744-A77E-93FFB231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8403E3A-0440-47F5-941E-668B631B7F3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92944" y="1401366"/>
            <a:ext cx="7758113" cy="2215754"/>
            <a:chOff x="582" y="1105"/>
            <a:chExt cx="6516" cy="186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DEF1F1B-F6F9-4606-AA45-BA0F86E8E6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0" y="1966"/>
              <a:ext cx="183" cy="137"/>
            </a:xfrm>
            <a:custGeom>
              <a:avLst/>
              <a:gdLst>
                <a:gd name="T0" fmla="*/ 592 w 592"/>
                <a:gd name="T1" fmla="*/ 0 h 448"/>
                <a:gd name="T2" fmla="*/ 224 w 592"/>
                <a:gd name="T3" fmla="*/ 0 h 448"/>
                <a:gd name="T4" fmla="*/ 0 w 592"/>
                <a:gd name="T5" fmla="*/ 224 h 448"/>
                <a:gd name="T6" fmla="*/ 224 w 592"/>
                <a:gd name="T7" fmla="*/ 448 h 448"/>
                <a:gd name="T8" fmla="*/ 591 w 592"/>
                <a:gd name="T9" fmla="*/ 448 h 448"/>
                <a:gd name="T10" fmla="*/ 582 w 592"/>
                <a:gd name="T11" fmla="*/ 228 h 448"/>
                <a:gd name="T12" fmla="*/ 592 w 592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2" h="448">
                  <a:moveTo>
                    <a:pt x="592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100" y="0"/>
                    <a:pt x="0" y="100"/>
                    <a:pt x="0" y="224"/>
                  </a:cubicBezTo>
                  <a:cubicBezTo>
                    <a:pt x="0" y="348"/>
                    <a:pt x="100" y="448"/>
                    <a:pt x="224" y="448"/>
                  </a:cubicBezTo>
                  <a:cubicBezTo>
                    <a:pt x="591" y="448"/>
                    <a:pt x="591" y="448"/>
                    <a:pt x="591" y="448"/>
                  </a:cubicBezTo>
                  <a:cubicBezTo>
                    <a:pt x="585" y="375"/>
                    <a:pt x="582" y="302"/>
                    <a:pt x="582" y="228"/>
                  </a:cubicBezTo>
                  <a:cubicBezTo>
                    <a:pt x="582" y="151"/>
                    <a:pt x="585" y="75"/>
                    <a:pt x="5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F3CE64A-124E-46A2-BF80-27AF04FCB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53" y="1109"/>
              <a:ext cx="2145" cy="1855"/>
            </a:xfrm>
            <a:custGeom>
              <a:avLst/>
              <a:gdLst>
                <a:gd name="T0" fmla="*/ 6083 w 6970"/>
                <a:gd name="T1" fmla="*/ 887 h 6058"/>
                <a:gd name="T2" fmla="*/ 3941 w 6970"/>
                <a:gd name="T3" fmla="*/ 0 h 6058"/>
                <a:gd name="T4" fmla="*/ 1799 w 6970"/>
                <a:gd name="T5" fmla="*/ 887 h 6058"/>
                <a:gd name="T6" fmla="*/ 1061 w 6970"/>
                <a:gd name="T7" fmla="*/ 2085 h 6058"/>
                <a:gd name="T8" fmla="*/ 1002 w 6970"/>
                <a:gd name="T9" fmla="*/ 2128 h 6058"/>
                <a:gd name="T10" fmla="*/ 482 w 6970"/>
                <a:gd name="T11" fmla="*/ 2128 h 6058"/>
                <a:gd name="T12" fmla="*/ 252 w 6970"/>
                <a:gd name="T13" fmla="*/ 2344 h 6058"/>
                <a:gd name="T14" fmla="*/ 476 w 6970"/>
                <a:gd name="T15" fmla="*/ 2577 h 6058"/>
                <a:gd name="T16" fmla="*/ 1220 w 6970"/>
                <a:gd name="T17" fmla="*/ 2577 h 6058"/>
                <a:gd name="T18" fmla="*/ 1415 w 6970"/>
                <a:gd name="T19" fmla="*/ 2464 h 6058"/>
                <a:gd name="T20" fmla="*/ 2113 w 6970"/>
                <a:gd name="T21" fmla="*/ 1194 h 6058"/>
                <a:gd name="T22" fmla="*/ 3946 w 6970"/>
                <a:gd name="T23" fmla="*/ 435 h 6058"/>
                <a:gd name="T24" fmla="*/ 5778 w 6970"/>
                <a:gd name="T25" fmla="*/ 1194 h 6058"/>
                <a:gd name="T26" fmla="*/ 6537 w 6970"/>
                <a:gd name="T27" fmla="*/ 3027 h 6058"/>
                <a:gd name="T28" fmla="*/ 5778 w 6970"/>
                <a:gd name="T29" fmla="*/ 4860 h 6058"/>
                <a:gd name="T30" fmla="*/ 3946 w 6970"/>
                <a:gd name="T31" fmla="*/ 5619 h 6058"/>
                <a:gd name="T32" fmla="*/ 2113 w 6970"/>
                <a:gd name="T33" fmla="*/ 4860 h 6058"/>
                <a:gd name="T34" fmla="*/ 1414 w 6970"/>
                <a:gd name="T35" fmla="*/ 3586 h 6058"/>
                <a:gd name="T36" fmla="*/ 1220 w 6970"/>
                <a:gd name="T37" fmla="*/ 3474 h 6058"/>
                <a:gd name="T38" fmla="*/ 234 w 6970"/>
                <a:gd name="T39" fmla="*/ 3474 h 6058"/>
                <a:gd name="T40" fmla="*/ 4 w 6970"/>
                <a:gd name="T41" fmla="*/ 3690 h 6058"/>
                <a:gd name="T42" fmla="*/ 228 w 6970"/>
                <a:gd name="T43" fmla="*/ 3923 h 6058"/>
                <a:gd name="T44" fmla="*/ 1000 w 6970"/>
                <a:gd name="T45" fmla="*/ 3923 h 6058"/>
                <a:gd name="T46" fmla="*/ 1059 w 6970"/>
                <a:gd name="T47" fmla="*/ 3966 h 6058"/>
                <a:gd name="T48" fmla="*/ 1799 w 6970"/>
                <a:gd name="T49" fmla="*/ 5171 h 6058"/>
                <a:gd name="T50" fmla="*/ 3941 w 6970"/>
                <a:gd name="T51" fmla="*/ 6058 h 6058"/>
                <a:gd name="T52" fmla="*/ 6083 w 6970"/>
                <a:gd name="T53" fmla="*/ 5171 h 6058"/>
                <a:gd name="T54" fmla="*/ 6970 w 6970"/>
                <a:gd name="T55" fmla="*/ 3029 h 6058"/>
                <a:gd name="T56" fmla="*/ 6083 w 6970"/>
                <a:gd name="T57" fmla="*/ 887 h 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70" h="6058">
                  <a:moveTo>
                    <a:pt x="6083" y="887"/>
                  </a:moveTo>
                  <a:cubicBezTo>
                    <a:pt x="5514" y="319"/>
                    <a:pt x="4745" y="0"/>
                    <a:pt x="3941" y="0"/>
                  </a:cubicBezTo>
                  <a:cubicBezTo>
                    <a:pt x="3132" y="0"/>
                    <a:pt x="2371" y="315"/>
                    <a:pt x="1799" y="887"/>
                  </a:cubicBezTo>
                  <a:cubicBezTo>
                    <a:pt x="1460" y="1226"/>
                    <a:pt x="1208" y="1637"/>
                    <a:pt x="1061" y="2085"/>
                  </a:cubicBezTo>
                  <a:cubicBezTo>
                    <a:pt x="1053" y="2111"/>
                    <a:pt x="1029" y="2128"/>
                    <a:pt x="1002" y="2128"/>
                  </a:cubicBezTo>
                  <a:cubicBezTo>
                    <a:pt x="482" y="2128"/>
                    <a:pt x="482" y="2128"/>
                    <a:pt x="482" y="2128"/>
                  </a:cubicBezTo>
                  <a:cubicBezTo>
                    <a:pt x="360" y="2128"/>
                    <a:pt x="257" y="2223"/>
                    <a:pt x="252" y="2344"/>
                  </a:cubicBezTo>
                  <a:cubicBezTo>
                    <a:pt x="248" y="2472"/>
                    <a:pt x="350" y="2577"/>
                    <a:pt x="476" y="2577"/>
                  </a:cubicBezTo>
                  <a:cubicBezTo>
                    <a:pt x="1220" y="2577"/>
                    <a:pt x="1220" y="2577"/>
                    <a:pt x="1220" y="2577"/>
                  </a:cubicBezTo>
                  <a:cubicBezTo>
                    <a:pt x="1304" y="2577"/>
                    <a:pt x="1376" y="2531"/>
                    <a:pt x="1415" y="2464"/>
                  </a:cubicBezTo>
                  <a:cubicBezTo>
                    <a:pt x="1520" y="1987"/>
                    <a:pt x="1759" y="1548"/>
                    <a:pt x="2113" y="1194"/>
                  </a:cubicBezTo>
                  <a:cubicBezTo>
                    <a:pt x="2603" y="705"/>
                    <a:pt x="3253" y="435"/>
                    <a:pt x="3946" y="435"/>
                  </a:cubicBezTo>
                  <a:cubicBezTo>
                    <a:pt x="4638" y="435"/>
                    <a:pt x="5289" y="705"/>
                    <a:pt x="5778" y="1194"/>
                  </a:cubicBezTo>
                  <a:cubicBezTo>
                    <a:pt x="6268" y="1684"/>
                    <a:pt x="6537" y="2335"/>
                    <a:pt x="6537" y="3027"/>
                  </a:cubicBezTo>
                  <a:cubicBezTo>
                    <a:pt x="6537" y="3719"/>
                    <a:pt x="6268" y="4370"/>
                    <a:pt x="5778" y="4860"/>
                  </a:cubicBezTo>
                  <a:cubicBezTo>
                    <a:pt x="5289" y="5349"/>
                    <a:pt x="4638" y="5619"/>
                    <a:pt x="3946" y="5619"/>
                  </a:cubicBezTo>
                  <a:cubicBezTo>
                    <a:pt x="3253" y="5619"/>
                    <a:pt x="2603" y="5349"/>
                    <a:pt x="2113" y="4860"/>
                  </a:cubicBezTo>
                  <a:cubicBezTo>
                    <a:pt x="1758" y="4505"/>
                    <a:pt x="1519" y="4065"/>
                    <a:pt x="1414" y="3586"/>
                  </a:cubicBezTo>
                  <a:cubicBezTo>
                    <a:pt x="1375" y="3519"/>
                    <a:pt x="1303" y="3474"/>
                    <a:pt x="1220" y="3474"/>
                  </a:cubicBezTo>
                  <a:cubicBezTo>
                    <a:pt x="234" y="3474"/>
                    <a:pt x="234" y="3474"/>
                    <a:pt x="234" y="3474"/>
                  </a:cubicBezTo>
                  <a:cubicBezTo>
                    <a:pt x="112" y="3474"/>
                    <a:pt x="9" y="3569"/>
                    <a:pt x="4" y="3690"/>
                  </a:cubicBezTo>
                  <a:cubicBezTo>
                    <a:pt x="0" y="3818"/>
                    <a:pt x="102" y="3923"/>
                    <a:pt x="228" y="3923"/>
                  </a:cubicBezTo>
                  <a:cubicBezTo>
                    <a:pt x="1000" y="3923"/>
                    <a:pt x="1000" y="3923"/>
                    <a:pt x="1000" y="3923"/>
                  </a:cubicBezTo>
                  <a:cubicBezTo>
                    <a:pt x="1027" y="3923"/>
                    <a:pt x="1051" y="3940"/>
                    <a:pt x="1059" y="3966"/>
                  </a:cubicBezTo>
                  <a:cubicBezTo>
                    <a:pt x="1206" y="4418"/>
                    <a:pt x="1459" y="4831"/>
                    <a:pt x="1799" y="5171"/>
                  </a:cubicBezTo>
                  <a:cubicBezTo>
                    <a:pt x="2371" y="5743"/>
                    <a:pt x="3132" y="6058"/>
                    <a:pt x="3941" y="6058"/>
                  </a:cubicBezTo>
                  <a:cubicBezTo>
                    <a:pt x="4750" y="6058"/>
                    <a:pt x="5511" y="5743"/>
                    <a:pt x="6083" y="5171"/>
                  </a:cubicBezTo>
                  <a:cubicBezTo>
                    <a:pt x="6655" y="4599"/>
                    <a:pt x="6970" y="3838"/>
                    <a:pt x="6970" y="3029"/>
                  </a:cubicBezTo>
                  <a:cubicBezTo>
                    <a:pt x="6970" y="2220"/>
                    <a:pt x="6655" y="1460"/>
                    <a:pt x="6083" y="8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7439F0-3840-4459-81DB-9D8BDD9ECD0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27" y="1760"/>
              <a:ext cx="138" cy="1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95777F3-9483-4E40-A81A-71695FAEA7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68" y="1966"/>
              <a:ext cx="182" cy="137"/>
            </a:xfrm>
            <a:custGeom>
              <a:avLst/>
              <a:gdLst>
                <a:gd name="T0" fmla="*/ 592 w 592"/>
                <a:gd name="T1" fmla="*/ 0 h 448"/>
                <a:gd name="T2" fmla="*/ 224 w 592"/>
                <a:gd name="T3" fmla="*/ 0 h 448"/>
                <a:gd name="T4" fmla="*/ 0 w 592"/>
                <a:gd name="T5" fmla="*/ 224 h 448"/>
                <a:gd name="T6" fmla="*/ 224 w 592"/>
                <a:gd name="T7" fmla="*/ 448 h 448"/>
                <a:gd name="T8" fmla="*/ 591 w 592"/>
                <a:gd name="T9" fmla="*/ 448 h 448"/>
                <a:gd name="T10" fmla="*/ 582 w 592"/>
                <a:gd name="T11" fmla="*/ 228 h 448"/>
                <a:gd name="T12" fmla="*/ 592 w 592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2" h="448">
                  <a:moveTo>
                    <a:pt x="592" y="0"/>
                  </a:moveTo>
                  <a:cubicBezTo>
                    <a:pt x="224" y="0"/>
                    <a:pt x="224" y="0"/>
                    <a:pt x="224" y="0"/>
                  </a:cubicBezTo>
                  <a:cubicBezTo>
                    <a:pt x="100" y="0"/>
                    <a:pt x="0" y="100"/>
                    <a:pt x="0" y="224"/>
                  </a:cubicBezTo>
                  <a:cubicBezTo>
                    <a:pt x="0" y="348"/>
                    <a:pt x="100" y="448"/>
                    <a:pt x="224" y="448"/>
                  </a:cubicBezTo>
                  <a:cubicBezTo>
                    <a:pt x="591" y="448"/>
                    <a:pt x="591" y="448"/>
                    <a:pt x="591" y="448"/>
                  </a:cubicBezTo>
                  <a:cubicBezTo>
                    <a:pt x="585" y="375"/>
                    <a:pt x="582" y="302"/>
                    <a:pt x="582" y="228"/>
                  </a:cubicBezTo>
                  <a:cubicBezTo>
                    <a:pt x="582" y="151"/>
                    <a:pt x="586" y="75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3ED4B1E-695D-45B9-AF93-C9A2343258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31" y="1106"/>
              <a:ext cx="2502" cy="1858"/>
            </a:xfrm>
            <a:custGeom>
              <a:avLst/>
              <a:gdLst>
                <a:gd name="T0" fmla="*/ 7041 w 8132"/>
                <a:gd name="T1" fmla="*/ 3484 h 6068"/>
                <a:gd name="T2" fmla="*/ 6951 w 8132"/>
                <a:gd name="T3" fmla="*/ 3383 h 6068"/>
                <a:gd name="T4" fmla="*/ 6955 w 8132"/>
                <a:gd name="T5" fmla="*/ 3343 h 6068"/>
                <a:gd name="T6" fmla="*/ 7046 w 8132"/>
                <a:gd name="T7" fmla="*/ 3260 h 6068"/>
                <a:gd name="T8" fmla="*/ 7903 w 8132"/>
                <a:gd name="T9" fmla="*/ 3260 h 6068"/>
                <a:gd name="T10" fmla="*/ 8128 w 8132"/>
                <a:gd name="T11" fmla="*/ 3027 h 6068"/>
                <a:gd name="T12" fmla="*/ 7898 w 8132"/>
                <a:gd name="T13" fmla="*/ 2811 h 6068"/>
                <a:gd name="T14" fmla="*/ 7045 w 8132"/>
                <a:gd name="T15" fmla="*/ 2811 h 6068"/>
                <a:gd name="T16" fmla="*/ 6955 w 8132"/>
                <a:gd name="T17" fmla="*/ 2729 h 6068"/>
                <a:gd name="T18" fmla="*/ 6083 w 8132"/>
                <a:gd name="T19" fmla="*/ 897 h 6068"/>
                <a:gd name="T20" fmla="*/ 3899 w 8132"/>
                <a:gd name="T21" fmla="*/ 11 h 6068"/>
                <a:gd name="T22" fmla="*/ 1799 w 8132"/>
                <a:gd name="T23" fmla="*/ 897 h 6068"/>
                <a:gd name="T24" fmla="*/ 1068 w 8132"/>
                <a:gd name="T25" fmla="*/ 2076 h 6068"/>
                <a:gd name="T26" fmla="*/ 982 w 8132"/>
                <a:gd name="T27" fmla="*/ 2138 h 6068"/>
                <a:gd name="T28" fmla="*/ 234 w 8132"/>
                <a:gd name="T29" fmla="*/ 2138 h 6068"/>
                <a:gd name="T30" fmla="*/ 5 w 8132"/>
                <a:gd name="T31" fmla="*/ 2354 h 6068"/>
                <a:gd name="T32" fmla="*/ 229 w 8132"/>
                <a:gd name="T33" fmla="*/ 2587 h 6068"/>
                <a:gd name="T34" fmla="*/ 1221 w 8132"/>
                <a:gd name="T35" fmla="*/ 2587 h 6068"/>
                <a:gd name="T36" fmla="*/ 1415 w 8132"/>
                <a:gd name="T37" fmla="*/ 2474 h 6068"/>
                <a:gd name="T38" fmla="*/ 2113 w 8132"/>
                <a:gd name="T39" fmla="*/ 1204 h 6068"/>
                <a:gd name="T40" fmla="*/ 3946 w 8132"/>
                <a:gd name="T41" fmla="*/ 445 h 6068"/>
                <a:gd name="T42" fmla="*/ 5779 w 8132"/>
                <a:gd name="T43" fmla="*/ 1204 h 6068"/>
                <a:gd name="T44" fmla="*/ 6538 w 8132"/>
                <a:gd name="T45" fmla="*/ 3037 h 6068"/>
                <a:gd name="T46" fmla="*/ 5779 w 8132"/>
                <a:gd name="T47" fmla="*/ 4870 h 6068"/>
                <a:gd name="T48" fmla="*/ 3946 w 8132"/>
                <a:gd name="T49" fmla="*/ 5629 h 6068"/>
                <a:gd name="T50" fmla="*/ 2113 w 8132"/>
                <a:gd name="T51" fmla="*/ 4870 h 6068"/>
                <a:gd name="T52" fmla="*/ 1414 w 8132"/>
                <a:gd name="T53" fmla="*/ 3596 h 6068"/>
                <a:gd name="T54" fmla="*/ 1221 w 8132"/>
                <a:gd name="T55" fmla="*/ 3484 h 6068"/>
                <a:gd name="T56" fmla="*/ 482 w 8132"/>
                <a:gd name="T57" fmla="*/ 3484 h 6068"/>
                <a:gd name="T58" fmla="*/ 253 w 8132"/>
                <a:gd name="T59" fmla="*/ 3700 h 6068"/>
                <a:gd name="T60" fmla="*/ 477 w 8132"/>
                <a:gd name="T61" fmla="*/ 3933 h 6068"/>
                <a:gd name="T62" fmla="*/ 979 w 8132"/>
                <a:gd name="T63" fmla="*/ 3933 h 6068"/>
                <a:gd name="T64" fmla="*/ 1066 w 8132"/>
                <a:gd name="T65" fmla="*/ 3995 h 6068"/>
                <a:gd name="T66" fmla="*/ 1799 w 8132"/>
                <a:gd name="T67" fmla="*/ 5181 h 6068"/>
                <a:gd name="T68" fmla="*/ 3941 w 8132"/>
                <a:gd name="T69" fmla="*/ 6068 h 6068"/>
                <a:gd name="T70" fmla="*/ 6083 w 8132"/>
                <a:gd name="T71" fmla="*/ 5181 h 6068"/>
                <a:gd name="T72" fmla="*/ 6817 w 8132"/>
                <a:gd name="T73" fmla="*/ 3995 h 6068"/>
                <a:gd name="T74" fmla="*/ 6903 w 8132"/>
                <a:gd name="T75" fmla="*/ 3933 h 6068"/>
                <a:gd name="T76" fmla="*/ 7036 w 8132"/>
                <a:gd name="T77" fmla="*/ 3933 h 6068"/>
                <a:gd name="T78" fmla="*/ 7266 w 8132"/>
                <a:gd name="T79" fmla="*/ 3717 h 6068"/>
                <a:gd name="T80" fmla="*/ 7041 w 8132"/>
                <a:gd name="T81" fmla="*/ 3484 h 6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32" h="6068">
                  <a:moveTo>
                    <a:pt x="7041" y="3484"/>
                  </a:moveTo>
                  <a:cubicBezTo>
                    <a:pt x="6987" y="3484"/>
                    <a:pt x="6945" y="3437"/>
                    <a:pt x="6951" y="3383"/>
                  </a:cubicBezTo>
                  <a:cubicBezTo>
                    <a:pt x="6952" y="3370"/>
                    <a:pt x="6954" y="3356"/>
                    <a:pt x="6955" y="3343"/>
                  </a:cubicBezTo>
                  <a:cubicBezTo>
                    <a:pt x="6960" y="3296"/>
                    <a:pt x="6999" y="3260"/>
                    <a:pt x="7046" y="3260"/>
                  </a:cubicBezTo>
                  <a:cubicBezTo>
                    <a:pt x="7903" y="3260"/>
                    <a:pt x="7903" y="3260"/>
                    <a:pt x="7903" y="3260"/>
                  </a:cubicBezTo>
                  <a:cubicBezTo>
                    <a:pt x="8030" y="3260"/>
                    <a:pt x="8132" y="3155"/>
                    <a:pt x="8128" y="3027"/>
                  </a:cubicBezTo>
                  <a:cubicBezTo>
                    <a:pt x="8123" y="2906"/>
                    <a:pt x="8020" y="2811"/>
                    <a:pt x="7898" y="2811"/>
                  </a:cubicBezTo>
                  <a:cubicBezTo>
                    <a:pt x="7045" y="2811"/>
                    <a:pt x="7045" y="2811"/>
                    <a:pt x="7045" y="2811"/>
                  </a:cubicBezTo>
                  <a:cubicBezTo>
                    <a:pt x="6998" y="2811"/>
                    <a:pt x="6959" y="2776"/>
                    <a:pt x="6955" y="2729"/>
                  </a:cubicBezTo>
                  <a:cubicBezTo>
                    <a:pt x="6885" y="2037"/>
                    <a:pt x="6581" y="1396"/>
                    <a:pt x="6083" y="897"/>
                  </a:cubicBezTo>
                  <a:cubicBezTo>
                    <a:pt x="5506" y="320"/>
                    <a:pt x="4716" y="0"/>
                    <a:pt x="3899" y="11"/>
                  </a:cubicBezTo>
                  <a:cubicBezTo>
                    <a:pt x="3106" y="21"/>
                    <a:pt x="2361" y="335"/>
                    <a:pt x="1799" y="897"/>
                  </a:cubicBezTo>
                  <a:cubicBezTo>
                    <a:pt x="1466" y="1231"/>
                    <a:pt x="1216" y="1635"/>
                    <a:pt x="1068" y="2076"/>
                  </a:cubicBezTo>
                  <a:cubicBezTo>
                    <a:pt x="1056" y="2113"/>
                    <a:pt x="1021" y="2138"/>
                    <a:pt x="982" y="2138"/>
                  </a:cubicBezTo>
                  <a:cubicBezTo>
                    <a:pt x="234" y="2138"/>
                    <a:pt x="234" y="2138"/>
                    <a:pt x="234" y="2138"/>
                  </a:cubicBezTo>
                  <a:cubicBezTo>
                    <a:pt x="113" y="2138"/>
                    <a:pt x="9" y="2233"/>
                    <a:pt x="5" y="2354"/>
                  </a:cubicBezTo>
                  <a:cubicBezTo>
                    <a:pt x="0" y="2482"/>
                    <a:pt x="102" y="2587"/>
                    <a:pt x="229" y="2587"/>
                  </a:cubicBezTo>
                  <a:cubicBezTo>
                    <a:pt x="1221" y="2587"/>
                    <a:pt x="1221" y="2587"/>
                    <a:pt x="1221" y="2587"/>
                  </a:cubicBezTo>
                  <a:cubicBezTo>
                    <a:pt x="1304" y="2587"/>
                    <a:pt x="1377" y="2541"/>
                    <a:pt x="1415" y="2474"/>
                  </a:cubicBezTo>
                  <a:cubicBezTo>
                    <a:pt x="1521" y="1997"/>
                    <a:pt x="1759" y="1558"/>
                    <a:pt x="2113" y="1204"/>
                  </a:cubicBezTo>
                  <a:cubicBezTo>
                    <a:pt x="2603" y="715"/>
                    <a:pt x="3254" y="445"/>
                    <a:pt x="3946" y="445"/>
                  </a:cubicBezTo>
                  <a:cubicBezTo>
                    <a:pt x="4638" y="445"/>
                    <a:pt x="5289" y="715"/>
                    <a:pt x="5779" y="1204"/>
                  </a:cubicBezTo>
                  <a:cubicBezTo>
                    <a:pt x="6268" y="1694"/>
                    <a:pt x="6538" y="2345"/>
                    <a:pt x="6538" y="3037"/>
                  </a:cubicBezTo>
                  <a:cubicBezTo>
                    <a:pt x="6538" y="3729"/>
                    <a:pt x="6268" y="4380"/>
                    <a:pt x="5779" y="4870"/>
                  </a:cubicBezTo>
                  <a:cubicBezTo>
                    <a:pt x="5289" y="5359"/>
                    <a:pt x="4638" y="5629"/>
                    <a:pt x="3946" y="5629"/>
                  </a:cubicBezTo>
                  <a:cubicBezTo>
                    <a:pt x="3254" y="5629"/>
                    <a:pt x="2603" y="5359"/>
                    <a:pt x="2113" y="4870"/>
                  </a:cubicBezTo>
                  <a:cubicBezTo>
                    <a:pt x="1758" y="4515"/>
                    <a:pt x="1519" y="4075"/>
                    <a:pt x="1414" y="3596"/>
                  </a:cubicBezTo>
                  <a:cubicBezTo>
                    <a:pt x="1376" y="3529"/>
                    <a:pt x="1303" y="3484"/>
                    <a:pt x="1221" y="3484"/>
                  </a:cubicBezTo>
                  <a:cubicBezTo>
                    <a:pt x="482" y="3484"/>
                    <a:pt x="482" y="3484"/>
                    <a:pt x="482" y="3484"/>
                  </a:cubicBezTo>
                  <a:cubicBezTo>
                    <a:pt x="360" y="3484"/>
                    <a:pt x="257" y="3579"/>
                    <a:pt x="253" y="3700"/>
                  </a:cubicBezTo>
                  <a:cubicBezTo>
                    <a:pt x="248" y="3828"/>
                    <a:pt x="350" y="3933"/>
                    <a:pt x="477" y="3933"/>
                  </a:cubicBezTo>
                  <a:cubicBezTo>
                    <a:pt x="979" y="3933"/>
                    <a:pt x="979" y="3933"/>
                    <a:pt x="979" y="3933"/>
                  </a:cubicBezTo>
                  <a:cubicBezTo>
                    <a:pt x="1018" y="3933"/>
                    <a:pt x="1053" y="3958"/>
                    <a:pt x="1066" y="3995"/>
                  </a:cubicBezTo>
                  <a:cubicBezTo>
                    <a:pt x="1213" y="4439"/>
                    <a:pt x="1464" y="4846"/>
                    <a:pt x="1799" y="5181"/>
                  </a:cubicBezTo>
                  <a:cubicBezTo>
                    <a:pt x="2371" y="5753"/>
                    <a:pt x="3132" y="6068"/>
                    <a:pt x="3941" y="6068"/>
                  </a:cubicBezTo>
                  <a:cubicBezTo>
                    <a:pt x="4750" y="6068"/>
                    <a:pt x="5511" y="5753"/>
                    <a:pt x="6083" y="5181"/>
                  </a:cubicBezTo>
                  <a:cubicBezTo>
                    <a:pt x="6422" y="4842"/>
                    <a:pt x="6670" y="4437"/>
                    <a:pt x="6817" y="3995"/>
                  </a:cubicBezTo>
                  <a:cubicBezTo>
                    <a:pt x="6829" y="3958"/>
                    <a:pt x="6864" y="3933"/>
                    <a:pt x="6903" y="3933"/>
                  </a:cubicBezTo>
                  <a:cubicBezTo>
                    <a:pt x="7036" y="3933"/>
                    <a:pt x="7036" y="3933"/>
                    <a:pt x="7036" y="3933"/>
                  </a:cubicBezTo>
                  <a:cubicBezTo>
                    <a:pt x="7158" y="3933"/>
                    <a:pt x="7261" y="3838"/>
                    <a:pt x="7266" y="3717"/>
                  </a:cubicBezTo>
                  <a:cubicBezTo>
                    <a:pt x="7270" y="3589"/>
                    <a:pt x="7168" y="3484"/>
                    <a:pt x="7041" y="3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F0F1FF-C2A6-4D9D-834F-DBFD74DFFD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05" y="2173"/>
              <a:ext cx="138" cy="13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5F45C89-8824-4E0B-8DF8-0DBFB57E791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2" y="1105"/>
              <a:ext cx="2229" cy="1861"/>
            </a:xfrm>
            <a:custGeom>
              <a:avLst/>
              <a:gdLst>
                <a:gd name="T0" fmla="*/ 7239 w 7243"/>
                <a:gd name="T1" fmla="*/ 3030 h 6079"/>
                <a:gd name="T2" fmla="*/ 7009 w 7243"/>
                <a:gd name="T3" fmla="*/ 2814 h 6079"/>
                <a:gd name="T4" fmla="*/ 6152 w 7243"/>
                <a:gd name="T5" fmla="*/ 2814 h 6079"/>
                <a:gd name="T6" fmla="*/ 6041 w 7243"/>
                <a:gd name="T7" fmla="*/ 2715 h 6079"/>
                <a:gd name="T8" fmla="*/ 6041 w 7243"/>
                <a:gd name="T9" fmla="*/ 2709 h 6079"/>
                <a:gd name="T10" fmla="*/ 6147 w 7243"/>
                <a:gd name="T11" fmla="*/ 2590 h 6079"/>
                <a:gd name="T12" fmla="*/ 6377 w 7243"/>
                <a:gd name="T13" fmla="*/ 2374 h 6079"/>
                <a:gd name="T14" fmla="*/ 6153 w 7243"/>
                <a:gd name="T15" fmla="*/ 2141 h 6079"/>
                <a:gd name="T16" fmla="*/ 6004 w 7243"/>
                <a:gd name="T17" fmla="*/ 2141 h 6079"/>
                <a:gd name="T18" fmla="*/ 5899 w 7243"/>
                <a:gd name="T19" fmla="*/ 2065 h 6079"/>
                <a:gd name="T20" fmla="*/ 5160 w 7243"/>
                <a:gd name="T21" fmla="*/ 888 h 6079"/>
                <a:gd name="T22" fmla="*/ 2985 w 7243"/>
                <a:gd name="T23" fmla="*/ 11 h 6079"/>
                <a:gd name="T24" fmla="*/ 887 w 7243"/>
                <a:gd name="T25" fmla="*/ 898 h 6079"/>
                <a:gd name="T26" fmla="*/ 0 w 7243"/>
                <a:gd name="T27" fmla="*/ 3040 h 6079"/>
                <a:gd name="T28" fmla="*/ 887 w 7243"/>
                <a:gd name="T29" fmla="*/ 5182 h 6079"/>
                <a:gd name="T30" fmla="*/ 2989 w 7243"/>
                <a:gd name="T31" fmla="*/ 6069 h 6079"/>
                <a:gd name="T32" fmla="*/ 5171 w 7243"/>
                <a:gd name="T33" fmla="*/ 5182 h 6079"/>
                <a:gd name="T34" fmla="*/ 6041 w 7243"/>
                <a:gd name="T35" fmla="*/ 3363 h 6079"/>
                <a:gd name="T36" fmla="*/ 6152 w 7243"/>
                <a:gd name="T37" fmla="*/ 3263 h 6079"/>
                <a:gd name="T38" fmla="*/ 7015 w 7243"/>
                <a:gd name="T39" fmla="*/ 3263 h 6079"/>
                <a:gd name="T40" fmla="*/ 7239 w 7243"/>
                <a:gd name="T41" fmla="*/ 3030 h 6079"/>
                <a:gd name="T42" fmla="*/ 4862 w 7243"/>
                <a:gd name="T43" fmla="*/ 4873 h 6079"/>
                <a:gd name="T44" fmla="*/ 3029 w 7243"/>
                <a:gd name="T45" fmla="*/ 5632 h 6079"/>
                <a:gd name="T46" fmla="*/ 1197 w 7243"/>
                <a:gd name="T47" fmla="*/ 4873 h 6079"/>
                <a:gd name="T48" fmla="*/ 438 w 7243"/>
                <a:gd name="T49" fmla="*/ 3040 h 6079"/>
                <a:gd name="T50" fmla="*/ 1197 w 7243"/>
                <a:gd name="T51" fmla="*/ 1207 h 6079"/>
                <a:gd name="T52" fmla="*/ 3029 w 7243"/>
                <a:gd name="T53" fmla="*/ 448 h 6079"/>
                <a:gd name="T54" fmla="*/ 4862 w 7243"/>
                <a:gd name="T55" fmla="*/ 1207 h 6079"/>
                <a:gd name="T56" fmla="*/ 5621 w 7243"/>
                <a:gd name="T57" fmla="*/ 3040 h 6079"/>
                <a:gd name="T58" fmla="*/ 4862 w 7243"/>
                <a:gd name="T59" fmla="*/ 4873 h 6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243" h="6079">
                  <a:moveTo>
                    <a:pt x="7239" y="3030"/>
                  </a:moveTo>
                  <a:cubicBezTo>
                    <a:pt x="7235" y="2909"/>
                    <a:pt x="7131" y="2814"/>
                    <a:pt x="7009" y="2814"/>
                  </a:cubicBezTo>
                  <a:cubicBezTo>
                    <a:pt x="6152" y="2814"/>
                    <a:pt x="6152" y="2814"/>
                    <a:pt x="6152" y="2814"/>
                  </a:cubicBezTo>
                  <a:cubicBezTo>
                    <a:pt x="6095" y="2814"/>
                    <a:pt x="6047" y="2772"/>
                    <a:pt x="6041" y="2715"/>
                  </a:cubicBezTo>
                  <a:cubicBezTo>
                    <a:pt x="6041" y="2713"/>
                    <a:pt x="6041" y="2711"/>
                    <a:pt x="6041" y="2709"/>
                  </a:cubicBezTo>
                  <a:cubicBezTo>
                    <a:pt x="6034" y="2646"/>
                    <a:pt x="6083" y="2590"/>
                    <a:pt x="6147" y="2590"/>
                  </a:cubicBezTo>
                  <a:cubicBezTo>
                    <a:pt x="6269" y="2590"/>
                    <a:pt x="6373" y="2495"/>
                    <a:pt x="6377" y="2374"/>
                  </a:cubicBezTo>
                  <a:cubicBezTo>
                    <a:pt x="6381" y="2246"/>
                    <a:pt x="6279" y="2141"/>
                    <a:pt x="6153" y="2141"/>
                  </a:cubicBezTo>
                  <a:cubicBezTo>
                    <a:pt x="6004" y="2141"/>
                    <a:pt x="6004" y="2141"/>
                    <a:pt x="6004" y="2141"/>
                  </a:cubicBezTo>
                  <a:cubicBezTo>
                    <a:pt x="5956" y="2141"/>
                    <a:pt x="5914" y="2111"/>
                    <a:pt x="5899" y="2065"/>
                  </a:cubicBezTo>
                  <a:cubicBezTo>
                    <a:pt x="5750" y="1626"/>
                    <a:pt x="5500" y="1224"/>
                    <a:pt x="5160" y="888"/>
                  </a:cubicBezTo>
                  <a:cubicBezTo>
                    <a:pt x="4583" y="316"/>
                    <a:pt x="3797" y="0"/>
                    <a:pt x="2985" y="11"/>
                  </a:cubicBezTo>
                  <a:cubicBezTo>
                    <a:pt x="2192" y="23"/>
                    <a:pt x="1449" y="337"/>
                    <a:pt x="887" y="898"/>
                  </a:cubicBezTo>
                  <a:cubicBezTo>
                    <a:pt x="315" y="1470"/>
                    <a:pt x="0" y="2231"/>
                    <a:pt x="0" y="3040"/>
                  </a:cubicBezTo>
                  <a:cubicBezTo>
                    <a:pt x="0" y="3849"/>
                    <a:pt x="315" y="4610"/>
                    <a:pt x="887" y="5182"/>
                  </a:cubicBezTo>
                  <a:cubicBezTo>
                    <a:pt x="1450" y="5744"/>
                    <a:pt x="2195" y="6058"/>
                    <a:pt x="2989" y="6069"/>
                  </a:cubicBezTo>
                  <a:cubicBezTo>
                    <a:pt x="3805" y="6079"/>
                    <a:pt x="4594" y="5759"/>
                    <a:pt x="5171" y="5182"/>
                  </a:cubicBezTo>
                  <a:cubicBezTo>
                    <a:pt x="5666" y="4687"/>
                    <a:pt x="5969" y="4050"/>
                    <a:pt x="6041" y="3363"/>
                  </a:cubicBezTo>
                  <a:cubicBezTo>
                    <a:pt x="6047" y="3306"/>
                    <a:pt x="6095" y="3263"/>
                    <a:pt x="6152" y="3263"/>
                  </a:cubicBezTo>
                  <a:cubicBezTo>
                    <a:pt x="7015" y="3263"/>
                    <a:pt x="7015" y="3263"/>
                    <a:pt x="7015" y="3263"/>
                  </a:cubicBezTo>
                  <a:cubicBezTo>
                    <a:pt x="7141" y="3263"/>
                    <a:pt x="7243" y="3158"/>
                    <a:pt x="7239" y="3030"/>
                  </a:cubicBezTo>
                  <a:close/>
                  <a:moveTo>
                    <a:pt x="4862" y="4873"/>
                  </a:moveTo>
                  <a:cubicBezTo>
                    <a:pt x="4372" y="5362"/>
                    <a:pt x="3722" y="5632"/>
                    <a:pt x="3029" y="5632"/>
                  </a:cubicBezTo>
                  <a:cubicBezTo>
                    <a:pt x="2337" y="5632"/>
                    <a:pt x="1686" y="5362"/>
                    <a:pt x="1197" y="4873"/>
                  </a:cubicBezTo>
                  <a:cubicBezTo>
                    <a:pt x="707" y="4383"/>
                    <a:pt x="438" y="3732"/>
                    <a:pt x="438" y="3040"/>
                  </a:cubicBezTo>
                  <a:cubicBezTo>
                    <a:pt x="438" y="2348"/>
                    <a:pt x="707" y="1697"/>
                    <a:pt x="1197" y="1207"/>
                  </a:cubicBezTo>
                  <a:cubicBezTo>
                    <a:pt x="1686" y="718"/>
                    <a:pt x="2337" y="448"/>
                    <a:pt x="3029" y="448"/>
                  </a:cubicBezTo>
                  <a:cubicBezTo>
                    <a:pt x="3722" y="448"/>
                    <a:pt x="4372" y="718"/>
                    <a:pt x="4862" y="1207"/>
                  </a:cubicBezTo>
                  <a:cubicBezTo>
                    <a:pt x="5351" y="1697"/>
                    <a:pt x="5621" y="2348"/>
                    <a:pt x="5621" y="3040"/>
                  </a:cubicBezTo>
                  <a:cubicBezTo>
                    <a:pt x="5621" y="3732"/>
                    <a:pt x="5351" y="4383"/>
                    <a:pt x="4862" y="48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ED3CCF1-E7BF-4D2E-82E0-A04B8E10E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963" y="2628781"/>
            <a:ext cx="1921669" cy="72020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1456FC50-2038-4385-B235-9A9A9E5223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22337" y="2628781"/>
            <a:ext cx="1921669" cy="72020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FF3E9C4-ECCF-4B98-9562-0010A86BB0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2358" y="2628781"/>
            <a:ext cx="1921669" cy="72020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46260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ction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B77793-5F8E-4C86-A052-857580D2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C2728455-1487-4C74-A7E6-239D85A409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56740" y="1170200"/>
            <a:ext cx="2419683" cy="398362"/>
          </a:xfrm>
          <a:noFill/>
        </p:spPr>
        <p:txBody>
          <a:bodyPr wrap="square" tIns="0" bIns="0" rtlCol="0" anchor="b">
            <a:noAutofit/>
          </a:bodyPr>
          <a:lstStyle>
            <a:lvl1pPr marL="0" indent="0">
              <a:spcBef>
                <a:spcPts val="0"/>
              </a:spcBef>
              <a:buNone/>
              <a:defRPr lang="en-US" sz="1200" b="1" cap="all" baseline="0" smtClean="0">
                <a:solidFill>
                  <a:schemeClr val="accent2"/>
                </a:solidFill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F57DCF69-5B30-441D-8DB0-E4C40540E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6740" y="1580245"/>
            <a:ext cx="2419683" cy="568856"/>
          </a:xfrm>
          <a:noFill/>
        </p:spPr>
        <p:txBody>
          <a:bodyPr wrap="square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05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6B2D749-0076-4F94-878E-579D1794DD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1606" y="1173550"/>
            <a:ext cx="2419683" cy="398362"/>
          </a:xfrm>
          <a:noFill/>
        </p:spPr>
        <p:txBody>
          <a:bodyPr wrap="square" tIns="0" bIns="0" rtlCol="0" anchor="b">
            <a:noAutofit/>
          </a:bodyPr>
          <a:lstStyle>
            <a:lvl1pPr marL="0" indent="0" algn="r">
              <a:spcBef>
                <a:spcPts val="0"/>
              </a:spcBef>
              <a:buNone/>
              <a:defRPr lang="en-US" sz="1200" b="1" cap="all" baseline="0" smtClean="0">
                <a:solidFill>
                  <a:schemeClr val="accent1"/>
                </a:solidFill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08BBCD88-59BE-4C94-91EB-EAFD5A1DD6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606" y="1584800"/>
            <a:ext cx="2419683" cy="568856"/>
          </a:xfrm>
          <a:noFill/>
        </p:spPr>
        <p:txBody>
          <a:bodyPr wrap="square" rtlCol="0">
            <a:noAutofit/>
          </a:bodyPr>
          <a:lstStyle>
            <a:lvl1pPr marL="0" indent="0" algn="r">
              <a:spcBef>
                <a:spcPts val="0"/>
              </a:spcBef>
              <a:buNone/>
              <a:defRPr lang="en-US" sz="105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C1DA9B20-C0ED-4AA5-BF08-1D41D0E945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55443" y="3300803"/>
            <a:ext cx="2419683" cy="398362"/>
          </a:xfrm>
          <a:noFill/>
        </p:spPr>
        <p:txBody>
          <a:bodyPr wrap="square" tIns="0" bIns="0" rtlCol="0" anchor="b">
            <a:noAutofit/>
          </a:bodyPr>
          <a:lstStyle>
            <a:lvl1pPr marL="0" indent="0">
              <a:spcBef>
                <a:spcPts val="0"/>
              </a:spcBef>
              <a:buNone/>
              <a:defRPr lang="en-US" sz="1200" b="1" cap="all" baseline="0" smtClean="0">
                <a:solidFill>
                  <a:schemeClr val="accent3"/>
                </a:solidFill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EFE07614-1B8D-4637-BF4A-203C7FBBAC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55443" y="3710848"/>
            <a:ext cx="2419683" cy="568856"/>
          </a:xfrm>
          <a:noFill/>
        </p:spPr>
        <p:txBody>
          <a:bodyPr wrap="square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05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0D84A6-AEFB-4B95-8EF7-0DA163BC9108}"/>
              </a:ext>
            </a:extLst>
          </p:cNvPr>
          <p:cNvGrpSpPr/>
          <p:nvPr userDrawn="1"/>
        </p:nvGrpSpPr>
        <p:grpSpPr>
          <a:xfrm>
            <a:off x="2803239" y="1053680"/>
            <a:ext cx="3537005" cy="3588507"/>
            <a:chOff x="2716213" y="2090738"/>
            <a:chExt cx="6759576" cy="6858000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FF514EE-809C-49E0-A24C-408E385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1" y="5519738"/>
              <a:ext cx="3219450" cy="3429000"/>
            </a:xfrm>
            <a:custGeom>
              <a:avLst/>
              <a:gdLst>
                <a:gd name="T0" fmla="*/ 0 w 9579"/>
                <a:gd name="T1" fmla="*/ 3386 h 10056"/>
                <a:gd name="T2" fmla="*/ 0 w 9579"/>
                <a:gd name="T3" fmla="*/ 10056 h 10056"/>
                <a:gd name="T4" fmla="*/ 9579 w 9579"/>
                <a:gd name="T5" fmla="*/ 0 h 10056"/>
                <a:gd name="T6" fmla="*/ 3386 w 9579"/>
                <a:gd name="T7" fmla="*/ 0 h 10056"/>
                <a:gd name="T8" fmla="*/ 0 w 9579"/>
                <a:gd name="T9" fmla="*/ 3386 h 10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9" h="10056">
                  <a:moveTo>
                    <a:pt x="0" y="3386"/>
                  </a:moveTo>
                  <a:cubicBezTo>
                    <a:pt x="0" y="10056"/>
                    <a:pt x="0" y="10056"/>
                    <a:pt x="0" y="10056"/>
                  </a:cubicBezTo>
                  <a:cubicBezTo>
                    <a:pt x="5290" y="10056"/>
                    <a:pt x="9579" y="5290"/>
                    <a:pt x="9579" y="0"/>
                  </a:cubicBezTo>
                  <a:cubicBezTo>
                    <a:pt x="3386" y="0"/>
                    <a:pt x="3386" y="0"/>
                    <a:pt x="3386" y="0"/>
                  </a:cubicBezTo>
                  <a:cubicBezTo>
                    <a:pt x="3386" y="1870"/>
                    <a:pt x="1870" y="3386"/>
                    <a:pt x="0" y="33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876C601-64E1-4D68-9D64-27DF21E2E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1" y="2254251"/>
              <a:ext cx="3379788" cy="3265488"/>
            </a:xfrm>
            <a:custGeom>
              <a:avLst/>
              <a:gdLst>
                <a:gd name="T0" fmla="*/ 3386 w 10055"/>
                <a:gd name="T1" fmla="*/ 9578 h 9578"/>
                <a:gd name="T2" fmla="*/ 10055 w 10055"/>
                <a:gd name="T3" fmla="*/ 9578 h 9578"/>
                <a:gd name="T4" fmla="*/ 0 w 10055"/>
                <a:gd name="T5" fmla="*/ 0 h 9578"/>
                <a:gd name="T6" fmla="*/ 0 w 10055"/>
                <a:gd name="T7" fmla="*/ 6192 h 9578"/>
                <a:gd name="T8" fmla="*/ 3386 w 10055"/>
                <a:gd name="T9" fmla="*/ 9578 h 9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5" h="9578">
                  <a:moveTo>
                    <a:pt x="3386" y="9578"/>
                  </a:moveTo>
                  <a:cubicBezTo>
                    <a:pt x="10055" y="9578"/>
                    <a:pt x="10055" y="9578"/>
                    <a:pt x="10055" y="9578"/>
                  </a:cubicBezTo>
                  <a:cubicBezTo>
                    <a:pt x="10055" y="4288"/>
                    <a:pt x="5290" y="0"/>
                    <a:pt x="0" y="0"/>
                  </a:cubicBezTo>
                  <a:cubicBezTo>
                    <a:pt x="0" y="6192"/>
                    <a:pt x="0" y="6192"/>
                    <a:pt x="0" y="6192"/>
                  </a:cubicBezTo>
                  <a:cubicBezTo>
                    <a:pt x="1870" y="6192"/>
                    <a:pt x="3386" y="7708"/>
                    <a:pt x="3386" y="95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2019428-A2D7-4A46-8551-2B4CEFBCC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551" y="2090738"/>
              <a:ext cx="3219450" cy="3429000"/>
            </a:xfrm>
            <a:custGeom>
              <a:avLst/>
              <a:gdLst>
                <a:gd name="T0" fmla="*/ 9579 w 9579"/>
                <a:gd name="T1" fmla="*/ 6669 h 10055"/>
                <a:gd name="T2" fmla="*/ 9579 w 9579"/>
                <a:gd name="T3" fmla="*/ 0 h 10055"/>
                <a:gd name="T4" fmla="*/ 0 w 9579"/>
                <a:gd name="T5" fmla="*/ 10055 h 10055"/>
                <a:gd name="T6" fmla="*/ 6192 w 9579"/>
                <a:gd name="T7" fmla="*/ 10055 h 10055"/>
                <a:gd name="T8" fmla="*/ 9579 w 9579"/>
                <a:gd name="T9" fmla="*/ 6669 h 10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9" h="10055">
                  <a:moveTo>
                    <a:pt x="9579" y="6669"/>
                  </a:moveTo>
                  <a:cubicBezTo>
                    <a:pt x="9579" y="0"/>
                    <a:pt x="9579" y="0"/>
                    <a:pt x="9579" y="0"/>
                  </a:cubicBezTo>
                  <a:cubicBezTo>
                    <a:pt x="4289" y="0"/>
                    <a:pt x="0" y="4765"/>
                    <a:pt x="0" y="10055"/>
                  </a:cubicBezTo>
                  <a:cubicBezTo>
                    <a:pt x="6192" y="10055"/>
                    <a:pt x="6192" y="10055"/>
                    <a:pt x="6192" y="10055"/>
                  </a:cubicBezTo>
                  <a:cubicBezTo>
                    <a:pt x="6192" y="8185"/>
                    <a:pt x="7708" y="6669"/>
                    <a:pt x="9579" y="66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CF40318B-9D92-4168-8E62-EFD1FCCEC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5519738"/>
              <a:ext cx="3379788" cy="3267075"/>
            </a:xfrm>
            <a:custGeom>
              <a:avLst/>
              <a:gdLst>
                <a:gd name="T0" fmla="*/ 6669 w 10056"/>
                <a:gd name="T1" fmla="*/ 0 h 9579"/>
                <a:gd name="T2" fmla="*/ 0 w 10056"/>
                <a:gd name="T3" fmla="*/ 0 h 9579"/>
                <a:gd name="T4" fmla="*/ 10056 w 10056"/>
                <a:gd name="T5" fmla="*/ 9579 h 9579"/>
                <a:gd name="T6" fmla="*/ 10056 w 10056"/>
                <a:gd name="T7" fmla="*/ 3386 h 9579"/>
                <a:gd name="T8" fmla="*/ 6669 w 10056"/>
                <a:gd name="T9" fmla="*/ 0 h 9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56" h="9579">
                  <a:moveTo>
                    <a:pt x="66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90"/>
                    <a:pt x="4766" y="9579"/>
                    <a:pt x="10056" y="9579"/>
                  </a:cubicBezTo>
                  <a:cubicBezTo>
                    <a:pt x="10056" y="3386"/>
                    <a:pt x="10056" y="3386"/>
                    <a:pt x="10056" y="3386"/>
                  </a:cubicBezTo>
                  <a:cubicBezTo>
                    <a:pt x="8185" y="3386"/>
                    <a:pt x="6669" y="1870"/>
                    <a:pt x="6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09B4B70-6066-4F68-94C4-BC6DCDE61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1" y="5519738"/>
              <a:ext cx="960438" cy="966788"/>
            </a:xfrm>
            <a:custGeom>
              <a:avLst/>
              <a:gdLst>
                <a:gd name="T0" fmla="*/ 2247 w 2859"/>
                <a:gd name="T1" fmla="*/ 0 h 2837"/>
                <a:gd name="T2" fmla="*/ 2534 w 2859"/>
                <a:gd name="T3" fmla="*/ 311 h 2837"/>
                <a:gd name="T4" fmla="*/ 2859 w 2859"/>
                <a:gd name="T5" fmla="*/ 0 h 2837"/>
                <a:gd name="T6" fmla="*/ 348 w 2859"/>
                <a:gd name="T7" fmla="*/ 2837 h 2837"/>
                <a:gd name="T8" fmla="*/ 0 w 2859"/>
                <a:gd name="T9" fmla="*/ 2553 h 2837"/>
                <a:gd name="T10" fmla="*/ 260 w 2859"/>
                <a:gd name="T11" fmla="*/ 2232 h 2837"/>
                <a:gd name="T12" fmla="*/ 2247 w 2859"/>
                <a:gd name="T13" fmla="*/ 0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9" h="2837">
                  <a:moveTo>
                    <a:pt x="2247" y="0"/>
                  </a:moveTo>
                  <a:cubicBezTo>
                    <a:pt x="2534" y="311"/>
                    <a:pt x="2534" y="311"/>
                    <a:pt x="2534" y="311"/>
                  </a:cubicBezTo>
                  <a:cubicBezTo>
                    <a:pt x="2859" y="0"/>
                    <a:pt x="2859" y="0"/>
                    <a:pt x="2859" y="0"/>
                  </a:cubicBezTo>
                  <a:cubicBezTo>
                    <a:pt x="2814" y="1451"/>
                    <a:pt x="1947" y="2588"/>
                    <a:pt x="348" y="2837"/>
                  </a:cubicBezTo>
                  <a:cubicBezTo>
                    <a:pt x="0" y="2553"/>
                    <a:pt x="0" y="2553"/>
                    <a:pt x="0" y="2553"/>
                  </a:cubicBezTo>
                  <a:cubicBezTo>
                    <a:pt x="260" y="2232"/>
                    <a:pt x="260" y="2232"/>
                    <a:pt x="260" y="2232"/>
                  </a:cubicBezTo>
                  <a:cubicBezTo>
                    <a:pt x="1399" y="2080"/>
                    <a:pt x="2252" y="1109"/>
                    <a:pt x="2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DE36FDA-1BCE-45E3-B2E2-6252A974F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1" y="4545013"/>
              <a:ext cx="954088" cy="974725"/>
            </a:xfrm>
            <a:custGeom>
              <a:avLst/>
              <a:gdLst>
                <a:gd name="T0" fmla="*/ 0 w 2837"/>
                <a:gd name="T1" fmla="*/ 612 h 2859"/>
                <a:gd name="T2" fmla="*/ 311 w 2837"/>
                <a:gd name="T3" fmla="*/ 325 h 2859"/>
                <a:gd name="T4" fmla="*/ 0 w 2837"/>
                <a:gd name="T5" fmla="*/ 0 h 2859"/>
                <a:gd name="T6" fmla="*/ 2837 w 2837"/>
                <a:gd name="T7" fmla="*/ 2511 h 2859"/>
                <a:gd name="T8" fmla="*/ 2553 w 2837"/>
                <a:gd name="T9" fmla="*/ 2859 h 2859"/>
                <a:gd name="T10" fmla="*/ 2232 w 2837"/>
                <a:gd name="T11" fmla="*/ 2599 h 2859"/>
                <a:gd name="T12" fmla="*/ 0 w 2837"/>
                <a:gd name="T13" fmla="*/ 612 h 2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7" h="2859">
                  <a:moveTo>
                    <a:pt x="0" y="612"/>
                  </a:moveTo>
                  <a:cubicBezTo>
                    <a:pt x="311" y="325"/>
                    <a:pt x="311" y="325"/>
                    <a:pt x="311" y="3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51" y="45"/>
                    <a:pt x="2588" y="912"/>
                    <a:pt x="2837" y="2511"/>
                  </a:cubicBezTo>
                  <a:cubicBezTo>
                    <a:pt x="2553" y="2859"/>
                    <a:pt x="2553" y="2859"/>
                    <a:pt x="2553" y="2859"/>
                  </a:cubicBezTo>
                  <a:cubicBezTo>
                    <a:pt x="2232" y="2599"/>
                    <a:pt x="2232" y="2599"/>
                    <a:pt x="2232" y="2599"/>
                  </a:cubicBezTo>
                  <a:cubicBezTo>
                    <a:pt x="2080" y="1461"/>
                    <a:pt x="1109" y="606"/>
                    <a:pt x="0" y="6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FB52352-D333-4A8B-8773-237868C7C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563" y="4552951"/>
              <a:ext cx="960438" cy="966788"/>
            </a:xfrm>
            <a:custGeom>
              <a:avLst/>
              <a:gdLst>
                <a:gd name="T0" fmla="*/ 612 w 2859"/>
                <a:gd name="T1" fmla="*/ 2837 h 2837"/>
                <a:gd name="T2" fmla="*/ 325 w 2859"/>
                <a:gd name="T3" fmla="*/ 2526 h 2837"/>
                <a:gd name="T4" fmla="*/ 0 w 2859"/>
                <a:gd name="T5" fmla="*/ 2837 h 2837"/>
                <a:gd name="T6" fmla="*/ 2511 w 2859"/>
                <a:gd name="T7" fmla="*/ 0 h 2837"/>
                <a:gd name="T8" fmla="*/ 2859 w 2859"/>
                <a:gd name="T9" fmla="*/ 284 h 2837"/>
                <a:gd name="T10" fmla="*/ 2599 w 2859"/>
                <a:gd name="T11" fmla="*/ 605 h 2837"/>
                <a:gd name="T12" fmla="*/ 612 w 2859"/>
                <a:gd name="T13" fmla="*/ 2837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9" h="2837">
                  <a:moveTo>
                    <a:pt x="612" y="2837"/>
                  </a:moveTo>
                  <a:cubicBezTo>
                    <a:pt x="325" y="2526"/>
                    <a:pt x="325" y="2526"/>
                    <a:pt x="325" y="2526"/>
                  </a:cubicBezTo>
                  <a:cubicBezTo>
                    <a:pt x="0" y="2837"/>
                    <a:pt x="0" y="2837"/>
                    <a:pt x="0" y="2837"/>
                  </a:cubicBezTo>
                  <a:cubicBezTo>
                    <a:pt x="44" y="1386"/>
                    <a:pt x="912" y="249"/>
                    <a:pt x="2511" y="0"/>
                  </a:cubicBezTo>
                  <a:cubicBezTo>
                    <a:pt x="2859" y="284"/>
                    <a:pt x="2859" y="284"/>
                    <a:pt x="2859" y="284"/>
                  </a:cubicBezTo>
                  <a:cubicBezTo>
                    <a:pt x="2599" y="605"/>
                    <a:pt x="2599" y="605"/>
                    <a:pt x="2599" y="605"/>
                  </a:cubicBezTo>
                  <a:cubicBezTo>
                    <a:pt x="1460" y="757"/>
                    <a:pt x="607" y="1728"/>
                    <a:pt x="612" y="283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69A96772-3458-4709-928C-54A473FBC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913" y="5519738"/>
              <a:ext cx="954088" cy="974725"/>
            </a:xfrm>
            <a:custGeom>
              <a:avLst/>
              <a:gdLst>
                <a:gd name="T0" fmla="*/ 2837 w 2837"/>
                <a:gd name="T1" fmla="*/ 2248 h 2859"/>
                <a:gd name="T2" fmla="*/ 2526 w 2837"/>
                <a:gd name="T3" fmla="*/ 2534 h 2859"/>
                <a:gd name="T4" fmla="*/ 2837 w 2837"/>
                <a:gd name="T5" fmla="*/ 2859 h 2859"/>
                <a:gd name="T6" fmla="*/ 0 w 2837"/>
                <a:gd name="T7" fmla="*/ 348 h 2859"/>
                <a:gd name="T8" fmla="*/ 284 w 2837"/>
                <a:gd name="T9" fmla="*/ 0 h 2859"/>
                <a:gd name="T10" fmla="*/ 605 w 2837"/>
                <a:gd name="T11" fmla="*/ 260 h 2859"/>
                <a:gd name="T12" fmla="*/ 2837 w 2837"/>
                <a:gd name="T13" fmla="*/ 2248 h 2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7" h="2859">
                  <a:moveTo>
                    <a:pt x="2837" y="2248"/>
                  </a:moveTo>
                  <a:cubicBezTo>
                    <a:pt x="2526" y="2534"/>
                    <a:pt x="2526" y="2534"/>
                    <a:pt x="2526" y="2534"/>
                  </a:cubicBezTo>
                  <a:cubicBezTo>
                    <a:pt x="2837" y="2859"/>
                    <a:pt x="2837" y="2859"/>
                    <a:pt x="2837" y="2859"/>
                  </a:cubicBezTo>
                  <a:cubicBezTo>
                    <a:pt x="1386" y="2814"/>
                    <a:pt x="249" y="1947"/>
                    <a:pt x="0" y="34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605" y="260"/>
                    <a:pt x="605" y="260"/>
                    <a:pt x="605" y="260"/>
                  </a:cubicBezTo>
                  <a:cubicBezTo>
                    <a:pt x="757" y="1399"/>
                    <a:pt x="1727" y="2252"/>
                    <a:pt x="2837" y="22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72A27AD7-0CA8-47D1-A741-9B714813BA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606" y="3289357"/>
            <a:ext cx="2419683" cy="398362"/>
          </a:xfrm>
          <a:noFill/>
        </p:spPr>
        <p:txBody>
          <a:bodyPr wrap="square" tIns="0" bIns="0" rtlCol="0" anchor="b">
            <a:noAutofit/>
          </a:bodyPr>
          <a:lstStyle>
            <a:lvl1pPr marL="0" indent="0" algn="r">
              <a:spcBef>
                <a:spcPts val="0"/>
              </a:spcBef>
              <a:buNone/>
              <a:defRPr lang="en-US" sz="1200" b="1" cap="all" baseline="0" smtClean="0">
                <a:solidFill>
                  <a:schemeClr val="accent4"/>
                </a:solidFill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C7DCE2F4-998E-47F8-8B30-ADA3812F68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1606" y="3700607"/>
            <a:ext cx="2419683" cy="568856"/>
          </a:xfrm>
          <a:noFill/>
        </p:spPr>
        <p:txBody>
          <a:bodyPr wrap="square" rtlCol="0">
            <a:noAutofit/>
          </a:bodyPr>
          <a:lstStyle>
            <a:lvl1pPr marL="0" indent="0" algn="r">
              <a:spcBef>
                <a:spcPts val="0"/>
              </a:spcBef>
              <a:buNone/>
              <a:defRPr lang="en-US" sz="105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12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v4 -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EAE995-A5DE-4A1B-91A6-D80D51241C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4545" y="0"/>
            <a:ext cx="7762151" cy="5143499"/>
          </a:xfrm>
          <a:prstGeom prst="rect">
            <a:avLst/>
          </a:prstGeom>
        </p:spPr>
      </p:pic>
      <p:sp>
        <p:nvSpPr>
          <p:cNvPr id="10" name="Title Text">
            <a:extLst>
              <a:ext uri="{FF2B5EF4-FFF2-40B4-BE49-F238E27FC236}">
                <a16:creationId xmlns:a16="http://schemas.microsoft.com/office/drawing/2014/main" id="{C67D5CF4-6475-4CDB-B8B7-E0A4893B18D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88827" y="505507"/>
            <a:ext cx="5236794" cy="162456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Body Level One…">
            <a:extLst>
              <a:ext uri="{FF2B5EF4-FFF2-40B4-BE49-F238E27FC236}">
                <a16:creationId xmlns:a16="http://schemas.microsoft.com/office/drawing/2014/main" id="{CF0BC2DD-4D6E-4D68-BE3C-2300FC57F267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828" y="2214187"/>
            <a:ext cx="3499816" cy="773994"/>
          </a:xfrm>
          <a:prstGeom prst="rect">
            <a:avLst/>
          </a:prstGeom>
        </p:spPr>
        <p:txBody>
          <a:bodyPr lIns="45720" tIns="91424" rIns="91440" bIns="91424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200" b="0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Secondary Headline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52E8FBF-60D7-4C25-A9A5-741B8D6711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8850" y="3782924"/>
            <a:ext cx="2418522" cy="126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122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337DDC7-4A9E-456C-AE99-A5EB3D0566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56096" y="958942"/>
            <a:ext cx="5387904" cy="360516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B77793-5F8E-4C86-A052-857580D2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DFA6ED69-8650-4417-A892-8E0F8B5AF9E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18135" y="1187143"/>
            <a:ext cx="4625865" cy="3004274"/>
          </a:xfrm>
        </p:spPr>
        <p:txBody>
          <a:bodyPr anchor="ctr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Screenshot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84A36111-C9A5-4997-9596-E4CB0FBFFF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086" y="1187143"/>
            <a:ext cx="3030919" cy="256224"/>
          </a:xfrm>
          <a:noFill/>
        </p:spPr>
        <p:txBody>
          <a:bodyPr wrap="square" tIns="0" bIns="0" rtlCol="0" anchor="b">
            <a:noAutofit/>
          </a:bodyPr>
          <a:lstStyle>
            <a:lvl1pPr marL="0" indent="0">
              <a:spcBef>
                <a:spcPts val="0"/>
              </a:spcBef>
              <a:buNone/>
              <a:defRPr lang="en-US" sz="1300" b="1" cap="all" baseline="0" smtClean="0">
                <a:solidFill>
                  <a:schemeClr val="tx2"/>
                </a:solidFill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</a:t>
            </a:r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506BF554-425E-44B8-A812-A8F995947A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8086" y="1455050"/>
            <a:ext cx="3030919" cy="568856"/>
          </a:xfrm>
          <a:noFill/>
        </p:spPr>
        <p:txBody>
          <a:bodyPr wrap="square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200" smtClean="0"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DA9D06BA-518A-4097-B78D-D3EC033163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8086" y="2263833"/>
            <a:ext cx="3030919" cy="256224"/>
          </a:xfrm>
          <a:noFill/>
        </p:spPr>
        <p:txBody>
          <a:bodyPr wrap="square" tIns="0" bIns="0" rtlCol="0" anchor="b">
            <a:noAutofit/>
          </a:bodyPr>
          <a:lstStyle>
            <a:lvl1pPr marL="0" indent="0">
              <a:spcBef>
                <a:spcPts val="0"/>
              </a:spcBef>
              <a:buNone/>
              <a:defRPr lang="en-US" sz="1300" b="1" cap="all" baseline="0" smtClean="0">
                <a:solidFill>
                  <a:schemeClr val="tx2"/>
                </a:solidFill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</a:t>
            </a: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DB153EB9-1FC0-4045-B98A-BEB3FB1F3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8086" y="2532944"/>
            <a:ext cx="3030919" cy="568856"/>
          </a:xfrm>
          <a:noFill/>
        </p:spPr>
        <p:txBody>
          <a:bodyPr wrap="square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200" smtClean="0"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FACAAE4E-5EA2-4A94-AC44-880BE147BF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6788" y="3400015"/>
            <a:ext cx="3030919" cy="256224"/>
          </a:xfrm>
          <a:noFill/>
        </p:spPr>
        <p:txBody>
          <a:bodyPr wrap="square" tIns="0" bIns="0" rtlCol="0" anchor="b">
            <a:noAutofit/>
          </a:bodyPr>
          <a:lstStyle>
            <a:lvl1pPr marL="0" indent="0">
              <a:spcBef>
                <a:spcPts val="0"/>
              </a:spcBef>
              <a:buNone/>
              <a:defRPr lang="en-US" sz="1300" b="1" cap="all" baseline="0" smtClean="0">
                <a:solidFill>
                  <a:schemeClr val="tx2"/>
                </a:solidFill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</a:t>
            </a: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F6F29529-CDA5-49FA-8C60-7C2E6434C1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788" y="3667922"/>
            <a:ext cx="3030919" cy="568856"/>
          </a:xfrm>
          <a:noFill/>
        </p:spPr>
        <p:txBody>
          <a:bodyPr wrap="square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200" smtClean="0"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34951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337DDC7-4A9E-456C-AE99-A5EB3D0566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22"/>
          <a:stretch/>
        </p:blipFill>
        <p:spPr>
          <a:xfrm>
            <a:off x="1" y="953424"/>
            <a:ext cx="5316831" cy="352852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B77793-5F8E-4C86-A052-857580D2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29">
            <a:extLst>
              <a:ext uri="{FF2B5EF4-FFF2-40B4-BE49-F238E27FC236}">
                <a16:creationId xmlns:a16="http://schemas.microsoft.com/office/drawing/2014/main" id="{DFA6ED69-8650-4417-A892-8E0F8B5AF9E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1174698"/>
            <a:ext cx="4534444" cy="2940402"/>
          </a:xfrm>
        </p:spPr>
        <p:txBody>
          <a:bodyPr anchor="ctr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Screenshot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C2728455-1487-4C74-A7E6-239D85A409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97638" y="1118375"/>
            <a:ext cx="3030919" cy="256224"/>
          </a:xfrm>
          <a:noFill/>
        </p:spPr>
        <p:txBody>
          <a:bodyPr wrap="square" tIns="0" bIns="0" rtlCol="0" anchor="b">
            <a:noAutofit/>
          </a:bodyPr>
          <a:lstStyle>
            <a:lvl1pPr marL="0" indent="0">
              <a:spcBef>
                <a:spcPts val="0"/>
              </a:spcBef>
              <a:buNone/>
              <a:defRPr lang="en-US" sz="1300" b="1" cap="all" baseline="0" smtClean="0">
                <a:solidFill>
                  <a:schemeClr val="tx2"/>
                </a:solidFill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</a:t>
            </a:r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F57DCF69-5B30-441D-8DB0-E4C40540E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97638" y="1386282"/>
            <a:ext cx="3030919" cy="568856"/>
          </a:xfrm>
          <a:noFill/>
        </p:spPr>
        <p:txBody>
          <a:bodyPr wrap="square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200" smtClean="0"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6B2D749-0076-4F94-878E-579D1794DD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97638" y="2195065"/>
            <a:ext cx="3030919" cy="256224"/>
          </a:xfrm>
          <a:noFill/>
        </p:spPr>
        <p:txBody>
          <a:bodyPr wrap="square" tIns="0" bIns="0" rtlCol="0" anchor="b">
            <a:noAutofit/>
          </a:bodyPr>
          <a:lstStyle>
            <a:lvl1pPr marL="0" indent="0">
              <a:spcBef>
                <a:spcPts val="0"/>
              </a:spcBef>
              <a:buNone/>
              <a:defRPr lang="en-US" sz="1300" b="1" cap="all" baseline="0" smtClean="0">
                <a:solidFill>
                  <a:schemeClr val="tx2"/>
                </a:solidFill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</a:t>
            </a:r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08BBCD88-59BE-4C94-91EB-EAFD5A1DD6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97638" y="2464176"/>
            <a:ext cx="3030919" cy="568856"/>
          </a:xfrm>
          <a:noFill/>
        </p:spPr>
        <p:txBody>
          <a:bodyPr wrap="square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200" smtClean="0"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C1DA9B20-C0ED-4AA5-BF08-1D41D0E945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6340" y="3331247"/>
            <a:ext cx="3030919" cy="256224"/>
          </a:xfrm>
          <a:noFill/>
        </p:spPr>
        <p:txBody>
          <a:bodyPr wrap="square" tIns="0" bIns="0" rtlCol="0" anchor="b">
            <a:noAutofit/>
          </a:bodyPr>
          <a:lstStyle>
            <a:lvl1pPr marL="0" indent="0">
              <a:spcBef>
                <a:spcPts val="0"/>
              </a:spcBef>
              <a:buNone/>
              <a:defRPr lang="en-US" sz="1300" b="1" cap="all" baseline="0" smtClean="0">
                <a:solidFill>
                  <a:schemeClr val="tx2"/>
                </a:solidFill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EFE07614-1B8D-4637-BF4A-203C7FBBAC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96340" y="3599154"/>
            <a:ext cx="3030919" cy="568856"/>
          </a:xfrm>
          <a:noFill/>
        </p:spPr>
        <p:txBody>
          <a:bodyPr wrap="square" rtlCol="0">
            <a:noAutofit/>
          </a:bodyPr>
          <a:lstStyle>
            <a:lvl1pPr marL="0" indent="0">
              <a:spcBef>
                <a:spcPts val="0"/>
              </a:spcBef>
              <a:buNone/>
              <a:defRPr lang="en-US" sz="1200" smtClean="0">
                <a:latin typeface="+mn-lt"/>
              </a:defRPr>
            </a:lvl1pPr>
            <a:lvl2pPr marL="171450" indent="0">
              <a:buNone/>
              <a:defRPr lang="en-US" sz="1350" smtClean="0">
                <a:solidFill>
                  <a:schemeClr val="tx1"/>
                </a:solidFill>
              </a:defRPr>
            </a:lvl2pPr>
            <a:lvl3pPr marL="514350" indent="0">
              <a:buNone/>
              <a:defRPr lang="en-US" smtClean="0">
                <a:solidFill>
                  <a:schemeClr val="tx1"/>
                </a:solidFill>
              </a:defRPr>
            </a:lvl3pPr>
            <a:lvl4pPr marL="857250" indent="0">
              <a:buNone/>
              <a:defRPr lang="en-US" sz="1350" smtClean="0">
                <a:solidFill>
                  <a:schemeClr val="tx1"/>
                </a:solidFill>
              </a:defRPr>
            </a:lvl4pPr>
            <a:lvl5pPr marL="1200150" indent="0">
              <a:buNone/>
              <a:defRPr lang="en-US" sz="1350">
                <a:solidFill>
                  <a:schemeClr val="tx1"/>
                </a:solidFill>
              </a:defRPr>
            </a:lvl5pPr>
          </a:lstStyle>
          <a:p>
            <a:pPr marL="0"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6688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Layout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28C70A-2038-4AAD-9DA7-DFB0D0B60B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7224" y="0"/>
            <a:ext cx="5836775" cy="5143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B08963-B942-498A-BE9D-E1D581FA886A}"/>
              </a:ext>
            </a:extLst>
          </p:cNvPr>
          <p:cNvSpPr/>
          <p:nvPr userDrawn="1"/>
        </p:nvSpPr>
        <p:spPr>
          <a:xfrm>
            <a:off x="6906491" y="4722404"/>
            <a:ext cx="2237509" cy="421096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0AA4C43-E9B4-41D7-8FB6-FE6189A5AD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54" y="4490208"/>
            <a:ext cx="1243519" cy="6484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5441EE6-79F9-4B09-AA26-D1EF8D0F829C}"/>
              </a:ext>
            </a:extLst>
          </p:cNvPr>
          <p:cNvSpPr txBox="1"/>
          <p:nvPr userDrawn="1"/>
        </p:nvSpPr>
        <p:spPr>
          <a:xfrm>
            <a:off x="6489096" y="4787203"/>
            <a:ext cx="2338164" cy="2738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chemeClr val="bg1"/>
                </a:solidFill>
              </a:rPr>
              <a:t>© 2025 Energy Exemplar  |  </a:t>
            </a:r>
            <a:fld id="{C2FE1E8B-D43B-45D4-AAF1-EF1A3DC73073}" type="slidenum">
              <a:rPr lang="en-US" sz="750" smtClean="0">
                <a:solidFill>
                  <a:schemeClr val="bg1"/>
                </a:solidFill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0F5D0A-30C6-4BAE-A80E-1E1257BA9391}"/>
              </a:ext>
            </a:extLst>
          </p:cNvPr>
          <p:cNvSpPr/>
          <p:nvPr userDrawn="1"/>
        </p:nvSpPr>
        <p:spPr>
          <a:xfrm>
            <a:off x="509217" y="355905"/>
            <a:ext cx="4183243" cy="396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83E477E0-216B-4BF9-BA82-549CBF790F71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3434" y="3247888"/>
            <a:ext cx="3774809" cy="960413"/>
          </a:xfrm>
          <a:prstGeom prst="rect">
            <a:avLst/>
          </a:prstGeom>
        </p:spPr>
        <p:txBody>
          <a:bodyPr lIns="45720" tIns="91424" rIns="91440" bIns="91424" anchor="t"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600" b="0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Content Placeholder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1DB5592B-A58E-47ED-97E2-480AA42CAA82}"/>
              </a:ext>
            </a:extLst>
          </p:cNvPr>
          <p:cNvSpPr txBox="1">
            <a:spLocks noGrp="1"/>
          </p:cNvSpPr>
          <p:nvPr>
            <p:ph type="body" sz="quarter" idx="10" hasCustomPrompt="1"/>
          </p:nvPr>
        </p:nvSpPr>
        <p:spPr>
          <a:xfrm>
            <a:off x="713434" y="2823919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800" b="1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Stat Title</a:t>
            </a:r>
          </a:p>
        </p:txBody>
      </p:sp>
      <p:sp>
        <p:nvSpPr>
          <p:cNvPr id="27" name="Title Text">
            <a:extLst>
              <a:ext uri="{FF2B5EF4-FFF2-40B4-BE49-F238E27FC236}">
                <a16:creationId xmlns:a16="http://schemas.microsoft.com/office/drawing/2014/main" id="{8E150032-B09E-43C2-B76C-3500E27BD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646796" y="1057550"/>
            <a:ext cx="1908084" cy="124759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#%</a:t>
            </a:r>
          </a:p>
        </p:txBody>
      </p:sp>
    </p:spTree>
    <p:extLst>
      <p:ext uri="{BB962C8B-B14F-4D97-AF65-F5344CB8AC3E}">
        <p14:creationId xmlns:p14="http://schemas.microsoft.com/office/powerpoint/2010/main" val="38143910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Layou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986BD2-B302-41DB-A54D-FDAFBF26CB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7224" y="0"/>
            <a:ext cx="5836775" cy="5143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627820-141A-4A8D-B17D-9C732DFEE954}"/>
              </a:ext>
            </a:extLst>
          </p:cNvPr>
          <p:cNvSpPr/>
          <p:nvPr userDrawn="1"/>
        </p:nvSpPr>
        <p:spPr>
          <a:xfrm>
            <a:off x="509217" y="355905"/>
            <a:ext cx="4183243" cy="3960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ody Level One…">
            <a:extLst>
              <a:ext uri="{FF2B5EF4-FFF2-40B4-BE49-F238E27FC236}">
                <a16:creationId xmlns:a16="http://schemas.microsoft.com/office/drawing/2014/main" id="{C79AB972-A4C6-4807-AB70-A2C1BBB88EF6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3434" y="3247888"/>
            <a:ext cx="3774809" cy="960413"/>
          </a:xfrm>
          <a:prstGeom prst="rect">
            <a:avLst/>
          </a:prstGeom>
        </p:spPr>
        <p:txBody>
          <a:bodyPr lIns="45720" tIns="91424" rIns="91440" bIns="91424" anchor="t"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600" b="0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Content Placeholder</a:t>
            </a:r>
          </a:p>
        </p:txBody>
      </p:sp>
      <p:sp>
        <p:nvSpPr>
          <p:cNvPr id="12" name="Body Level One…">
            <a:extLst>
              <a:ext uri="{FF2B5EF4-FFF2-40B4-BE49-F238E27FC236}">
                <a16:creationId xmlns:a16="http://schemas.microsoft.com/office/drawing/2014/main" id="{E5683012-339F-41AC-96AB-588BB845FE8F}"/>
              </a:ext>
            </a:extLst>
          </p:cNvPr>
          <p:cNvSpPr txBox="1">
            <a:spLocks noGrp="1"/>
          </p:cNvSpPr>
          <p:nvPr>
            <p:ph type="body" sz="quarter" idx="10" hasCustomPrompt="1"/>
          </p:nvPr>
        </p:nvSpPr>
        <p:spPr>
          <a:xfrm>
            <a:off x="713434" y="2823919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800" b="1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Stat Title</a:t>
            </a:r>
          </a:p>
        </p:txBody>
      </p:sp>
      <p:sp>
        <p:nvSpPr>
          <p:cNvPr id="13" name="Title Text">
            <a:extLst>
              <a:ext uri="{FF2B5EF4-FFF2-40B4-BE49-F238E27FC236}">
                <a16:creationId xmlns:a16="http://schemas.microsoft.com/office/drawing/2014/main" id="{B9D68EC0-AA68-488B-BC3B-86475F96E2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646796" y="1057550"/>
            <a:ext cx="1908084" cy="124759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#%</a:t>
            </a:r>
          </a:p>
        </p:txBody>
      </p:sp>
    </p:spTree>
    <p:extLst>
      <p:ext uri="{BB962C8B-B14F-4D97-AF65-F5344CB8AC3E}">
        <p14:creationId xmlns:p14="http://schemas.microsoft.com/office/powerpoint/2010/main" val="33318435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Layout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986BD2-B302-41DB-A54D-FDAFBF26CB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7224" y="0"/>
            <a:ext cx="5836775" cy="5143500"/>
          </a:xfrm>
          <a:prstGeom prst="rect">
            <a:avLst/>
          </a:prstGeom>
        </p:spPr>
      </p:pic>
      <p:sp>
        <p:nvSpPr>
          <p:cNvPr id="6" name="Body Level One…">
            <a:extLst>
              <a:ext uri="{FF2B5EF4-FFF2-40B4-BE49-F238E27FC236}">
                <a16:creationId xmlns:a16="http://schemas.microsoft.com/office/drawing/2014/main" id="{289C2CC7-6FCF-4780-872F-567295718C9D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13434" y="3241322"/>
            <a:ext cx="3774809" cy="1068880"/>
          </a:xfrm>
          <a:prstGeom prst="rect">
            <a:avLst/>
          </a:prstGeom>
        </p:spPr>
        <p:txBody>
          <a:bodyPr lIns="45720" tIns="91424" rIns="91440" bIns="91424" anchor="t"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600" b="0" i="0" baseline="0">
                <a:solidFill>
                  <a:schemeClr val="tx2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Content Placeholder</a:t>
            </a:r>
          </a:p>
        </p:txBody>
      </p:sp>
      <p:sp>
        <p:nvSpPr>
          <p:cNvPr id="7" name="Body Level One…">
            <a:extLst>
              <a:ext uri="{FF2B5EF4-FFF2-40B4-BE49-F238E27FC236}">
                <a16:creationId xmlns:a16="http://schemas.microsoft.com/office/drawing/2014/main" id="{4A2597C4-DC70-485F-959A-7F5F9A82CFE2}"/>
              </a:ext>
            </a:extLst>
          </p:cNvPr>
          <p:cNvSpPr txBox="1">
            <a:spLocks noGrp="1"/>
          </p:cNvSpPr>
          <p:nvPr>
            <p:ph type="body" sz="quarter" idx="10" hasCustomPrompt="1"/>
          </p:nvPr>
        </p:nvSpPr>
        <p:spPr>
          <a:xfrm>
            <a:off x="713434" y="2817353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ctr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800" b="1" i="0" baseline="0">
                <a:solidFill>
                  <a:schemeClr val="tx2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Stat Title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80A6DE11-3DDF-4E63-8D33-80492D9A339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646796" y="935199"/>
            <a:ext cx="1908084" cy="124759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#%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C0D77B-EF2A-4E28-B00B-239444171854}"/>
              </a:ext>
            </a:extLst>
          </p:cNvPr>
          <p:cNvSpPr/>
          <p:nvPr userDrawn="1"/>
        </p:nvSpPr>
        <p:spPr>
          <a:xfrm>
            <a:off x="1573886" y="517845"/>
            <a:ext cx="2053905" cy="2053905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676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Layout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CCDBF8-43C2-4C89-B52F-036DB3C77607}"/>
              </a:ext>
            </a:extLst>
          </p:cNvPr>
          <p:cNvSpPr/>
          <p:nvPr userDrawn="1"/>
        </p:nvSpPr>
        <p:spPr>
          <a:xfrm>
            <a:off x="0" y="0"/>
            <a:ext cx="3320143" cy="5143500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BAA788-BBAF-4FAC-85E4-664C2735FE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094"/>
          <a:stretch/>
        </p:blipFill>
        <p:spPr>
          <a:xfrm>
            <a:off x="0" y="2987932"/>
            <a:ext cx="3320143" cy="215556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A8D36EA-2F1B-4EFC-A145-7C1DC22947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54" y="4490208"/>
            <a:ext cx="1243519" cy="648429"/>
          </a:xfrm>
          <a:prstGeom prst="rect">
            <a:avLst/>
          </a:prstGeom>
        </p:spPr>
      </p:pic>
      <p:sp>
        <p:nvSpPr>
          <p:cNvPr id="6" name="Body Level One…">
            <a:extLst>
              <a:ext uri="{FF2B5EF4-FFF2-40B4-BE49-F238E27FC236}">
                <a16:creationId xmlns:a16="http://schemas.microsoft.com/office/drawing/2014/main" id="{289C2CC7-6FCF-4780-872F-567295718C9D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772586" y="1922159"/>
            <a:ext cx="4820620" cy="2053904"/>
          </a:xfrm>
          <a:prstGeom prst="rect">
            <a:avLst/>
          </a:prstGeom>
        </p:spPr>
        <p:txBody>
          <a:bodyPr lIns="45720" tIns="91424" rIns="91440" bIns="91424" anchor="t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600" b="0" i="0" baseline="0">
                <a:solidFill>
                  <a:schemeClr val="tx2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Content Placeholder</a:t>
            </a:r>
          </a:p>
        </p:txBody>
      </p:sp>
      <p:sp>
        <p:nvSpPr>
          <p:cNvPr id="7" name="Body Level One…">
            <a:extLst>
              <a:ext uri="{FF2B5EF4-FFF2-40B4-BE49-F238E27FC236}">
                <a16:creationId xmlns:a16="http://schemas.microsoft.com/office/drawing/2014/main" id="{4A2597C4-DC70-485F-959A-7F5F9A82CFE2}"/>
              </a:ext>
            </a:extLst>
          </p:cNvPr>
          <p:cNvSpPr txBox="1">
            <a:spLocks noGrp="1"/>
          </p:cNvSpPr>
          <p:nvPr>
            <p:ph type="body" sz="quarter" idx="10" hasCustomPrompt="1"/>
          </p:nvPr>
        </p:nvSpPr>
        <p:spPr>
          <a:xfrm>
            <a:off x="3772586" y="1498190"/>
            <a:ext cx="4820620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800" b="1" i="0" baseline="0">
                <a:solidFill>
                  <a:schemeClr val="tx2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Stat Title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80A6DE11-3DDF-4E63-8D33-80492D9A339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06029" y="1351381"/>
            <a:ext cx="1908084" cy="124759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#%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C0D77B-EF2A-4E28-B00B-239444171854}"/>
              </a:ext>
            </a:extLst>
          </p:cNvPr>
          <p:cNvSpPr/>
          <p:nvPr userDrawn="1"/>
        </p:nvSpPr>
        <p:spPr>
          <a:xfrm>
            <a:off x="633119" y="934027"/>
            <a:ext cx="2053905" cy="2053905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100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8F4CF4-6BFD-49DB-97D7-65DA0198114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40C15D-399D-4418-9EBF-457CD58739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7224" y="0"/>
            <a:ext cx="5836775" cy="5143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F2CB382-BB46-4460-B975-5D9039029D66}"/>
              </a:ext>
            </a:extLst>
          </p:cNvPr>
          <p:cNvSpPr/>
          <p:nvPr userDrawn="1"/>
        </p:nvSpPr>
        <p:spPr>
          <a:xfrm>
            <a:off x="1" y="-1"/>
            <a:ext cx="4572000" cy="3566160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15" name="Title Text">
            <a:extLst>
              <a:ext uri="{FF2B5EF4-FFF2-40B4-BE49-F238E27FC236}">
                <a16:creationId xmlns:a16="http://schemas.microsoft.com/office/drawing/2014/main" id="{0A0AA011-C1EC-4F72-8A02-E4CDFFFA662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88827" y="807279"/>
            <a:ext cx="3774808" cy="86193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B19C75B0-2ED0-4B68-A9CC-E4848A43B105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826" y="2469725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400" b="0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Email Placeholder</a:t>
            </a:r>
          </a:p>
        </p:txBody>
      </p:sp>
      <p:sp>
        <p:nvSpPr>
          <p:cNvPr id="29" name="Body Level One…">
            <a:extLst>
              <a:ext uri="{FF2B5EF4-FFF2-40B4-BE49-F238E27FC236}">
                <a16:creationId xmlns:a16="http://schemas.microsoft.com/office/drawing/2014/main" id="{27D9EA72-A00B-4838-ACCE-C43D2A6A86D6}"/>
              </a:ext>
            </a:extLst>
          </p:cNvPr>
          <p:cNvSpPr txBox="1">
            <a:spLocks noGrp="1"/>
          </p:cNvSpPr>
          <p:nvPr>
            <p:ph type="body" sz="quarter" idx="10" hasCustomPrompt="1"/>
          </p:nvPr>
        </p:nvSpPr>
        <p:spPr>
          <a:xfrm>
            <a:off x="688826" y="2045756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600" b="1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First Last Name Placeholder</a:t>
            </a:r>
          </a:p>
        </p:txBody>
      </p:sp>
      <p:sp>
        <p:nvSpPr>
          <p:cNvPr id="30" name="Body Level One…">
            <a:extLst>
              <a:ext uri="{FF2B5EF4-FFF2-40B4-BE49-F238E27FC236}">
                <a16:creationId xmlns:a16="http://schemas.microsoft.com/office/drawing/2014/main" id="{94EA9490-3851-4083-B0AA-5A2AE0FDA988}"/>
              </a:ext>
            </a:extLst>
          </p:cNvPr>
          <p:cNvSpPr txBox="1">
            <a:spLocks noGrp="1"/>
          </p:cNvSpPr>
          <p:nvPr>
            <p:ph type="body" sz="quarter" idx="11" hasCustomPrompt="1"/>
          </p:nvPr>
        </p:nvSpPr>
        <p:spPr>
          <a:xfrm>
            <a:off x="688826" y="2893694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400" b="0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Phone Placeholder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8614313E-9F51-481C-B247-5400C4172E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5530" y="3805224"/>
            <a:ext cx="2378470" cy="12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427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v3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D6974FB-A6D2-434D-BBD6-7BDDD10E6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4545" y="0"/>
            <a:ext cx="7099455" cy="5143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75B5C9A-05E3-4A4A-8FE3-304AA8FAFE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9034" y="3943493"/>
            <a:ext cx="1679239" cy="963708"/>
          </a:xfrm>
          <a:prstGeom prst="rect">
            <a:avLst/>
          </a:prstGeom>
        </p:spPr>
      </p:pic>
      <p:sp>
        <p:nvSpPr>
          <p:cNvPr id="16" name="Title Text">
            <a:extLst>
              <a:ext uri="{FF2B5EF4-FFF2-40B4-BE49-F238E27FC236}">
                <a16:creationId xmlns:a16="http://schemas.microsoft.com/office/drawing/2014/main" id="{7F03DA23-A161-4DF1-BB49-33CAA11C35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88827" y="955116"/>
            <a:ext cx="3774808" cy="86193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19" name="Body Level One…">
            <a:extLst>
              <a:ext uri="{FF2B5EF4-FFF2-40B4-BE49-F238E27FC236}">
                <a16:creationId xmlns:a16="http://schemas.microsoft.com/office/drawing/2014/main" id="{FFBAB9F3-FC3C-446D-BF75-1F03AB7FCB5A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826" y="2617562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400" b="0" i="0" baseline="0">
                <a:solidFill>
                  <a:schemeClr val="tx2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Email Placeholder</a:t>
            </a:r>
          </a:p>
        </p:txBody>
      </p:sp>
      <p:sp>
        <p:nvSpPr>
          <p:cNvPr id="22" name="Body Level One…">
            <a:extLst>
              <a:ext uri="{FF2B5EF4-FFF2-40B4-BE49-F238E27FC236}">
                <a16:creationId xmlns:a16="http://schemas.microsoft.com/office/drawing/2014/main" id="{29CF5EC0-C2D2-472B-B3E9-CD366D5D7679}"/>
              </a:ext>
            </a:extLst>
          </p:cNvPr>
          <p:cNvSpPr txBox="1">
            <a:spLocks noGrp="1"/>
          </p:cNvSpPr>
          <p:nvPr>
            <p:ph type="body" sz="quarter" idx="10" hasCustomPrompt="1"/>
          </p:nvPr>
        </p:nvSpPr>
        <p:spPr>
          <a:xfrm>
            <a:off x="688826" y="2193593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600" b="1" i="0" baseline="0">
                <a:solidFill>
                  <a:schemeClr val="tx2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First Last Name Placeholder</a:t>
            </a: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001F0BEF-000D-4D24-801A-42CD7650C324}"/>
              </a:ext>
            </a:extLst>
          </p:cNvPr>
          <p:cNvSpPr txBox="1">
            <a:spLocks noGrp="1"/>
          </p:cNvSpPr>
          <p:nvPr>
            <p:ph type="body" sz="quarter" idx="11" hasCustomPrompt="1"/>
          </p:nvPr>
        </p:nvSpPr>
        <p:spPr>
          <a:xfrm>
            <a:off x="688826" y="3041531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400" b="0" i="0" baseline="0">
                <a:solidFill>
                  <a:schemeClr val="tx2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Phone Placeholder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517DFE-3995-425E-870F-E2028320470D}"/>
              </a:ext>
            </a:extLst>
          </p:cNvPr>
          <p:cNvSpPr/>
          <p:nvPr userDrawn="1"/>
        </p:nvSpPr>
        <p:spPr>
          <a:xfrm>
            <a:off x="93083" y="4352982"/>
            <a:ext cx="1374338" cy="790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800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v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28C70A-2038-4AAD-9DA7-DFB0D0B60B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7224" y="0"/>
            <a:ext cx="5836775" cy="5143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BA067B3-7339-4040-A940-332800E6CFEA}"/>
              </a:ext>
            </a:extLst>
          </p:cNvPr>
          <p:cNvSpPr/>
          <p:nvPr userDrawn="1"/>
        </p:nvSpPr>
        <p:spPr>
          <a:xfrm>
            <a:off x="1" y="-1"/>
            <a:ext cx="4572000" cy="3566160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3453"/>
              </a:solidFill>
              <a:effectLst/>
              <a:uFillTx/>
              <a:latin typeface="+mj-lt"/>
              <a:ea typeface="+mj-ea"/>
              <a:cs typeface="+mj-cs"/>
              <a:sym typeface="Open Sans Regular"/>
            </a:endParaRPr>
          </a:p>
        </p:txBody>
      </p:sp>
      <p:sp>
        <p:nvSpPr>
          <p:cNvPr id="13" name="Title Text">
            <a:extLst>
              <a:ext uri="{FF2B5EF4-FFF2-40B4-BE49-F238E27FC236}">
                <a16:creationId xmlns:a16="http://schemas.microsoft.com/office/drawing/2014/main" id="{3CDC2467-F5D3-48A7-9008-E547A8D69AB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88827" y="807279"/>
            <a:ext cx="3774808" cy="86193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14" name="Body Level One…">
            <a:extLst>
              <a:ext uri="{FF2B5EF4-FFF2-40B4-BE49-F238E27FC236}">
                <a16:creationId xmlns:a16="http://schemas.microsoft.com/office/drawing/2014/main" id="{F8DA9BE1-B6F7-499D-839F-461852735EDE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826" y="2469725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400" b="0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Email Placeholder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2B65138F-ACE5-4219-AA7A-9291FF6C1318}"/>
              </a:ext>
            </a:extLst>
          </p:cNvPr>
          <p:cNvSpPr txBox="1">
            <a:spLocks noGrp="1"/>
          </p:cNvSpPr>
          <p:nvPr>
            <p:ph type="body" sz="quarter" idx="10" hasCustomPrompt="1"/>
          </p:nvPr>
        </p:nvSpPr>
        <p:spPr>
          <a:xfrm>
            <a:off x="688826" y="2045756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600" b="1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First Last Name Placeholder</a:t>
            </a:r>
          </a:p>
        </p:txBody>
      </p:sp>
      <p:sp>
        <p:nvSpPr>
          <p:cNvPr id="17" name="Body Level One…">
            <a:extLst>
              <a:ext uri="{FF2B5EF4-FFF2-40B4-BE49-F238E27FC236}">
                <a16:creationId xmlns:a16="http://schemas.microsoft.com/office/drawing/2014/main" id="{888DE543-8A95-47B4-8591-56DD771C0D12}"/>
              </a:ext>
            </a:extLst>
          </p:cNvPr>
          <p:cNvSpPr txBox="1">
            <a:spLocks noGrp="1"/>
          </p:cNvSpPr>
          <p:nvPr>
            <p:ph type="body" sz="quarter" idx="11" hasCustomPrompt="1"/>
          </p:nvPr>
        </p:nvSpPr>
        <p:spPr>
          <a:xfrm>
            <a:off x="688826" y="2893694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400" b="0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Phone Placeholder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60359F2-7353-44C6-96E9-EC8D9BCB84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675" y="3466931"/>
            <a:ext cx="2877949" cy="15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616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 v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2BB304-034F-44C6-887B-B26EC1AD7A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4545" y="0"/>
            <a:ext cx="7099455" cy="51435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F52C520-46D5-4EDD-B65F-75BA2DB7C16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4182" y="3499784"/>
            <a:ext cx="2877949" cy="1500698"/>
          </a:xfrm>
          <a:prstGeom prst="rect">
            <a:avLst/>
          </a:prstGeom>
        </p:spPr>
      </p:pic>
      <p:sp>
        <p:nvSpPr>
          <p:cNvPr id="15" name="Title Text">
            <a:extLst>
              <a:ext uri="{FF2B5EF4-FFF2-40B4-BE49-F238E27FC236}">
                <a16:creationId xmlns:a16="http://schemas.microsoft.com/office/drawing/2014/main" id="{75693AE5-13D4-47B1-B294-C9EA5705D3F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88827" y="807279"/>
            <a:ext cx="3774808" cy="86193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19" name="Body Level One…">
            <a:extLst>
              <a:ext uri="{FF2B5EF4-FFF2-40B4-BE49-F238E27FC236}">
                <a16:creationId xmlns:a16="http://schemas.microsoft.com/office/drawing/2014/main" id="{B2F945D5-4ABE-4714-8260-F22CFDF414DB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826" y="2469725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400" b="0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Email Placeholder</a:t>
            </a:r>
          </a:p>
        </p:txBody>
      </p:sp>
      <p:sp>
        <p:nvSpPr>
          <p:cNvPr id="20" name="Body Level One…">
            <a:extLst>
              <a:ext uri="{FF2B5EF4-FFF2-40B4-BE49-F238E27FC236}">
                <a16:creationId xmlns:a16="http://schemas.microsoft.com/office/drawing/2014/main" id="{69FC8D55-C4FC-4C69-884B-080D9EA1FEC2}"/>
              </a:ext>
            </a:extLst>
          </p:cNvPr>
          <p:cNvSpPr txBox="1">
            <a:spLocks noGrp="1"/>
          </p:cNvSpPr>
          <p:nvPr>
            <p:ph type="body" sz="quarter" idx="10" hasCustomPrompt="1"/>
          </p:nvPr>
        </p:nvSpPr>
        <p:spPr>
          <a:xfrm>
            <a:off x="688826" y="2045756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600" b="1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First Last Name Placeholder</a:t>
            </a:r>
          </a:p>
        </p:txBody>
      </p:sp>
      <p:sp>
        <p:nvSpPr>
          <p:cNvPr id="21" name="Body Level One…">
            <a:extLst>
              <a:ext uri="{FF2B5EF4-FFF2-40B4-BE49-F238E27FC236}">
                <a16:creationId xmlns:a16="http://schemas.microsoft.com/office/drawing/2014/main" id="{23CA5B80-8C31-4916-8CA3-618EC17FDF3D}"/>
              </a:ext>
            </a:extLst>
          </p:cNvPr>
          <p:cNvSpPr txBox="1">
            <a:spLocks noGrp="1"/>
          </p:cNvSpPr>
          <p:nvPr>
            <p:ph type="body" sz="quarter" idx="11" hasCustomPrompt="1"/>
          </p:nvPr>
        </p:nvSpPr>
        <p:spPr>
          <a:xfrm>
            <a:off x="688826" y="2893694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400" b="0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Phone Placeholder</a:t>
            </a:r>
          </a:p>
        </p:txBody>
      </p:sp>
    </p:spTree>
    <p:extLst>
      <p:ext uri="{BB962C8B-B14F-4D97-AF65-F5344CB8AC3E}">
        <p14:creationId xmlns:p14="http://schemas.microsoft.com/office/powerpoint/2010/main" val="159810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v6 -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EAE995-A5DE-4A1B-91A6-D80D51241C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4545" y="0"/>
            <a:ext cx="7762151" cy="5143499"/>
          </a:xfrm>
          <a:prstGeom prst="rect">
            <a:avLst/>
          </a:prstGeom>
        </p:spPr>
      </p:pic>
      <p:sp>
        <p:nvSpPr>
          <p:cNvPr id="10" name="Title Text">
            <a:extLst>
              <a:ext uri="{FF2B5EF4-FFF2-40B4-BE49-F238E27FC236}">
                <a16:creationId xmlns:a16="http://schemas.microsoft.com/office/drawing/2014/main" id="{C67D5CF4-6475-4CDB-B8B7-E0A4893B18D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88827" y="505507"/>
            <a:ext cx="5236794" cy="162456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Body Level One…">
            <a:extLst>
              <a:ext uri="{FF2B5EF4-FFF2-40B4-BE49-F238E27FC236}">
                <a16:creationId xmlns:a16="http://schemas.microsoft.com/office/drawing/2014/main" id="{CF0BC2DD-4D6E-4D68-BE3C-2300FC57F267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828" y="2214187"/>
            <a:ext cx="3499816" cy="773994"/>
          </a:xfrm>
          <a:prstGeom prst="rect">
            <a:avLst/>
          </a:prstGeom>
        </p:spPr>
        <p:txBody>
          <a:bodyPr lIns="45720" tIns="91424" rIns="91440" bIns="91424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200" b="0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Secondary Headline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52E8FBF-60D7-4C25-A9A5-741B8D6711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8850" y="3782924"/>
            <a:ext cx="2418522" cy="126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658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Slide v5">
    <p:bg>
      <p:bgPr>
        <a:solidFill>
          <a:srgbClr val="050A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2BB304-034F-44C6-887B-B26EC1AD7A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91610" y="0"/>
            <a:ext cx="7099455" cy="51435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F52C520-46D5-4EDD-B65F-75BA2DB7C1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4184" y="3499784"/>
            <a:ext cx="2877945" cy="1500698"/>
          </a:xfrm>
          <a:prstGeom prst="rect">
            <a:avLst/>
          </a:prstGeom>
        </p:spPr>
      </p:pic>
      <p:sp>
        <p:nvSpPr>
          <p:cNvPr id="15" name="Title Text">
            <a:extLst>
              <a:ext uri="{FF2B5EF4-FFF2-40B4-BE49-F238E27FC236}">
                <a16:creationId xmlns:a16="http://schemas.microsoft.com/office/drawing/2014/main" id="{75693AE5-13D4-47B1-B294-C9EA5705D3F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88827" y="807279"/>
            <a:ext cx="3774808" cy="86193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19" name="Body Level One…">
            <a:extLst>
              <a:ext uri="{FF2B5EF4-FFF2-40B4-BE49-F238E27FC236}">
                <a16:creationId xmlns:a16="http://schemas.microsoft.com/office/drawing/2014/main" id="{B2F945D5-4ABE-4714-8260-F22CFDF414DB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826" y="2469725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400" b="0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Email Placeholder</a:t>
            </a:r>
          </a:p>
        </p:txBody>
      </p:sp>
      <p:sp>
        <p:nvSpPr>
          <p:cNvPr id="20" name="Body Level One…">
            <a:extLst>
              <a:ext uri="{FF2B5EF4-FFF2-40B4-BE49-F238E27FC236}">
                <a16:creationId xmlns:a16="http://schemas.microsoft.com/office/drawing/2014/main" id="{69FC8D55-C4FC-4C69-884B-080D9EA1FEC2}"/>
              </a:ext>
            </a:extLst>
          </p:cNvPr>
          <p:cNvSpPr txBox="1">
            <a:spLocks noGrp="1"/>
          </p:cNvSpPr>
          <p:nvPr>
            <p:ph type="body" sz="quarter" idx="10" hasCustomPrompt="1"/>
          </p:nvPr>
        </p:nvSpPr>
        <p:spPr>
          <a:xfrm>
            <a:off x="688826" y="2045756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600" b="1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First Last Name Placeholder</a:t>
            </a:r>
          </a:p>
        </p:txBody>
      </p:sp>
      <p:sp>
        <p:nvSpPr>
          <p:cNvPr id="21" name="Body Level One…">
            <a:extLst>
              <a:ext uri="{FF2B5EF4-FFF2-40B4-BE49-F238E27FC236}">
                <a16:creationId xmlns:a16="http://schemas.microsoft.com/office/drawing/2014/main" id="{23CA5B80-8C31-4916-8CA3-618EC17FDF3D}"/>
              </a:ext>
            </a:extLst>
          </p:cNvPr>
          <p:cNvSpPr txBox="1">
            <a:spLocks noGrp="1"/>
          </p:cNvSpPr>
          <p:nvPr>
            <p:ph type="body" sz="quarter" idx="11" hasCustomPrompt="1"/>
          </p:nvPr>
        </p:nvSpPr>
        <p:spPr>
          <a:xfrm>
            <a:off x="688826" y="2893694"/>
            <a:ext cx="3774809" cy="343501"/>
          </a:xfrm>
          <a:prstGeom prst="rect">
            <a:avLst/>
          </a:prstGeom>
        </p:spPr>
        <p:txBody>
          <a:bodyPr lIns="45720" tIns="91424" rIns="91440" bIns="91424" anchor="ctr">
            <a:noAutofit/>
          </a:bodyPr>
          <a:lstStyle>
            <a:lvl1pPr marL="0" indent="0" algn="l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400" b="0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Phone Placeholder</a:t>
            </a:r>
          </a:p>
        </p:txBody>
      </p:sp>
    </p:spTree>
    <p:extLst>
      <p:ext uri="{BB962C8B-B14F-4D97-AF65-F5344CB8AC3E}">
        <p14:creationId xmlns:p14="http://schemas.microsoft.com/office/powerpoint/2010/main" val="145527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v5 - Te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EAE995-A5DE-4A1B-91A6-D80D51241C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4545" y="0"/>
            <a:ext cx="7762151" cy="5143499"/>
          </a:xfrm>
          <a:prstGeom prst="rect">
            <a:avLst/>
          </a:prstGeom>
        </p:spPr>
      </p:pic>
      <p:sp>
        <p:nvSpPr>
          <p:cNvPr id="10" name="Title Text">
            <a:extLst>
              <a:ext uri="{FF2B5EF4-FFF2-40B4-BE49-F238E27FC236}">
                <a16:creationId xmlns:a16="http://schemas.microsoft.com/office/drawing/2014/main" id="{C67D5CF4-6475-4CDB-B8B7-E0A4893B18D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88827" y="505507"/>
            <a:ext cx="5236794" cy="1624562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" name="Body Level One…">
            <a:extLst>
              <a:ext uri="{FF2B5EF4-FFF2-40B4-BE49-F238E27FC236}">
                <a16:creationId xmlns:a16="http://schemas.microsoft.com/office/drawing/2014/main" id="{CF0BC2DD-4D6E-4D68-BE3C-2300FC57F267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828" y="2214187"/>
            <a:ext cx="3499816" cy="773994"/>
          </a:xfrm>
          <a:prstGeom prst="rect">
            <a:avLst/>
          </a:prstGeom>
        </p:spPr>
        <p:txBody>
          <a:bodyPr lIns="45720" tIns="91424" rIns="91440" bIns="91424">
            <a:noAutofit/>
          </a:bodyPr>
          <a:lstStyle>
            <a:lvl1pPr marL="0" indent="0">
              <a:lnSpc>
                <a:spcPts val="1600"/>
              </a:lnSpc>
              <a:spcBef>
                <a:spcPts val="0"/>
              </a:spcBef>
              <a:buClrTx/>
              <a:buSzTx/>
              <a:buFontTx/>
              <a:buNone/>
              <a:defRPr sz="1200" b="0" i="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Montserrat Regular"/>
              </a:defRPr>
            </a:lvl1pPr>
            <a:lvl2pPr marL="0" indent="5969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2pPr>
            <a:lvl3pPr marL="0" indent="10541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3pPr>
            <a:lvl4pPr marL="0" indent="15367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4pPr>
            <a:lvl5pPr marL="0" indent="2006600">
              <a:spcBef>
                <a:spcPts val="0"/>
              </a:spcBef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lvl5pPr>
          </a:lstStyle>
          <a:p>
            <a:r>
              <a:rPr lang="en-US"/>
              <a:t>Secondary Headline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52E8FBF-60D7-4C25-A9A5-741B8D6711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8850" y="3782924"/>
            <a:ext cx="2418522" cy="126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2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FC04-8B43-494B-9A1B-7D796555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264C-D5FD-4496-A73B-D74DE4B76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783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F5B8-94C6-4088-937E-076935FF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49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969CA-8165-4AC1-BCE4-6E85E2D5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5" y="306623"/>
            <a:ext cx="8511035" cy="398362"/>
          </a:xfrm>
          <a:prstGeom prst="rect">
            <a:avLst/>
          </a:prstGeom>
        </p:spPr>
        <p:txBody>
          <a:bodyPr vert="horz" lIns="91440" tIns="45720" rIns="9144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6F700-A0EC-45F0-82E7-A6736369E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225" y="1095154"/>
            <a:ext cx="8511035" cy="339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E2FC1-1AAC-4DE6-9687-4C8DA5B0990A}"/>
              </a:ext>
            </a:extLst>
          </p:cNvPr>
          <p:cNvSpPr txBox="1"/>
          <p:nvPr userDrawn="1"/>
        </p:nvSpPr>
        <p:spPr>
          <a:xfrm>
            <a:off x="6489096" y="4787203"/>
            <a:ext cx="2338164" cy="2738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dirty="0">
                <a:solidFill>
                  <a:schemeClr val="bg2">
                    <a:lumMod val="50000"/>
                  </a:schemeClr>
                </a:solidFill>
              </a:rPr>
              <a:t>© 2025 Energy Exemplar  |  </a:t>
            </a:r>
            <a:fld id="{C2FE1E8B-D43B-45D4-AAF1-EF1A3DC73073}" type="slidenum">
              <a:rPr lang="en-US" sz="750" smtClean="0">
                <a:solidFill>
                  <a:schemeClr val="bg2">
                    <a:lumMod val="50000"/>
                  </a:schemeClr>
                </a:solidFill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5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1362F67-9DE5-48B3-ADBE-AB7450CDDBE7}"/>
              </a:ext>
            </a:extLst>
          </p:cNvPr>
          <p:cNvPicPr>
            <a:picLocks noChangeAspect="1"/>
          </p:cNvPicPr>
          <p:nvPr userDrawn="1"/>
        </p:nvPicPr>
        <p:blipFill>
          <a:blip r:embed="rId6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99821" y="4572063"/>
            <a:ext cx="868485" cy="4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4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736" r:id="rId3"/>
    <p:sldLayoutId id="2147483712" r:id="rId4"/>
    <p:sldLayoutId id="2147483735" r:id="rId5"/>
    <p:sldLayoutId id="2147483714" r:id="rId6"/>
    <p:sldLayoutId id="2147483713" r:id="rId7"/>
    <p:sldLayoutId id="2147483650" r:id="rId8"/>
    <p:sldLayoutId id="2147483654" r:id="rId9"/>
    <p:sldLayoutId id="2147483700" r:id="rId10"/>
    <p:sldLayoutId id="2147483675" r:id="rId11"/>
    <p:sldLayoutId id="2147483676" r:id="rId12"/>
    <p:sldLayoutId id="2147483673" r:id="rId13"/>
    <p:sldLayoutId id="2147483692" r:id="rId14"/>
    <p:sldLayoutId id="2147483710" r:id="rId15"/>
    <p:sldLayoutId id="2147483739" r:id="rId16"/>
    <p:sldLayoutId id="2147483738" r:id="rId17"/>
    <p:sldLayoutId id="2147483737" r:id="rId18"/>
    <p:sldLayoutId id="2147483672" r:id="rId19"/>
    <p:sldLayoutId id="2147483656" r:id="rId20"/>
    <p:sldLayoutId id="2147483657" r:id="rId21"/>
    <p:sldLayoutId id="2147483655" r:id="rId22"/>
    <p:sldLayoutId id="2147483691" r:id="rId23"/>
    <p:sldLayoutId id="2147483721" r:id="rId24"/>
    <p:sldLayoutId id="2147483722" r:id="rId25"/>
    <p:sldLayoutId id="2147483723" r:id="rId26"/>
    <p:sldLayoutId id="2147483724" r:id="rId27"/>
    <p:sldLayoutId id="2147483701" r:id="rId28"/>
    <p:sldLayoutId id="2147483706" r:id="rId29"/>
    <p:sldLayoutId id="2147483707" r:id="rId30"/>
    <p:sldLayoutId id="2147483708" r:id="rId31"/>
    <p:sldLayoutId id="2147483709" r:id="rId32"/>
    <p:sldLayoutId id="2147483666" r:id="rId33"/>
    <p:sldLayoutId id="2147483667" r:id="rId34"/>
    <p:sldLayoutId id="2147483668" r:id="rId35"/>
    <p:sldLayoutId id="2147483718" r:id="rId36"/>
    <p:sldLayoutId id="2147483669" r:id="rId37"/>
    <p:sldLayoutId id="2147483680" r:id="rId38"/>
    <p:sldLayoutId id="2147483690" r:id="rId39"/>
    <p:sldLayoutId id="2147483686" r:id="rId40"/>
    <p:sldLayoutId id="2147483682" r:id="rId41"/>
    <p:sldLayoutId id="2147483683" r:id="rId42"/>
    <p:sldLayoutId id="2147483717" r:id="rId43"/>
    <p:sldLayoutId id="2147483716" r:id="rId44"/>
    <p:sldLayoutId id="2147483685" r:id="rId45"/>
    <p:sldLayoutId id="2147483719" r:id="rId46"/>
    <p:sldLayoutId id="2147483720" r:id="rId47"/>
    <p:sldLayoutId id="2147483662" r:id="rId48"/>
    <p:sldLayoutId id="2147483681" r:id="rId49"/>
    <p:sldLayoutId id="2147483664" r:id="rId50"/>
    <p:sldLayoutId id="2147483665" r:id="rId51"/>
    <p:sldLayoutId id="2147483730" r:id="rId52"/>
    <p:sldLayoutId id="2147483732" r:id="rId53"/>
    <p:sldLayoutId id="2147483733" r:id="rId54"/>
    <p:sldLayoutId id="2147483734" r:id="rId55"/>
    <p:sldLayoutId id="2147483725" r:id="rId56"/>
    <p:sldLayoutId id="2147483727" r:id="rId57"/>
    <p:sldLayoutId id="2147483728" r:id="rId58"/>
    <p:sldLayoutId id="2147483729" r:id="rId59"/>
    <p:sldLayoutId id="2147483740" r:id="rId6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Tx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Tx/>
        <a:buFont typeface="Objektiv Mk1" panose="020B0502020204020203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Tx/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ClrTx/>
        <a:buFont typeface="Objektiv Mk1" panose="020B0502020204020203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Tx/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EE06D-088A-401C-A92E-DDCBCEE4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and Solar Power Shapes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B7EB2-73D5-4478-BC22-1C85A0378EB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Sina </a:t>
            </a:r>
            <a:r>
              <a:rPr lang="en-US" dirty="0" err="1"/>
              <a:t>Baghali</a:t>
            </a:r>
            <a:endParaRPr lang="en-US" dirty="0"/>
          </a:p>
          <a:p>
            <a:r>
              <a:rPr lang="en-US" dirty="0"/>
              <a:t>Ali Jahanbani Ardakani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9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718B-1498-4CA3-887E-DBC32188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69F15CF8-A0F7-44A7-A548-980624FAC519}"/>
              </a:ext>
            </a:extLst>
          </p:cNvPr>
          <p:cNvSpPr txBox="1">
            <a:spLocks/>
          </p:cNvSpPr>
          <p:nvPr/>
        </p:nvSpPr>
        <p:spPr>
          <a:xfrm>
            <a:off x="1053201" y="1321016"/>
            <a:ext cx="3257550" cy="565785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Tx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Objektiv Mk1" panose="020B0502020204020203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Objektiv Mk1" panose="020B0502020204020203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Fixed several bugs in the code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FFAA627C-4235-42DB-AFAA-BA5FD479D92D}"/>
              </a:ext>
            </a:extLst>
          </p:cNvPr>
          <p:cNvSpPr txBox="1">
            <a:spLocks/>
          </p:cNvSpPr>
          <p:nvPr/>
        </p:nvSpPr>
        <p:spPr>
          <a:xfrm>
            <a:off x="1053201" y="2335104"/>
            <a:ext cx="3257550" cy="565785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Tx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Objektiv Mk1" panose="020B0502020204020203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Objektiv Mk1" panose="020B0502020204020203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Aligned input data to the format of the code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5101EF5D-B2C0-4964-A5B5-8D11102564E0}"/>
              </a:ext>
            </a:extLst>
          </p:cNvPr>
          <p:cNvSpPr txBox="1">
            <a:spLocks/>
          </p:cNvSpPr>
          <p:nvPr/>
        </p:nvSpPr>
        <p:spPr>
          <a:xfrm>
            <a:off x="1070347" y="3349193"/>
            <a:ext cx="3257550" cy="565785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Tx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Objektiv Mk1" panose="020B0502020204020203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Objektiv Mk1" panose="020B0502020204020203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Successfully read wind and solar data for a few days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FD5CB2-CE83-426B-9596-ABC49EB4E046}"/>
              </a:ext>
            </a:extLst>
          </p:cNvPr>
          <p:cNvSpPr txBox="1"/>
          <p:nvPr/>
        </p:nvSpPr>
        <p:spPr>
          <a:xfrm>
            <a:off x="352838" y="1338451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403303-1B47-475F-9B12-A24590AC0441}"/>
              </a:ext>
            </a:extLst>
          </p:cNvPr>
          <p:cNvCxnSpPr/>
          <p:nvPr/>
        </p:nvCxnSpPr>
        <p:spPr>
          <a:xfrm>
            <a:off x="899368" y="1321016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AF7604-FC23-450F-9F85-36318A658F31}"/>
              </a:ext>
            </a:extLst>
          </p:cNvPr>
          <p:cNvSpPr txBox="1"/>
          <p:nvPr/>
        </p:nvSpPr>
        <p:spPr>
          <a:xfrm>
            <a:off x="352838" y="2352539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1F8B27-BB4B-4BC1-A71B-74D8DF39CACF}"/>
              </a:ext>
            </a:extLst>
          </p:cNvPr>
          <p:cNvCxnSpPr/>
          <p:nvPr/>
        </p:nvCxnSpPr>
        <p:spPr>
          <a:xfrm>
            <a:off x="899368" y="2335104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E510C2-B18A-44A7-9337-AA570718125A}"/>
              </a:ext>
            </a:extLst>
          </p:cNvPr>
          <p:cNvSpPr txBox="1"/>
          <p:nvPr/>
        </p:nvSpPr>
        <p:spPr>
          <a:xfrm>
            <a:off x="352838" y="3366628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9C72F31-2DA9-4E47-810F-36CB9180A49A}"/>
              </a:ext>
            </a:extLst>
          </p:cNvPr>
          <p:cNvCxnSpPr/>
          <p:nvPr/>
        </p:nvCxnSpPr>
        <p:spPr>
          <a:xfrm>
            <a:off x="899368" y="3349193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AA8CB508-EC8D-4060-8176-A13331A691D4}"/>
              </a:ext>
            </a:extLst>
          </p:cNvPr>
          <p:cNvSpPr txBox="1">
            <a:spLocks/>
          </p:cNvSpPr>
          <p:nvPr/>
        </p:nvSpPr>
        <p:spPr>
          <a:xfrm>
            <a:off x="5516466" y="1321016"/>
            <a:ext cx="3257550" cy="565785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Tx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Objektiv Mk1" panose="020B0502020204020203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Objektiv Mk1" panose="020B0502020204020203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Passed the data to SAM and fixed data issues in EIA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:a16="http://schemas.microsoft.com/office/drawing/2014/main" id="{E9CD86E8-79E4-4607-BF56-875A07E13688}"/>
              </a:ext>
            </a:extLst>
          </p:cNvPr>
          <p:cNvSpPr txBox="1">
            <a:spLocks/>
          </p:cNvSpPr>
          <p:nvPr/>
        </p:nvSpPr>
        <p:spPr>
          <a:xfrm>
            <a:off x="5516466" y="2335104"/>
            <a:ext cx="3257550" cy="565785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Tx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Objektiv Mk1" panose="020B0502020204020203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Objektiv Mk1" panose="020B0502020204020203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030A0"/>
                </a:solidFill>
              </a:rPr>
              <a:t>Parallelization of data read and calculations for reading one year of data</a:t>
            </a:r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B7C65347-1357-4837-8034-63564954219A}"/>
              </a:ext>
            </a:extLst>
          </p:cNvPr>
          <p:cNvSpPr txBox="1">
            <a:spLocks/>
          </p:cNvSpPr>
          <p:nvPr/>
        </p:nvSpPr>
        <p:spPr>
          <a:xfrm>
            <a:off x="5533612" y="3349193"/>
            <a:ext cx="3257550" cy="565785"/>
          </a:xfrm>
          <a:prstGeom prst="rect">
            <a:avLst/>
          </a:prstGeom>
        </p:spPr>
        <p:txBody>
          <a:bodyPr anchor="ctr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Tx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Objektiv Mk1" panose="020B0502020204020203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Objektiv Mk1" panose="020B0502020204020203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Tx/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7030A0"/>
                </a:solidFill>
              </a:rPr>
              <a:t>Reaching out to IT cloud for a remote server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325FE0-640E-4C58-A19F-9808A1C984E4}"/>
              </a:ext>
            </a:extLst>
          </p:cNvPr>
          <p:cNvSpPr txBox="1"/>
          <p:nvPr/>
        </p:nvSpPr>
        <p:spPr>
          <a:xfrm>
            <a:off x="4816103" y="1338451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BC7AFC-0FAA-42F7-9F29-FF19245638DA}"/>
              </a:ext>
            </a:extLst>
          </p:cNvPr>
          <p:cNvCxnSpPr/>
          <p:nvPr/>
        </p:nvCxnSpPr>
        <p:spPr>
          <a:xfrm>
            <a:off x="5362633" y="1321016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D8EABB4-2DC7-49F8-A44C-A072FA40D28B}"/>
              </a:ext>
            </a:extLst>
          </p:cNvPr>
          <p:cNvSpPr txBox="1"/>
          <p:nvPr/>
        </p:nvSpPr>
        <p:spPr>
          <a:xfrm>
            <a:off x="4816103" y="2352539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C01D57-17DC-4A35-A52A-5B378FFA5478}"/>
              </a:ext>
            </a:extLst>
          </p:cNvPr>
          <p:cNvCxnSpPr/>
          <p:nvPr/>
        </p:nvCxnSpPr>
        <p:spPr>
          <a:xfrm>
            <a:off x="5362633" y="2335104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B9CCB2-223E-45F4-A07B-AFDC9054119D}"/>
              </a:ext>
            </a:extLst>
          </p:cNvPr>
          <p:cNvSpPr txBox="1"/>
          <p:nvPr/>
        </p:nvSpPr>
        <p:spPr>
          <a:xfrm>
            <a:off x="4816103" y="3366628"/>
            <a:ext cx="484659" cy="530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+mj-lt"/>
                <a:ea typeface="Open Sans" panose="020B0806030504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2950843-0567-4EB5-9A19-CCFE28A183EE}"/>
              </a:ext>
            </a:extLst>
          </p:cNvPr>
          <p:cNvCxnSpPr/>
          <p:nvPr/>
        </p:nvCxnSpPr>
        <p:spPr>
          <a:xfrm>
            <a:off x="5362633" y="3349193"/>
            <a:ext cx="0" cy="56578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4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02EF-1BD3-2C83-536D-52C88451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BD56F-7ACC-ECB7-D061-9092B17EDBB3}"/>
              </a:ext>
            </a:extLst>
          </p:cNvPr>
          <p:cNvSpPr txBox="1"/>
          <p:nvPr/>
        </p:nvSpPr>
        <p:spPr>
          <a:xfrm>
            <a:off x="363940" y="978090"/>
            <a:ext cx="8634484" cy="30025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Testing for one year</a:t>
            </a:r>
          </a:p>
          <a:p>
            <a:pPr marL="342900" indent="-342900" algn="l"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Parallelization of weather data file reading</a:t>
            </a:r>
          </a:p>
          <a:p>
            <a:pPr marL="342900" indent="-342900" algn="l">
              <a:buAutoNum type="arabicPeriod"/>
            </a:pPr>
            <a:r>
              <a:rPr lang="en-US" sz="1400" dirty="0">
                <a:solidFill>
                  <a:schemeClr val="tx2"/>
                </a:solidFill>
              </a:rPr>
              <a:t>Hosting the data on servers</a:t>
            </a:r>
          </a:p>
        </p:txBody>
      </p:sp>
    </p:spTree>
    <p:extLst>
      <p:ext uri="{BB962C8B-B14F-4D97-AF65-F5344CB8AC3E}">
        <p14:creationId xmlns:p14="http://schemas.microsoft.com/office/powerpoint/2010/main" val="28756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2C135E-1F02-F399-B737-AE2B0B134F9C}"/>
              </a:ext>
            </a:extLst>
          </p:cNvPr>
          <p:cNvSpPr txBox="1"/>
          <p:nvPr/>
        </p:nvSpPr>
        <p:spPr>
          <a:xfrm>
            <a:off x="3320954" y="900752"/>
            <a:ext cx="2333766" cy="609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sz="1400" dirty="0">
                <a:solidFill>
                  <a:schemeClr val="tx2"/>
                </a:solidFill>
              </a:rPr>
              <a:t>Download 2023 weather data (~660 GB)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46D5A-78F2-8C27-A8E5-F2FC3B6BF617}"/>
              </a:ext>
            </a:extLst>
          </p:cNvPr>
          <p:cNvSpPr txBox="1"/>
          <p:nvPr/>
        </p:nvSpPr>
        <p:spPr>
          <a:xfrm>
            <a:off x="3320953" y="1792406"/>
            <a:ext cx="2333767" cy="10554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Extract desired weather data fields for all available data points (~1M point) ~200 GB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15384-EF19-0452-0E38-F2C2F68F626A}"/>
              </a:ext>
            </a:extLst>
          </p:cNvPr>
          <p:cNvSpPr txBox="1"/>
          <p:nvPr/>
        </p:nvSpPr>
        <p:spPr>
          <a:xfrm>
            <a:off x="7251510" y="3307307"/>
            <a:ext cx="1514902" cy="7460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400" dirty="0">
                <a:solidFill>
                  <a:schemeClr val="tx2"/>
                </a:solidFill>
              </a:rPr>
              <a:t>Wind/Solar Points (</a:t>
            </a:r>
            <a:r>
              <a:rPr lang="en-US" sz="1400" dirty="0" err="1">
                <a:solidFill>
                  <a:schemeClr val="tx2"/>
                </a:solidFill>
              </a:rPr>
              <a:t>lat</a:t>
            </a:r>
            <a:r>
              <a:rPr lang="en-US" sz="1400" dirty="0">
                <a:solidFill>
                  <a:schemeClr val="tx2"/>
                </a:solidFill>
              </a:rPr>
              <a:t>/</a:t>
            </a:r>
            <a:r>
              <a:rPr lang="en-US" sz="1400" dirty="0" err="1">
                <a:solidFill>
                  <a:schemeClr val="tx2"/>
                </a:solidFill>
              </a:rPr>
              <a:t>lon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AF8F1-2A3D-AEA2-4A63-3A5B1EFCADEC}"/>
              </a:ext>
            </a:extLst>
          </p:cNvPr>
          <p:cNvSpPr txBox="1"/>
          <p:nvPr/>
        </p:nvSpPr>
        <p:spPr>
          <a:xfrm>
            <a:off x="3452884" y="3257266"/>
            <a:ext cx="3011606" cy="7460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400" dirty="0">
                <a:solidFill>
                  <a:schemeClr val="tx2"/>
                </a:solidFill>
              </a:rPr>
              <a:t>Extract weather data fields for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CABF6-C59D-2102-0668-CBCB5F4BE940}"/>
              </a:ext>
            </a:extLst>
          </p:cNvPr>
          <p:cNvSpPr txBox="1"/>
          <p:nvPr/>
        </p:nvSpPr>
        <p:spPr>
          <a:xfrm>
            <a:off x="791570" y="3493827"/>
            <a:ext cx="1810603" cy="5095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400" dirty="0">
                <a:solidFill>
                  <a:schemeClr val="tx2"/>
                </a:solidFill>
              </a:rPr>
              <a:t>Calculate output of wind/solar</a:t>
            </a:r>
          </a:p>
        </p:txBody>
      </p:sp>
    </p:spTree>
    <p:extLst>
      <p:ext uri="{BB962C8B-B14F-4D97-AF65-F5344CB8AC3E}">
        <p14:creationId xmlns:p14="http://schemas.microsoft.com/office/powerpoint/2010/main" val="2465945890"/>
      </p:ext>
    </p:extLst>
  </p:cSld>
  <p:clrMapOvr>
    <a:masterClrMapping/>
  </p:clrMapOvr>
</p:sld>
</file>

<file path=ppt/theme/theme1.xml><?xml version="1.0" encoding="utf-8"?>
<a:theme xmlns:a="http://schemas.openxmlformats.org/drawingml/2006/main" name="Energy Exemplar 2021">
  <a:themeElements>
    <a:clrScheme name="Custom 1">
      <a:dk1>
        <a:srgbClr val="333446"/>
      </a:dk1>
      <a:lt1>
        <a:srgbClr val="FFFFFF"/>
      </a:lt1>
      <a:dk2>
        <a:srgbClr val="06091E"/>
      </a:dk2>
      <a:lt2>
        <a:srgbClr val="EEEEEF"/>
      </a:lt2>
      <a:accent1>
        <a:srgbClr val="DD554B"/>
      </a:accent1>
      <a:accent2>
        <a:srgbClr val="4163E2"/>
      </a:accent2>
      <a:accent3>
        <a:srgbClr val="F19338"/>
      </a:accent3>
      <a:accent4>
        <a:srgbClr val="58D79A"/>
      </a:accent4>
      <a:accent5>
        <a:srgbClr val="58C2D7"/>
      </a:accent5>
      <a:accent6>
        <a:srgbClr val="373A4A"/>
      </a:accent6>
      <a:hlink>
        <a:srgbClr val="1D3CBA"/>
      </a:hlink>
      <a:folHlink>
        <a:srgbClr val="D52B1E"/>
      </a:folHlink>
    </a:clrScheme>
    <a:fontScheme name="Custom 17">
      <a:majorFont>
        <a:latin typeface="Objektiv Mk1"/>
        <a:ea typeface=""/>
        <a:cs typeface=""/>
      </a:majorFont>
      <a:minorFont>
        <a:latin typeface="Objektiv Mk1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2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ergy_Exemplar_PPT_Template_2024.potx" id="{FE426D68-12FA-4154-BD56-62A34057B81F}" vid="{537F81C0-CF68-4A35-A6D2-814A5323AA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A3CBA6F32604DA2E4BD80DF7E81FE" ma:contentTypeVersion="4" ma:contentTypeDescription="Create a new document." ma:contentTypeScope="" ma:versionID="5501c1988bd1f38ce6e468946b3905ba">
  <xsd:schema xmlns:xsd="http://www.w3.org/2001/XMLSchema" xmlns:xs="http://www.w3.org/2001/XMLSchema" xmlns:p="http://schemas.microsoft.com/office/2006/metadata/properties" xmlns:ns2="2ac0df90-15a1-454c-99f8-d324f710bfb1" targetNamespace="http://schemas.microsoft.com/office/2006/metadata/properties" ma:root="true" ma:fieldsID="cf1df78a6bfad2a756e7a67181ff31c3" ns2:_="">
    <xsd:import namespace="2ac0df90-15a1-454c-99f8-d324f710b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c0df90-15a1-454c-99f8-d324f710bf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964822-DFB0-41C7-8225-3D0D4FEF4E0D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f05c8ce5-0683-4c9b-8a79-3d8188030109"/>
    <ds:schemaRef ds:uri="24690313-9c69-4f3c-9364-80f99492cd25"/>
    <ds:schemaRef ds:uri="http://purl.org/dc/terms/"/>
    <ds:schemaRef ds:uri="59587dfd-d32f-46e0-8a4d-9689d09de26e"/>
    <ds:schemaRef ds:uri="c1a79f29-5e8a-478a-955c-55520f16d4af"/>
  </ds:schemaRefs>
</ds:datastoreItem>
</file>

<file path=customXml/itemProps2.xml><?xml version="1.0" encoding="utf-8"?>
<ds:datastoreItem xmlns:ds="http://schemas.openxmlformats.org/officeDocument/2006/customXml" ds:itemID="{54842221-F724-4F37-8A2C-84D3590A1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c0df90-15a1-454c-99f8-d324f710bf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C21F8B-B4EF-4C86-A407-A4DC4FBF13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Energy_Exemplar_PPT_Template_2025</Template>
  <TotalTime>19</TotalTime>
  <Words>137</Words>
  <Application>Microsoft Office PowerPoint</Application>
  <PresentationFormat>On-screen Show (16:9)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Objektiv Mk1</vt:lpstr>
      <vt:lpstr>Energy Exemplar 2021</vt:lpstr>
      <vt:lpstr>Wind and Solar Power Shapes</vt:lpstr>
      <vt:lpstr>Progress</vt:lpstr>
      <vt:lpstr>Next Week</vt:lpstr>
      <vt:lpstr>PowerPoint Presentation</vt:lpstr>
    </vt:vector>
  </TitlesOfParts>
  <Company>Iowa State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Jahanbani Ardakani</dc:creator>
  <cp:lastModifiedBy>Ali Jahanbani Ardakani</cp:lastModifiedBy>
  <cp:revision>3</cp:revision>
  <cp:lastPrinted>2021-10-06T22:13:24Z</cp:lastPrinted>
  <dcterms:created xsi:type="dcterms:W3CDTF">2025-07-24T18:01:14Z</dcterms:created>
  <dcterms:modified xsi:type="dcterms:W3CDTF">2025-07-24T18:21:32Z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0x01010053CA3CBA6F32604DA2E4BD80DF7E81FE</vt:lpwstr>
  </property>
  <property fmtid="{D5CDD505-2E9C-101B-9397-08002B2CF9AE}" pid="3" name="MediaServiceImageTags">
    <vt:lpwstr/>
  </property>
</Properties>
</file>