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6"/>
    <p:sldMasterId id="2147483674" r:id="rId7"/>
    <p:sldMasterId id="2147483705" r:id="rId8"/>
  </p:sldMasterIdLst>
  <p:notesMasterIdLst>
    <p:notesMasterId r:id="rId14"/>
  </p:notesMasterIdLst>
  <p:sldIdLst>
    <p:sldId id="258" r:id="rId9"/>
    <p:sldId id="297" r:id="rId10"/>
    <p:sldId id="429" r:id="rId11"/>
    <p:sldId id="292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F826C9-7FD6-4C2D-9265-F691DE9FFFCC}">
          <p14:sldIdLst>
            <p14:sldId id="258"/>
            <p14:sldId id="297"/>
            <p14:sldId id="429"/>
            <p14:sldId id="292"/>
            <p14:sldId id="268"/>
          </p14:sldIdLst>
        </p14:section>
        <p14:section name="Pic Source slides" id="{56FEE9D2-694F-48FF-A6EA-ABA8FE5D8BA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CCCC"/>
    <a:srgbClr val="9999FF"/>
    <a:srgbClr val="9966FF"/>
    <a:srgbClr val="CCCCFF"/>
    <a:srgbClr val="FF99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89592" autoAdjust="0"/>
  </p:normalViewPr>
  <p:slideViewPr>
    <p:cSldViewPr>
      <p:cViewPr varScale="1">
        <p:scale>
          <a:sx n="121" d="100"/>
          <a:sy n="121" d="100"/>
        </p:scale>
        <p:origin x="168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FF3A-C232-4F40-83FD-552408B00ADA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C8027-202B-47D1-B82A-A12C412B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01560-87C0-4F5C-A8D4-49B8CF15AF9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4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E816B-EE8A-4A59-BF27-832760D8683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C8027-202B-47D1-B82A-A12C412B05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E7C0-1341-44DB-920C-F43089F31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02D33-4EAC-46ED-990A-C4705BA1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91BE-7BC7-43EB-9E45-2FA4448B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D3FB-7F24-4D79-8B1F-3A49241D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3E52-8938-47E3-8917-5B44ADB7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5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A720-3817-4FF8-B400-B6265C4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5856F-3CE5-4F0F-B1BE-C7E40ED39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2977-0EB7-45DA-A66A-EB40E48B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18FAA-FE89-4166-9078-71807E7E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3692-0D13-4E84-BFCF-ADEFF383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2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E9B05-848C-4531-A414-96329A96F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C2F-6597-4EFD-8C63-0906C7577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273846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8373-3237-4F78-8E55-CE6330F7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EE5D-26A2-4A2D-A6CA-9B258C95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CD5C-AFA0-488F-A34A-22DB30F2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4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4"/>
            <a:ext cx="9144000" cy="514396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13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52421"/>
            <a:ext cx="1090838" cy="404294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79" rIns="0" bIns="80679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666580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2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4"/>
            <a:ext cx="9144000" cy="514396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596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666580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4"/>
            <a:ext cx="9144000" cy="514396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596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666580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4"/>
            <a:ext cx="9144000" cy="514396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596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666580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0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4" y="4"/>
            <a:ext cx="9144001" cy="514396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666580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4809617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50" tIns="109719" rIns="137150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8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5606"/>
            <a:ext cx="3886200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8579" marR="0" indent="0" algn="l" defTabSz="51428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07" indent="-125007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396" indent="-128579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3" y="1015606"/>
            <a:ext cx="4060825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8579" marR="0" indent="0" algn="l" defTabSz="51428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07" indent="-125007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396" indent="-128579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3866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15606"/>
            <a:ext cx="8401050" cy="3594497"/>
          </a:xfrm>
        </p:spPr>
        <p:txBody>
          <a:bodyPr/>
          <a:lstStyle>
            <a:lvl2pPr marL="128579" indent="-128579">
              <a:defRPr/>
            </a:lvl2pPr>
            <a:lvl3pPr marL="302396" indent="-123816">
              <a:defRPr/>
            </a:lvl3pPr>
            <a:lvl4pPr marL="471452" indent="-128579">
              <a:defRPr/>
            </a:lvl4pPr>
            <a:lvl5pPr marL="685749" indent="-17024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72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15606"/>
            <a:ext cx="3886200" cy="3594497"/>
          </a:xfrm>
        </p:spPr>
        <p:txBody>
          <a:bodyPr/>
          <a:lstStyle>
            <a:lvl2pPr marL="128579" indent="-128579">
              <a:defRPr/>
            </a:lvl2pPr>
            <a:lvl3pPr marL="302396" indent="-123816">
              <a:defRPr/>
            </a:lvl3pPr>
            <a:lvl4pPr marL="471452" indent="-128579">
              <a:defRPr/>
            </a:lvl4pPr>
            <a:lvl5pPr marL="685749" indent="-17024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8" y="1015606"/>
            <a:ext cx="4059237" cy="3594497"/>
          </a:xfrm>
        </p:spPr>
        <p:txBody>
          <a:bodyPr/>
          <a:lstStyle>
            <a:lvl2pPr marL="128579" indent="-128579">
              <a:defRPr/>
            </a:lvl2pPr>
            <a:lvl3pPr marL="302396" indent="-123816">
              <a:defRPr/>
            </a:lvl3pPr>
            <a:lvl4pPr marL="471452" indent="-128579">
              <a:defRPr/>
            </a:lvl4pPr>
            <a:lvl5pPr marL="685749" indent="-17024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E6EE-9821-4114-ACFB-33F4518B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3205-D7C6-41F6-AAE3-A5B94E20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B4DF-F816-4754-880A-636243C6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A1A6-D678-49F1-8137-02033746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6560-3ABA-4767-8891-BCB5CDB9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450"/>
              </a:spcAft>
              <a:defRPr/>
            </a:lvl2pPr>
            <a:lvl3pPr>
              <a:spcBef>
                <a:spcPts val="0"/>
              </a:spcBef>
              <a:spcAft>
                <a:spcPts val="450"/>
              </a:spcAft>
              <a:defRPr/>
            </a:lvl3pPr>
            <a:lvl4pPr>
              <a:spcBef>
                <a:spcPts val="0"/>
              </a:spcBef>
              <a:spcAft>
                <a:spcPts val="300"/>
              </a:spcAft>
              <a:defRPr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8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15608"/>
            <a:ext cx="3886201" cy="3579019"/>
          </a:xfrm>
        </p:spPr>
        <p:txBody>
          <a:bodyPr/>
          <a:lstStyle>
            <a:lvl2pPr>
              <a:spcBef>
                <a:spcPts val="0"/>
              </a:spcBef>
              <a:spcAft>
                <a:spcPts val="450"/>
              </a:spcAft>
              <a:defRPr/>
            </a:lvl2pPr>
            <a:lvl3pPr>
              <a:spcBef>
                <a:spcPts val="0"/>
              </a:spcBef>
              <a:spcAft>
                <a:spcPts val="450"/>
              </a:spcAft>
              <a:defRPr/>
            </a:lvl3pPr>
            <a:lvl4pPr>
              <a:spcBef>
                <a:spcPts val="0"/>
              </a:spcBef>
              <a:spcAft>
                <a:spcPts val="300"/>
              </a:spcAft>
              <a:defRPr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015608"/>
            <a:ext cx="4059238" cy="3579019"/>
          </a:xfrm>
        </p:spPr>
        <p:txBody>
          <a:bodyPr/>
          <a:lstStyle>
            <a:lvl2pPr>
              <a:spcBef>
                <a:spcPts val="0"/>
              </a:spcBef>
              <a:spcAft>
                <a:spcPts val="450"/>
              </a:spcAft>
              <a:defRPr/>
            </a:lvl2pPr>
            <a:lvl3pPr>
              <a:spcBef>
                <a:spcPts val="0"/>
              </a:spcBef>
              <a:spcAft>
                <a:spcPts val="450"/>
              </a:spcAft>
              <a:defRPr/>
            </a:lvl3pPr>
            <a:lvl4pPr>
              <a:spcBef>
                <a:spcPts val="0"/>
              </a:spcBef>
              <a:spcAft>
                <a:spcPts val="300"/>
              </a:spcAft>
              <a:defRPr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92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9" y="1335885"/>
            <a:ext cx="8402637" cy="3274219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6197" marR="0" indent="0" algn="l" defTabSz="51428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07" indent="-125007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396" indent="-128579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5" y="599779"/>
            <a:ext cx="8401081" cy="383381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05684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42" y="1335885"/>
            <a:ext cx="3978871" cy="3274219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6197" marR="0" indent="0" algn="l" defTabSz="51428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07" indent="-125007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396" indent="-128579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5" y="602611"/>
            <a:ext cx="8401049" cy="383381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3" y="1335885"/>
            <a:ext cx="4060825" cy="3274219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6197" marR="0" indent="0" algn="l" defTabSz="51428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07" indent="-125007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396" indent="-128579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8297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91" y="1335881"/>
            <a:ext cx="8396863" cy="3258741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32151" indent="-132151">
              <a:spcBef>
                <a:spcPts val="0"/>
              </a:spcBef>
              <a:spcAft>
                <a:spcPts val="450"/>
              </a:spcAft>
              <a:defRPr/>
            </a:lvl2pPr>
            <a:lvl3pPr marL="302396" indent="-123816">
              <a:spcBef>
                <a:spcPts val="0"/>
              </a:spcBef>
              <a:spcAft>
                <a:spcPts val="450"/>
              </a:spcAft>
              <a:defRPr/>
            </a:lvl3pPr>
            <a:lvl4pPr marL="471452" indent="-128579">
              <a:spcBef>
                <a:spcPts val="0"/>
              </a:spcBef>
              <a:spcAft>
                <a:spcPts val="300"/>
              </a:spcAft>
              <a:defRPr/>
            </a:lvl4pPr>
            <a:lvl5pPr marL="685749" indent="-170248"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5" y="685804"/>
            <a:ext cx="8401049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8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335881"/>
            <a:ext cx="3975730" cy="3258741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32151" indent="-132151">
              <a:spcBef>
                <a:spcPts val="0"/>
              </a:spcBef>
              <a:spcAft>
                <a:spcPts val="450"/>
              </a:spcAft>
              <a:defRPr/>
            </a:lvl2pPr>
            <a:lvl3pPr marL="302396" indent="-123816">
              <a:spcBef>
                <a:spcPts val="0"/>
              </a:spcBef>
              <a:spcAft>
                <a:spcPts val="450"/>
              </a:spcAft>
              <a:defRPr/>
            </a:lvl3pPr>
            <a:lvl4pPr marL="471452" indent="-128579">
              <a:spcBef>
                <a:spcPts val="0"/>
              </a:spcBef>
              <a:spcAft>
                <a:spcPts val="300"/>
              </a:spcAft>
              <a:defRPr/>
            </a:lvl4pPr>
            <a:lvl5pPr marL="685749" indent="-170248"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685804"/>
            <a:ext cx="8397700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335881"/>
            <a:ext cx="4059238" cy="3258741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32151" indent="-132151">
              <a:spcBef>
                <a:spcPts val="0"/>
              </a:spcBef>
              <a:spcAft>
                <a:spcPts val="450"/>
              </a:spcAft>
              <a:defRPr/>
            </a:lvl2pPr>
            <a:lvl3pPr marL="302396" indent="-123816">
              <a:spcBef>
                <a:spcPts val="0"/>
              </a:spcBef>
              <a:spcAft>
                <a:spcPts val="450"/>
              </a:spcAft>
              <a:defRPr/>
            </a:lvl3pPr>
            <a:lvl4pPr marL="471452" indent="-128579">
              <a:spcBef>
                <a:spcPts val="0"/>
              </a:spcBef>
              <a:spcAft>
                <a:spcPts val="300"/>
              </a:spcAft>
              <a:defRPr/>
            </a:lvl4pPr>
            <a:lvl5pPr marL="685749" indent="-170248"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695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5" y="685804"/>
            <a:ext cx="8401049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5" y="1335885"/>
            <a:ext cx="8401049" cy="3274219"/>
          </a:xfrm>
        </p:spPr>
        <p:txBody>
          <a:bodyPr/>
          <a:lstStyle>
            <a:lvl1pPr marL="171438" indent="-171438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42875" indent="-129770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0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2" y="685804"/>
            <a:ext cx="8394681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335885"/>
            <a:ext cx="3974301" cy="3274219"/>
          </a:xfrm>
        </p:spPr>
        <p:txBody>
          <a:bodyPr/>
          <a:lstStyle>
            <a:lvl1pPr marL="171438" indent="-171438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42875" indent="-129770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5" y="1335885"/>
            <a:ext cx="4059237" cy="3274219"/>
          </a:xfrm>
        </p:spPr>
        <p:txBody>
          <a:bodyPr/>
          <a:lstStyle>
            <a:lvl1pPr marL="171438" indent="-171438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42875" indent="-129770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290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25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71" y="685804"/>
            <a:ext cx="8404709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3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F992-B6EC-45DD-BDC8-8508329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1B5E-4590-4110-9793-93A09387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308D-04EC-4B21-A647-F4EFFD7B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87D4-1816-4433-A262-981CA5E0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9140-B496-4A35-8865-88EFDF71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55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52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1974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7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50" tIns="109719" rIns="137150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68" rIns="134463" bIns="1075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64412" cy="1345996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64412" cy="2017242"/>
          </a:xfrm>
          <a:noFill/>
        </p:spPr>
        <p:txBody>
          <a:bodyPr lIns="0" tIns="67232" rIns="0" bIns="67232" anchor="b" anchorCtr="0"/>
          <a:lstStyle>
            <a:lvl1pPr>
              <a:lnSpc>
                <a:spcPct val="90000"/>
              </a:lnSpc>
              <a:defRPr sz="36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7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50" tIns="109719" rIns="137150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68" rIns="134463" bIns="1075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53300" cy="1345996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53300" cy="2017242"/>
          </a:xfrm>
          <a:noFill/>
        </p:spPr>
        <p:txBody>
          <a:bodyPr lIns="0" tIns="67232" rIns="0" bIns="67232" anchor="b" anchorCtr="0"/>
          <a:lstStyle>
            <a:lvl1pPr algn="l" defTabSz="514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5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7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50" tIns="109719" rIns="137150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68" rIns="134463" bIns="1075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53300" cy="1345996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53300" cy="2017242"/>
          </a:xfrm>
          <a:noFill/>
        </p:spPr>
        <p:txBody>
          <a:bodyPr lIns="0" tIns="67232" rIns="0" bIns="67232" anchor="b" anchorCtr="0"/>
          <a:lstStyle>
            <a:lvl1pPr algn="l" defTabSz="514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6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7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50" tIns="109719" rIns="137150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68" rIns="134463" bIns="1075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92" y="2907954"/>
            <a:ext cx="4331755" cy="1345996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92" y="890716"/>
            <a:ext cx="4331755" cy="2017242"/>
          </a:xfrm>
          <a:noFill/>
        </p:spPr>
        <p:txBody>
          <a:bodyPr lIns="0" tIns="67232" rIns="0" bIns="67232" anchor="b" anchorCtr="0"/>
          <a:lstStyle>
            <a:lvl1pPr algn="l" defTabSz="514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4809617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50" tIns="109719" rIns="137150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51435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lIns="134463" tIns="107568" rIns="134463" bIns="107568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2907954"/>
            <a:ext cx="3145212" cy="1345996"/>
          </a:xfr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if needed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890716"/>
            <a:ext cx="3145212" cy="2017242"/>
          </a:xfrm>
          <a:noFill/>
        </p:spPr>
        <p:txBody>
          <a:bodyPr lIns="0" tIns="67232" rIns="0" bIns="67232" anchor="b" anchorCtr="0"/>
          <a:lstStyle>
            <a:lvl1pPr>
              <a:lnSpc>
                <a:spcPct val="90000"/>
              </a:lnSpc>
              <a:defRPr sz="3600" spc="-56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53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61" y="2198312"/>
            <a:ext cx="8015792" cy="816741"/>
          </a:xfrm>
          <a:noFill/>
        </p:spPr>
        <p:txBody>
          <a:bodyPr wrap="square" tIns="67232" bIns="67232" anchor="t" anchorCtr="0">
            <a:spAutoFit/>
          </a:bodyPr>
          <a:lstStyle>
            <a:lvl1pPr>
              <a:defRPr sz="4400" spc="-56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8"/>
            <a:ext cx="1614062" cy="3804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1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168" y="1828803"/>
            <a:ext cx="4185251" cy="9865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06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7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50" tIns="109719" rIns="137150" bIns="109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68" rIns="134463" bIns="10756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257550"/>
            <a:ext cx="4364412" cy="342900"/>
          </a:xfrm>
          <a:prstGeom prst="rect">
            <a:avLst/>
          </a:prstGeom>
          <a:noFill/>
        </p:spPr>
        <p:txBody>
          <a:bodyPr lIns="0" tIns="80677" rIns="0" bIns="80677">
            <a:no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64412" cy="2017242"/>
          </a:xfrm>
          <a:noFill/>
        </p:spPr>
        <p:txBody>
          <a:bodyPr lIns="0" tIns="67232" rIns="0" bIns="67232" anchor="b" anchorCtr="0"/>
          <a:lstStyle>
            <a:lvl1pPr>
              <a:lnSpc>
                <a:spcPct val="90000"/>
              </a:lnSpc>
              <a:defRPr sz="36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1D613-6F4F-4371-988F-406EFB9E1A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207" y="4701910"/>
            <a:ext cx="990247" cy="3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6C11-3C1D-4550-8F76-3A45CB18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5CD1-403F-4436-B17A-527E8E6D1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F3C98-0E05-47F4-BCB9-EC70BAB78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B4D50-45BC-4E9C-8FB6-C1E9BF79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93C7-3C6E-4722-A7E4-426AE8DD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40C9-12C7-4E2A-98CE-7EF21A74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1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001997"/>
            <a:ext cx="8401050" cy="2655604"/>
          </a:xfrm>
        </p:spPr>
        <p:txBody>
          <a:bodyPr/>
          <a:lstStyle>
            <a:lvl1pPr marL="0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91076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22329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49119" indent="0">
              <a:buNone/>
              <a:defRPr sz="9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79476" indent="0">
              <a:buNone/>
              <a:defRPr sz="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98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4679160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14299" tIns="57151" rIns="114299" bIns="57151" anchor="b" anchorCtr="0">
            <a:noAutofit/>
          </a:bodyPr>
          <a:lstStyle>
            <a:lvl1pPr algn="r">
              <a:buFont typeface="Arial" pitchFamily="34" charset="0"/>
              <a:buNone/>
              <a:defRPr sz="2300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1015605"/>
            <a:ext cx="8574087" cy="32706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76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4"/>
            <a:ext cx="9144000" cy="514396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666578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4"/>
            <a:ext cx="9144000" cy="514396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666578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2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4"/>
            <a:ext cx="9144000" cy="514396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-233"/>
            <a:ext cx="8337772" cy="514373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45888" y="666578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9144001" cy="514396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5889" y="2907954"/>
            <a:ext cx="4664752" cy="1345996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Event city or speaker name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45888" y="666578"/>
            <a:ext cx="4631922" cy="218768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6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erred text layou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5603"/>
            <a:ext cx="3886200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8588" marR="0" indent="0" algn="l" defTabSz="514316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16" indent="-125016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419" indent="-128588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86540" y="1015603"/>
            <a:ext cx="4060825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8588" marR="0" indent="0" algn="l" defTabSz="514316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16" indent="-125016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419" indent="-128588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8708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15603"/>
            <a:ext cx="8401050" cy="3594497"/>
          </a:xfrm>
        </p:spPr>
        <p:txBody>
          <a:bodyPr/>
          <a:lstStyle>
            <a:lvl2pPr marL="128588" indent="-128588">
              <a:defRPr/>
            </a:lvl2pPr>
            <a:lvl3pPr marL="302419" indent="-123825">
              <a:defRPr/>
            </a:lvl3pPr>
            <a:lvl4pPr marL="471488" indent="-128588">
              <a:defRPr/>
            </a:lvl4pPr>
            <a:lvl5pPr marL="685800" indent="-1702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639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015603"/>
            <a:ext cx="3886200" cy="3594497"/>
          </a:xfrm>
        </p:spPr>
        <p:txBody>
          <a:bodyPr/>
          <a:lstStyle>
            <a:lvl2pPr marL="128588" indent="-128588">
              <a:defRPr/>
            </a:lvl2pPr>
            <a:lvl3pPr marL="302419" indent="-123825">
              <a:defRPr/>
            </a:lvl3pPr>
            <a:lvl4pPr marL="471488" indent="-128588">
              <a:defRPr/>
            </a:lvl4pPr>
            <a:lvl5pPr marL="685800" indent="-1702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788128" y="1015603"/>
            <a:ext cx="4059237" cy="3594497"/>
          </a:xfrm>
        </p:spPr>
        <p:txBody>
          <a:bodyPr/>
          <a:lstStyle>
            <a:lvl2pPr marL="128588" indent="-128588">
              <a:defRPr/>
            </a:lvl2pPr>
            <a:lvl3pPr marL="302419" indent="-123825">
              <a:defRPr/>
            </a:lvl3pPr>
            <a:lvl4pPr marL="471488" indent="-128588">
              <a:defRPr/>
            </a:lvl4pPr>
            <a:lvl5pPr marL="685800" indent="-1702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712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spcBef>
                <a:spcPts val="0"/>
              </a:spcBef>
              <a:spcAft>
                <a:spcPts val="450"/>
              </a:spcAft>
              <a:defRPr/>
            </a:lvl2pPr>
            <a:lvl3pPr>
              <a:spcBef>
                <a:spcPts val="0"/>
              </a:spcBef>
              <a:spcAft>
                <a:spcPts val="450"/>
              </a:spcAft>
              <a:defRPr/>
            </a:lvl3pPr>
            <a:lvl4pPr>
              <a:spcBef>
                <a:spcPts val="0"/>
              </a:spcBef>
              <a:spcAft>
                <a:spcPts val="300"/>
              </a:spcAft>
              <a:defRPr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A020-64E7-4EC2-B5D0-4F653C51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BFF7-16D1-40FD-9F96-B88C87406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B8FFF-4D34-491F-A297-630160094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524E5-07B5-4A0F-9A50-EF2907283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1C7E1-0FBC-44CF-A831-88F06BEB7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FFE05-1F47-4241-B699-3C9748F8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F0FF-45CF-407E-B526-FFA0F5B9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3016D-F6E0-40EB-8898-DD16F3D7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75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5605"/>
            <a:ext cx="3886201" cy="3579019"/>
          </a:xfrm>
        </p:spPr>
        <p:txBody>
          <a:bodyPr/>
          <a:lstStyle>
            <a:lvl2pPr>
              <a:spcBef>
                <a:spcPts val="0"/>
              </a:spcBef>
              <a:spcAft>
                <a:spcPts val="450"/>
              </a:spcAft>
              <a:defRPr/>
            </a:lvl2pPr>
            <a:lvl3pPr>
              <a:spcBef>
                <a:spcPts val="0"/>
              </a:spcBef>
              <a:spcAft>
                <a:spcPts val="450"/>
              </a:spcAft>
              <a:defRPr/>
            </a:lvl3pPr>
            <a:lvl4pPr>
              <a:spcBef>
                <a:spcPts val="0"/>
              </a:spcBef>
              <a:spcAft>
                <a:spcPts val="300"/>
              </a:spcAft>
              <a:defRPr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0600" y="1015605"/>
            <a:ext cx="4059238" cy="3579019"/>
          </a:xfrm>
        </p:spPr>
        <p:txBody>
          <a:bodyPr/>
          <a:lstStyle>
            <a:lvl2pPr>
              <a:spcBef>
                <a:spcPts val="0"/>
              </a:spcBef>
              <a:spcAft>
                <a:spcPts val="450"/>
              </a:spcAft>
              <a:defRPr/>
            </a:lvl2pPr>
            <a:lvl3pPr>
              <a:spcBef>
                <a:spcPts val="0"/>
              </a:spcBef>
              <a:spcAft>
                <a:spcPts val="450"/>
              </a:spcAft>
              <a:defRPr/>
            </a:lvl3pPr>
            <a:lvl4pPr>
              <a:spcBef>
                <a:spcPts val="0"/>
              </a:spcBef>
              <a:spcAft>
                <a:spcPts val="300"/>
              </a:spcAft>
              <a:defRPr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591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9" y="1335882"/>
            <a:ext cx="8402637" cy="3274219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6206" marR="0" indent="0" algn="l" defTabSz="514316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16" indent="-125016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419" indent="-128588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2" y="599776"/>
            <a:ext cx="8401081" cy="383381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152477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1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239" y="1335882"/>
            <a:ext cx="3978871" cy="3274219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6206" marR="0" indent="0" algn="l" defTabSz="514316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16" indent="-125016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419" indent="-128588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2" y="602608"/>
            <a:ext cx="8401049" cy="383381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6540" y="1335882"/>
            <a:ext cx="4060825" cy="3274219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26206" marR="0" indent="0" algn="l" defTabSz="514316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300"/>
              </a:spcAft>
              <a:buClrTx/>
              <a:buSzPct val="90000"/>
              <a:buFont typeface="Arial" pitchFamily="34" charset="0"/>
              <a:buNone/>
              <a:tabLst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5016" indent="-125016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302419" indent="-128588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0674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88" y="1335881"/>
            <a:ext cx="8396863" cy="3258741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32160" indent="-132160">
              <a:spcBef>
                <a:spcPts val="0"/>
              </a:spcBef>
              <a:spcAft>
                <a:spcPts val="450"/>
              </a:spcAft>
              <a:defRPr/>
            </a:lvl2pPr>
            <a:lvl3pPr marL="302419" indent="-123825">
              <a:spcBef>
                <a:spcPts val="0"/>
              </a:spcBef>
              <a:spcAft>
                <a:spcPts val="450"/>
              </a:spcAft>
              <a:defRPr/>
            </a:lvl3pPr>
            <a:lvl4pPr marL="471488" indent="-128588">
              <a:spcBef>
                <a:spcPts val="0"/>
              </a:spcBef>
              <a:spcAft>
                <a:spcPts val="300"/>
              </a:spcAft>
              <a:defRPr/>
            </a:lvl4pPr>
            <a:lvl5pPr marL="685800" indent="-170260"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2" y="685801"/>
            <a:ext cx="8401049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629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51" y="1335881"/>
            <a:ext cx="3975730" cy="3258741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32160" indent="-132160">
              <a:spcBef>
                <a:spcPts val="0"/>
              </a:spcBef>
              <a:spcAft>
                <a:spcPts val="450"/>
              </a:spcAft>
              <a:defRPr/>
            </a:lvl2pPr>
            <a:lvl3pPr marL="302419" indent="-123825">
              <a:spcBef>
                <a:spcPts val="0"/>
              </a:spcBef>
              <a:spcAft>
                <a:spcPts val="450"/>
              </a:spcAft>
              <a:defRPr/>
            </a:lvl3pPr>
            <a:lvl4pPr marL="471488" indent="-128588">
              <a:spcBef>
                <a:spcPts val="0"/>
              </a:spcBef>
              <a:spcAft>
                <a:spcPts val="300"/>
              </a:spcAft>
              <a:defRPr/>
            </a:lvl4pPr>
            <a:lvl5pPr marL="685800" indent="-170260"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0551" y="685801"/>
            <a:ext cx="8397700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788126" y="1335881"/>
            <a:ext cx="4059238" cy="3258741"/>
          </a:xfrm>
        </p:spPr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  <a:lvl2pPr marL="132160" indent="-132160">
              <a:spcBef>
                <a:spcPts val="0"/>
              </a:spcBef>
              <a:spcAft>
                <a:spcPts val="450"/>
              </a:spcAft>
              <a:defRPr/>
            </a:lvl2pPr>
            <a:lvl3pPr marL="302419" indent="-123825">
              <a:spcBef>
                <a:spcPts val="0"/>
              </a:spcBef>
              <a:spcAft>
                <a:spcPts val="450"/>
              </a:spcAft>
              <a:defRPr/>
            </a:lvl3pPr>
            <a:lvl4pPr marL="471488" indent="-128588">
              <a:spcBef>
                <a:spcPts val="0"/>
              </a:spcBef>
              <a:spcAft>
                <a:spcPts val="300"/>
              </a:spcAft>
              <a:defRPr/>
            </a:lvl4pPr>
            <a:lvl5pPr marL="685800" indent="-170260"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009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2" y="685801"/>
            <a:ext cx="8401049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2" y="1335882"/>
            <a:ext cx="8401049" cy="3274219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42900" indent="-129779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887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3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952" y="685801"/>
            <a:ext cx="8394681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2818" y="1335882"/>
            <a:ext cx="3974301" cy="3274219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42900" indent="-129779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799014" y="1335882"/>
            <a:ext cx="4059237" cy="3274219"/>
          </a:xfrm>
        </p:spPr>
        <p:txBody>
          <a:bodyPr/>
          <a:lstStyle>
            <a:lvl1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42900" indent="-129779">
              <a:buClr>
                <a:schemeClr val="tx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227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797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168" y="685801"/>
            <a:ext cx="8404709" cy="302419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067533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50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8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C249-E5F5-4227-82A5-8076C8D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872CE-5E6E-4127-AA0E-0EE91179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96FD4-ED95-4220-9EAE-76B79D66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C1422-2B40-4387-B48B-C2017933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411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18F5FCC-583C-47C6-9953-2F6AD74D46AE}" type="slidenum">
              <a:rPr smtClean="0">
                <a:solidFill>
                  <a:srgbClr val="55565A"/>
                </a:solidFill>
              </a:rPr>
              <a:pPr/>
              <a:t>‹#›</a:t>
            </a:fld>
            <a:endParaRPr>
              <a:solidFill>
                <a:srgbClr val="55565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8961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64412" cy="1345996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64412" cy="2017242"/>
          </a:xfrm>
          <a:noFill/>
        </p:spPr>
        <p:txBody>
          <a:bodyPr lIns="0" tIns="67236" rIns="0" bIns="67236" anchor="b" anchorCtr="0"/>
          <a:lstStyle>
            <a:lvl1pPr>
              <a:lnSpc>
                <a:spcPct val="90000"/>
              </a:lnSpc>
              <a:defRPr sz="36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53300" cy="1345996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53300" cy="2017242"/>
          </a:xfrm>
          <a:noFill/>
        </p:spPr>
        <p:txBody>
          <a:bodyPr lIns="0" tIns="67236" rIns="0" bIns="67236" anchor="b" anchorCtr="0"/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2907954"/>
            <a:ext cx="4353300" cy="1345996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53300" cy="2017242"/>
          </a:xfrm>
          <a:noFill/>
        </p:spPr>
        <p:txBody>
          <a:bodyPr lIns="0" tIns="67236" rIns="0" bIns="67236" anchor="b" anchorCtr="0"/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0" baseline="0" dirty="0">
                <a:ln w="3175">
                  <a:noFill/>
                </a:ln>
                <a:solidFill>
                  <a:schemeClr val="accent4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3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 section divider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9" y="2907954"/>
            <a:ext cx="4331755" cy="1345996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9" y="890716"/>
            <a:ext cx="4331755" cy="2017242"/>
          </a:xfrm>
          <a:noFill/>
        </p:spPr>
        <p:txBody>
          <a:bodyPr lIns="0" tIns="67236" rIns="0" bIns="67236" anchor="b" anchorCtr="0"/>
          <a:lstStyle>
            <a:lvl1pPr algn="l" defTabSz="5143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0" baseline="0" dirty="0">
                <a:ln w="3175">
                  <a:noFill/>
                </a:ln>
                <a:solidFill>
                  <a:schemeClr val="accent5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layout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778" y="0"/>
            <a:ext cx="4571222" cy="51435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lIns="134472" tIns="107577" rIns="134472" bIns="107577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49844" y="2907954"/>
            <a:ext cx="3145212" cy="1345996"/>
          </a:xfr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21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if needed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49844" y="890716"/>
            <a:ext cx="3145212" cy="2017242"/>
          </a:xfrm>
          <a:noFill/>
        </p:spPr>
        <p:txBody>
          <a:bodyPr lIns="0" tIns="67236" rIns="0" bIns="67236" anchor="b" anchorCtr="0"/>
          <a:lstStyle>
            <a:lvl1pPr>
              <a:lnSpc>
                <a:spcPct val="90000"/>
              </a:lnSpc>
              <a:defRPr sz="3600" spc="-56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77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2460" y="2198311"/>
            <a:ext cx="8015792" cy="816741"/>
          </a:xfrm>
          <a:noFill/>
        </p:spPr>
        <p:txBody>
          <a:bodyPr wrap="square" tIns="67236" bIns="67236" anchor="t" anchorCtr="0">
            <a:spAutoFit/>
          </a:bodyPr>
          <a:lstStyle>
            <a:lvl1pPr>
              <a:defRPr sz="4400" spc="-56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49" y="4429135"/>
            <a:ext cx="1614062" cy="3804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55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165" y="1828800"/>
            <a:ext cx="4185251" cy="98657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8705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4495800" y="4809614"/>
            <a:ext cx="4267200" cy="21958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5648269" y="-1"/>
            <a:ext cx="3495732" cy="514350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72" tIns="107577" rIns="134472" bIns="10757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3388" y="3257550"/>
            <a:ext cx="4364412" cy="342900"/>
          </a:xfrm>
          <a:prstGeom prst="rect">
            <a:avLst/>
          </a:prstGeom>
          <a:noFill/>
        </p:spPr>
        <p:txBody>
          <a:bodyPr lIns="0" tIns="80683" rIns="0" bIns="80683">
            <a:no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 information: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93388" y="890716"/>
            <a:ext cx="4364412" cy="2017242"/>
          </a:xfrm>
          <a:noFill/>
        </p:spPr>
        <p:txBody>
          <a:bodyPr lIns="0" tIns="67236" rIns="0" bIns="67236" anchor="b" anchorCtr="0"/>
          <a:lstStyle>
            <a:lvl1pPr>
              <a:lnSpc>
                <a:spcPct val="90000"/>
              </a:lnSpc>
              <a:defRPr sz="3600" spc="0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8F5FCC-583C-47C6-9953-2F6AD74D46AE}" type="slidenum">
              <a:rPr smtClean="0">
                <a:solidFill>
                  <a:srgbClr val="FFFFFF"/>
                </a:solidFill>
              </a:rPr>
              <a:pPr algn="r"/>
              <a:t>‹#›</a:t>
            </a:fld>
            <a:endParaRPr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1D613-6F4F-4371-988F-406EFB9E1A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204" y="4701907"/>
            <a:ext cx="990247" cy="3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8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001997"/>
            <a:ext cx="8401050" cy="2655604"/>
          </a:xfrm>
        </p:spPr>
        <p:txBody>
          <a:bodyPr/>
          <a:lstStyle>
            <a:lvl1pPr marL="0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91090" indent="0">
              <a:buNone/>
              <a:defRPr sz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22353" indent="0">
              <a:buNone/>
              <a:defRPr sz="11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49152" indent="0">
              <a:buNone/>
              <a:defRPr sz="9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79521" indent="0">
              <a:buNone/>
              <a:defRPr sz="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55565A"/>
                </a:solidFill>
              </a:rPr>
              <a:pPr algn="r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5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F55C7-5080-4FA3-A3A9-66965CBC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644F5-8AA2-4D7A-BB39-682A7E5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4298-AC82-44DE-8643-9759D0A1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547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679158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14308" tIns="57155" rIns="114308" bIns="57155" anchor="b" anchorCtr="0">
            <a:noAutofit/>
          </a:bodyPr>
          <a:lstStyle>
            <a:lvl1pPr algn="r">
              <a:buFont typeface="Arial" pitchFamily="34" charset="0"/>
              <a:buNone/>
              <a:defRPr sz="2300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1015603"/>
            <a:ext cx="8574087" cy="32706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92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F04F-76A7-4CA0-A1E0-D97129CC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BB95-7E10-422F-B665-E285CB310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AB9B2-6512-46B2-AD44-F9D510C4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B3250-EA6B-4383-814E-4E852D8C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D24EA-6749-4D1F-97B4-BFEE918B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6B5F-205E-4D1C-9D79-3530D3F8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0DB4-7C19-4DB5-84EE-A9FF241B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64D8D-7E77-4CC6-B68C-B41BCE28E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DEEE9-8988-4E87-9365-F3D4DCB8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00"/>
            </a:lvl2pPr>
            <a:lvl3pPr marL="685766" indent="0">
              <a:buNone/>
              <a:defRPr sz="900"/>
            </a:lvl3pPr>
            <a:lvl4pPr marL="1028649" indent="0">
              <a:buNone/>
              <a:defRPr sz="800"/>
            </a:lvl4pPr>
            <a:lvl5pPr marL="1371532" indent="0">
              <a:buNone/>
              <a:defRPr sz="800"/>
            </a:lvl5pPr>
            <a:lvl6pPr marL="1714415" indent="0">
              <a:buNone/>
              <a:defRPr sz="800"/>
            </a:lvl6pPr>
            <a:lvl7pPr marL="2057297" indent="0">
              <a:buNone/>
              <a:defRPr sz="800"/>
            </a:lvl7pPr>
            <a:lvl8pPr marL="2400180" indent="0">
              <a:buNone/>
              <a:defRPr sz="800"/>
            </a:lvl8pPr>
            <a:lvl9pPr marL="2743064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6FF6-93BA-49D7-A66D-7D55D33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E9795-FF07-4CAB-BAD5-7ECCE541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02FD9-71B0-4A66-BBC9-75846FF7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image" Target="../media/image9.png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6E395-BFD5-4670-AE3E-91EE9AD0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7" tIns="34289" rIns="68577" bIns="3428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503D-C311-47B3-A394-B77B4FAE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5714-38F3-44A4-83BD-01C6C6B4D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A9104373-6EA4-46BA-81C2-B54841B6C8C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685766"/>
              <a:t>15/11/23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DE33-9E29-4151-93B0-0ADC6FE99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F177F-4234-460E-96FC-D0B5AFE12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E227AEF8-05D7-45EE-ADF1-CC39146A361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685766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0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91" y="228604"/>
            <a:ext cx="8396863" cy="46526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91" y="1015608"/>
            <a:ext cx="8396863" cy="3579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825084"/>
            <a:ext cx="386530" cy="18542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6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 defTabSz="685749"/>
            <a:fld id="{F18F5FCC-583C-47C6-9953-2F6AD74D46AE}" type="slidenum">
              <a:rPr lang="en-US" smtClean="0">
                <a:solidFill>
                  <a:srgbClr val="55565A"/>
                </a:solidFill>
              </a:rPr>
              <a:pPr algn="r" defTabSz="685749"/>
              <a:t>‹#›</a:t>
            </a:fld>
            <a:endParaRPr lang="en-US" dirty="0">
              <a:solidFill>
                <a:srgbClr val="55565A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4701910"/>
            <a:ext cx="919654" cy="3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</p:sldLayoutIdLst>
  <p:hf hdr="0" ftr="0" dt="0"/>
  <p:txStyles>
    <p:titleStyle>
      <a:lvl1pPr algn="l" defTabSz="685749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5000"/>
        </a:lnSpc>
        <a:spcBef>
          <a:spcPts val="180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98825" indent="-128579" algn="l" defTabSz="685749" rtl="0" eaLnBrk="1" latinLnBrk="0" hangingPunct="1">
        <a:lnSpc>
          <a:spcPct val="95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1452" indent="-123816" algn="l" defTabSz="685749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41699" indent="-128579" algn="l" defTabSz="685749" rtl="0" eaLnBrk="1" latinLnBrk="0" hangingPunct="1">
        <a:lnSpc>
          <a:spcPct val="95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4806" indent="-170248" algn="l" defTabSz="685749" rtl="0" eaLnBrk="1" latinLnBrk="0" hangingPunct="1">
        <a:lnSpc>
          <a:spcPct val="95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388" y="228601"/>
            <a:ext cx="8396863" cy="46526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388" y="1015605"/>
            <a:ext cx="8396863" cy="3579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825084"/>
            <a:ext cx="386530" cy="18542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>
              <a:defRPr lang="en-US" sz="600" b="0" smtClean="0">
                <a:latin typeface="Arial" pitchFamily="34" charset="0"/>
                <a:cs typeface="Arial" pitchFamily="34" charset="0"/>
              </a:defRPr>
            </a:lvl1pPr>
          </a:lstStyle>
          <a:p>
            <a:pPr algn="r" defTabSz="685800"/>
            <a:fld id="{F18F5FCC-583C-47C6-9953-2F6AD74D46AE}" type="slidenum">
              <a:rPr>
                <a:solidFill>
                  <a:srgbClr val="55565A"/>
                </a:solidFill>
              </a:rPr>
              <a:pPr algn="r" defTabSz="685800"/>
              <a:t>‹#›</a:t>
            </a:fld>
            <a:endParaRPr dirty="0">
              <a:solidFill>
                <a:srgbClr val="55565A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204" y="4701907"/>
            <a:ext cx="990247" cy="3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5000"/>
        </a:lnSpc>
        <a:spcBef>
          <a:spcPts val="180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98847" indent="-128588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1488" indent="-123825" algn="l" defTabSz="685800" rtl="0" eaLnBrk="1" latinLnBrk="0" hangingPunct="1">
        <a:lnSpc>
          <a:spcPct val="95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41747" indent="-128588" algn="l" defTabSz="6858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54869" indent="-170260" algn="l" defTabSz="6858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45891" y="3333750"/>
            <a:ext cx="4664752" cy="565088"/>
          </a:xfrm>
        </p:spPr>
        <p:txBody>
          <a:bodyPr/>
          <a:lstStyle/>
          <a:p>
            <a:r>
              <a:rPr lang="en-US" sz="2000" b="1" dirty="0">
                <a:latin typeface="Cambria" panose="02040503050406030204" pitchFamily="18" charset="0"/>
              </a:rPr>
              <a:t>Quick glance</a:t>
            </a:r>
          </a:p>
          <a:p>
            <a:endParaRPr lang="en-US" sz="500" b="1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endParaRPr lang="en-US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891" y="1885950"/>
            <a:ext cx="6316909" cy="565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Testing Strategy</a:t>
            </a:r>
            <a:b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</a:br>
            <a:r>
              <a:rPr lang="en-US" sz="2800" b="1" dirty="0">
                <a:solidFill>
                  <a:schemeClr val="accent2"/>
                </a:solidFill>
                <a:latin typeface="Cambria" panose="02040503050406030204" pitchFamily="18" charset="0"/>
              </a:rPr>
              <a:t>Why, What and How?</a:t>
            </a:r>
            <a:endParaRPr 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743" y="142452"/>
            <a:ext cx="748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Why Testing…..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37865" y="555724"/>
            <a:ext cx="799653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55">
            <a:extLst>
              <a:ext uri="{FF2B5EF4-FFF2-40B4-BE49-F238E27FC236}">
                <a16:creationId xmlns:a16="http://schemas.microsoft.com/office/drawing/2014/main" id="{6A980F29-CBE4-4CC6-B8EF-0701A72A6BD7}"/>
              </a:ext>
            </a:extLst>
          </p:cNvPr>
          <p:cNvGrpSpPr/>
          <p:nvPr/>
        </p:nvGrpSpPr>
        <p:grpSpPr>
          <a:xfrm>
            <a:off x="3856949" y="666863"/>
            <a:ext cx="1350651" cy="1350650"/>
            <a:chOff x="5410154" y="1792609"/>
            <a:chExt cx="1350651" cy="1350650"/>
          </a:xfrm>
        </p:grpSpPr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FF12270D-0A81-4805-A046-4BB0238C0811}"/>
                </a:ext>
              </a:extLst>
            </p:cNvPr>
            <p:cNvSpPr/>
            <p:nvPr/>
          </p:nvSpPr>
          <p:spPr>
            <a:xfrm>
              <a:off x="5410154" y="1847259"/>
              <a:ext cx="1296000" cy="12960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86"/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A1DC60EA-2190-4B86-BEE4-D650E98451F1}"/>
                </a:ext>
              </a:extLst>
            </p:cNvPr>
            <p:cNvSpPr/>
            <p:nvPr/>
          </p:nvSpPr>
          <p:spPr>
            <a:xfrm rot="10800000">
              <a:off x="5464805" y="1792609"/>
              <a:ext cx="1296000" cy="1296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86"/>
              <a:endParaRPr lang="ko-KR" altLang="en-US" sz="27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그룹 47">
            <a:extLst>
              <a:ext uri="{FF2B5EF4-FFF2-40B4-BE49-F238E27FC236}">
                <a16:creationId xmlns:a16="http://schemas.microsoft.com/office/drawing/2014/main" id="{5B031300-FA68-469F-9232-F8111955158A}"/>
              </a:ext>
            </a:extLst>
          </p:cNvPr>
          <p:cNvGrpSpPr/>
          <p:nvPr/>
        </p:nvGrpSpPr>
        <p:grpSpPr>
          <a:xfrm>
            <a:off x="3856949" y="2102438"/>
            <a:ext cx="1350651" cy="1350651"/>
            <a:chOff x="5410154" y="3235402"/>
            <a:chExt cx="1350651" cy="1350651"/>
          </a:xfrm>
        </p:grpSpPr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76B3A940-8AA5-47A4-83A6-EF8CB3398071}"/>
                </a:ext>
              </a:extLst>
            </p:cNvPr>
            <p:cNvSpPr/>
            <p:nvPr/>
          </p:nvSpPr>
          <p:spPr>
            <a:xfrm>
              <a:off x="5410154" y="3290053"/>
              <a:ext cx="1296000" cy="1296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86"/>
              <a:endParaRPr lang="ko-KR" altLang="en-US" sz="2700">
                <a:solidFill>
                  <a:prstClr val="black"/>
                </a:solidFill>
              </a:endParaRPr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4563745A-34BC-40DC-A26F-DFB2CD7AF30F}"/>
                </a:ext>
              </a:extLst>
            </p:cNvPr>
            <p:cNvSpPr/>
            <p:nvPr/>
          </p:nvSpPr>
          <p:spPr>
            <a:xfrm rot="10800000">
              <a:off x="5464805" y="3235402"/>
              <a:ext cx="1296000" cy="129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5400000" algn="ctr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86"/>
              <a:endParaRPr lang="ko-KR" altLang="en-US" sz="2700">
                <a:solidFill>
                  <a:prstClr val="black"/>
                </a:solidFill>
              </a:endParaRPr>
            </a:p>
          </p:txBody>
        </p:sp>
      </p:grp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C06D59DC-444C-41CA-BBAA-49ECF7728EF7}"/>
              </a:ext>
            </a:extLst>
          </p:cNvPr>
          <p:cNvSpPr/>
          <p:nvPr/>
        </p:nvSpPr>
        <p:spPr>
          <a:xfrm rot="10800000">
            <a:off x="3905245" y="3566285"/>
            <a:ext cx="1296000" cy="1296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86"/>
            <a:endParaRPr lang="ko-KR" altLang="en-US" sz="2700" dirty="0">
              <a:solidFill>
                <a:prstClr val="black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EF7D6C-6BCF-41F5-A55E-2209F181FD97}"/>
              </a:ext>
            </a:extLst>
          </p:cNvPr>
          <p:cNvSpPr txBox="1"/>
          <p:nvPr/>
        </p:nvSpPr>
        <p:spPr>
          <a:xfrm>
            <a:off x="4676334" y="457021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 defTabSz="914286"/>
            <a:r>
              <a:rPr lang="en-US" altLang="ko-KR" sz="7200" b="1" dirty="0">
                <a:solidFill>
                  <a:prstClr val="white"/>
                </a:solidFill>
                <a:cs typeface="Arial" pitchFamily="34" charset="0"/>
              </a:rPr>
              <a:t>1</a:t>
            </a:r>
            <a:endParaRPr lang="ko-KR" altLang="en-US" sz="7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71E58-72DB-46F5-A9C0-488C5017E850}"/>
              </a:ext>
            </a:extLst>
          </p:cNvPr>
          <p:cNvSpPr txBox="1"/>
          <p:nvPr/>
        </p:nvSpPr>
        <p:spPr>
          <a:xfrm>
            <a:off x="3794711" y="1047202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 defTabSz="914286"/>
            <a:r>
              <a:rPr lang="en-US" altLang="ko-KR" sz="7200" b="1" dirty="0">
                <a:solidFill>
                  <a:prstClr val="white"/>
                </a:solidFill>
                <a:cs typeface="Arial" pitchFamily="34" charset="0"/>
              </a:rPr>
              <a:t>2</a:t>
            </a:r>
            <a:endParaRPr lang="ko-KR" altLang="en-US" sz="7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25EC5-FD33-4805-BA17-E2AE74D449CD}"/>
              </a:ext>
            </a:extLst>
          </p:cNvPr>
          <p:cNvSpPr txBox="1"/>
          <p:nvPr/>
        </p:nvSpPr>
        <p:spPr>
          <a:xfrm>
            <a:off x="4564505" y="1840937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 defTabSz="914286"/>
            <a:r>
              <a:rPr lang="en-US" altLang="ko-KR" sz="7200" b="1" dirty="0">
                <a:solidFill>
                  <a:prstClr val="white"/>
                </a:solidFill>
                <a:cs typeface="Arial" pitchFamily="34" charset="0"/>
              </a:rPr>
              <a:t>3</a:t>
            </a:r>
            <a:endParaRPr lang="ko-KR" altLang="en-US" sz="7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FA369B-5E89-4369-AE80-CD8C39725044}"/>
              </a:ext>
            </a:extLst>
          </p:cNvPr>
          <p:cNvSpPr txBox="1"/>
          <p:nvPr/>
        </p:nvSpPr>
        <p:spPr>
          <a:xfrm>
            <a:off x="3812532" y="2419350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 defTabSz="914286"/>
            <a:r>
              <a:rPr lang="en-US" altLang="ko-KR" sz="7200" b="1" dirty="0">
                <a:solidFill>
                  <a:prstClr val="white"/>
                </a:solidFill>
                <a:cs typeface="Arial" pitchFamily="34" charset="0"/>
              </a:rPr>
              <a:t>4</a:t>
            </a:r>
            <a:endParaRPr lang="ko-KR" altLang="en-US" sz="7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FFC8C-E4BE-44D1-B1C4-76463471CA96}"/>
              </a:ext>
            </a:extLst>
          </p:cNvPr>
          <p:cNvSpPr txBox="1"/>
          <p:nvPr/>
        </p:nvSpPr>
        <p:spPr>
          <a:xfrm>
            <a:off x="4573827" y="3375106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 defTabSz="914286"/>
            <a:r>
              <a:rPr lang="en-US" altLang="ko-KR" sz="7200" b="1" dirty="0">
                <a:solidFill>
                  <a:prstClr val="white"/>
                </a:solidFill>
                <a:cs typeface="Arial" pitchFamily="34" charset="0"/>
              </a:rPr>
              <a:t>5</a:t>
            </a:r>
            <a:endParaRPr lang="ko-KR" altLang="en-US" sz="72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9E6819-65D1-4D04-B8DE-FC50E1CE950A}"/>
              </a:ext>
            </a:extLst>
          </p:cNvPr>
          <p:cNvSpPr txBox="1"/>
          <p:nvPr/>
        </p:nvSpPr>
        <p:spPr>
          <a:xfrm>
            <a:off x="3784305" y="3962221"/>
            <a:ext cx="61456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 defTabSz="914286"/>
            <a:r>
              <a:rPr lang="en-US" altLang="ko-KR" sz="7200" b="1" dirty="0">
                <a:solidFill>
                  <a:prstClr val="white"/>
                </a:solidFill>
                <a:cs typeface="Arial" pitchFamily="34" charset="0"/>
              </a:rPr>
              <a:t>6</a:t>
            </a:r>
            <a:endParaRPr lang="ko-KR" altLang="en-US" sz="7200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2105C4-9B27-4775-9E18-B47D60FEC29E}"/>
              </a:ext>
            </a:extLst>
          </p:cNvPr>
          <p:cNvGrpSpPr/>
          <p:nvPr/>
        </p:nvGrpSpPr>
        <p:grpSpPr>
          <a:xfrm>
            <a:off x="155574" y="2708761"/>
            <a:ext cx="3502025" cy="738664"/>
            <a:chOff x="2852156" y="4283314"/>
            <a:chExt cx="2056552" cy="7386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FF1F66-A5B0-423A-B666-CE273EB472BD}"/>
                </a:ext>
              </a:extLst>
            </p:cNvPr>
            <p:cNvSpPr txBox="1"/>
            <p:nvPr/>
          </p:nvSpPr>
          <p:spPr>
            <a:xfrm>
              <a:off x="2852156" y="4560313"/>
              <a:ext cx="2056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A well tested product creates a strong performing product that leads to </a:t>
              </a:r>
              <a:r>
                <a:rPr lang="en-US" sz="1200" b="1" dirty="0"/>
                <a:t>“great reputation</a:t>
              </a:r>
              <a:r>
                <a:rPr lang="en-US" sz="1200" dirty="0"/>
                <a:t>”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33D727-7D52-4B49-AC85-7649CE3BB69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sz="1400" b="1" dirty="0">
                  <a:cs typeface="Arial" pitchFamily="34" charset="0"/>
                </a:rPr>
                <a:t>Organization Reputation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7C5752-1D3E-45E9-93A2-BBD19E04BAC0}"/>
              </a:ext>
            </a:extLst>
          </p:cNvPr>
          <p:cNvGrpSpPr/>
          <p:nvPr/>
        </p:nvGrpSpPr>
        <p:grpSpPr>
          <a:xfrm>
            <a:off x="155574" y="1276350"/>
            <a:ext cx="3502025" cy="977896"/>
            <a:chOff x="2852156" y="4283314"/>
            <a:chExt cx="2056552" cy="97789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C83576-5A2A-475C-8A58-926A32604CD6}"/>
                </a:ext>
              </a:extLst>
            </p:cNvPr>
            <p:cNvSpPr txBox="1"/>
            <p:nvPr/>
          </p:nvSpPr>
          <p:spPr>
            <a:xfrm>
              <a:off x="2852156" y="4614879"/>
              <a:ext cx="20565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sz="1200" dirty="0"/>
                <a:t>Strong test execution leads to faster product deployment and value realization thereby greatly  improving “</a:t>
              </a:r>
              <a:r>
                <a:rPr lang="en-US" sz="1200" b="1" dirty="0"/>
                <a:t>Customer satisfaction”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4E345B-8FD2-4F2F-B16B-39EC4A0955D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286"/>
              <a:r>
                <a:rPr lang="en-US" altLang="ko-KR" sz="1400" b="1" dirty="0">
                  <a:cs typeface="Arial" pitchFamily="34" charset="0"/>
                </a:rPr>
                <a:t>User Satisfaction</a:t>
              </a:r>
              <a:endParaRPr lang="en-US" altLang="ko-KR" sz="1400" dirty="0"/>
            </a:p>
            <a:p>
              <a:pPr algn="r" defTabSz="914286"/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9C11DD-E319-4AB8-ABE2-1BBF19562951}"/>
              </a:ext>
            </a:extLst>
          </p:cNvPr>
          <p:cNvGrpSpPr/>
          <p:nvPr/>
        </p:nvGrpSpPr>
        <p:grpSpPr>
          <a:xfrm>
            <a:off x="5354762" y="773394"/>
            <a:ext cx="3261795" cy="1018806"/>
            <a:chOff x="3017859" y="4283314"/>
            <a:chExt cx="1870812" cy="10188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A7BDFD-410A-42B4-94E8-F08DF2AB14A6}"/>
                </a:ext>
              </a:extLst>
            </p:cNvPr>
            <p:cNvSpPr txBox="1"/>
            <p:nvPr/>
          </p:nvSpPr>
          <p:spPr>
            <a:xfrm>
              <a:off x="3026228" y="4655789"/>
              <a:ext cx="1684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sz="1200" dirty="0"/>
                <a:t>A robust test strategy having good test execution leads to significantly lower </a:t>
              </a:r>
              <a:r>
                <a:rPr lang="en-US" sz="1200" b="1" dirty="0"/>
                <a:t>“cost of quality”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BBEB3-6AD9-4ED4-9E7A-2F20CBD7D0C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400" b="1" dirty="0">
                  <a:cs typeface="Arial" pitchFamily="34" charset="0"/>
                </a:rPr>
                <a:t>Cost of Quality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DFF7A9-4499-44F6-8157-9C5AEBF9D3D8}"/>
              </a:ext>
            </a:extLst>
          </p:cNvPr>
          <p:cNvGrpSpPr/>
          <p:nvPr/>
        </p:nvGrpSpPr>
        <p:grpSpPr>
          <a:xfrm>
            <a:off x="5354762" y="2167228"/>
            <a:ext cx="3296730" cy="923330"/>
            <a:chOff x="3017859" y="4283314"/>
            <a:chExt cx="1890849" cy="92333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2C3FA0-856D-4C53-A7AC-D96A94EB25F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Product Security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F60379-1684-4DA7-97AA-043273DC351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thoroughly tested product has lesser vulnerabilities, thereby making the product more “</a:t>
              </a:r>
              <a:r>
                <a:rPr lang="en-US" sz="1200" b="1" dirty="0"/>
                <a:t>secure &amp; robust”</a:t>
              </a:r>
              <a:endParaRPr lang="en-US" sz="1200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7775B7-1492-44B7-AD3E-582B36B8FB71}"/>
              </a:ext>
            </a:extLst>
          </p:cNvPr>
          <p:cNvGrpSpPr/>
          <p:nvPr/>
        </p:nvGrpSpPr>
        <p:grpSpPr>
          <a:xfrm>
            <a:off x="5354762" y="3713462"/>
            <a:ext cx="3415312" cy="938320"/>
            <a:chOff x="3017859" y="4283314"/>
            <a:chExt cx="1958862" cy="93832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9AF40B-6FE2-4FA8-B7B8-DAEF6FB5D567}"/>
                </a:ext>
              </a:extLst>
            </p:cNvPr>
            <p:cNvSpPr txBox="1"/>
            <p:nvPr/>
          </p:nvSpPr>
          <p:spPr>
            <a:xfrm>
              <a:off x="3021856" y="4575303"/>
              <a:ext cx="1954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Enhanced bug &amp; defect identification leads to smooth development and improved focused and “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efficient development process”</a:t>
              </a:r>
              <a:endPara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87B93A7-429F-4606-B54B-FA9F87B8C09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/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Enhanced Dev Process</a:t>
              </a:r>
              <a:endPara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</p:grpSp>
      <p:sp>
        <p:nvSpPr>
          <p:cNvPr id="7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4857750"/>
            <a:ext cx="386530" cy="185420"/>
          </a:xfrm>
          <a:prstGeom prst="rect">
            <a:avLst/>
          </a:prstGeom>
        </p:spPr>
        <p:txBody>
          <a:bodyPr/>
          <a:lstStyle/>
          <a:p>
            <a:fld id="{F18F5FCC-583C-47C6-9953-2F6AD74D46AE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Image result for agil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Image result for agile ico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50774" y="697810"/>
            <a:ext cx="547141" cy="4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located teams ico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4883" y="1140742"/>
            <a:ext cx="436325" cy="4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Image result for world class produc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Image result for world class product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5" descr="Image result for world class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CF0AE078-12D7-7B55-1353-E4438FA712D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9557" y="2048564"/>
            <a:ext cx="411363" cy="411363"/>
          </a:xfrm>
          <a:prstGeom prst="rect">
            <a:avLst/>
          </a:prstGeom>
        </p:spPr>
      </p:pic>
      <p:pic>
        <p:nvPicPr>
          <p:cNvPr id="17" name="Graphic 16" descr="Good Inventory with solid fill">
            <a:extLst>
              <a:ext uri="{FF2B5EF4-FFF2-40B4-BE49-F238E27FC236}">
                <a16:creationId xmlns:a16="http://schemas.microsoft.com/office/drawing/2014/main" id="{3F9CD2F0-F893-CEC3-381C-9961C1BB45E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9557" y="3573725"/>
            <a:ext cx="418362" cy="418362"/>
          </a:xfrm>
          <a:prstGeom prst="rect">
            <a:avLst/>
          </a:prstGeom>
        </p:spPr>
      </p:pic>
      <p:pic>
        <p:nvPicPr>
          <p:cNvPr id="19" name="Graphic 18" descr="Lightbulb and gear with solid fill">
            <a:extLst>
              <a:ext uri="{FF2B5EF4-FFF2-40B4-BE49-F238E27FC236}">
                <a16:creationId xmlns:a16="http://schemas.microsoft.com/office/drawing/2014/main" id="{913DE833-F73B-B4BD-4884-993EC7C4C34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883" y="2576788"/>
            <a:ext cx="394962" cy="3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5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C2B6-0046-4859-8017-C2BC34C6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86" y="389341"/>
            <a:ext cx="7200900" cy="333621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</a:rPr>
              <a:t>Key characteristics of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246FB8-13B4-4C8D-8E48-0A6215C9B688}"/>
              </a:ext>
            </a:extLst>
          </p:cNvPr>
          <p:cNvSpPr/>
          <p:nvPr/>
        </p:nvSpPr>
        <p:spPr>
          <a:xfrm>
            <a:off x="5678493" y="1392019"/>
            <a:ext cx="3465507" cy="646331"/>
          </a:xfrm>
          <a:prstGeom prst="rect">
            <a:avLst/>
          </a:prstGeom>
          <a:ln cap="rnd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Adopt a mix of technologies, such as application specific, automated focused and Security &amp; performance management oriented</a:t>
            </a:r>
            <a:endParaRPr lang="en-US" sz="2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CCBC37-E87B-4788-8B8B-255CE65A9FD6}"/>
              </a:ext>
            </a:extLst>
          </p:cNvPr>
          <p:cNvSpPr/>
          <p:nvPr/>
        </p:nvSpPr>
        <p:spPr>
          <a:xfrm>
            <a:off x="6324600" y="3201675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resources should be proficient both in testing domain and in latest programming scripting, thereby being versatile and multi faceted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35E3AB-24F1-4BFF-828E-1CEBE62A536F}"/>
              </a:ext>
            </a:extLst>
          </p:cNvPr>
          <p:cNvGrpSpPr/>
          <p:nvPr/>
        </p:nvGrpSpPr>
        <p:grpSpPr>
          <a:xfrm rot="21113136">
            <a:off x="3333792" y="792214"/>
            <a:ext cx="2057400" cy="2057400"/>
            <a:chOff x="703909" y="6645771"/>
            <a:chExt cx="1618340" cy="1618340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AE5FECE5-19D1-4B6A-B73F-5BF24DAF9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909" y="6645771"/>
              <a:ext cx="1618340" cy="16183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9551A1-0C25-4970-B57D-DA1CE7582079}"/>
                </a:ext>
              </a:extLst>
            </p:cNvPr>
            <p:cNvSpPr/>
            <p:nvPr/>
          </p:nvSpPr>
          <p:spPr>
            <a:xfrm rot="486864">
              <a:off x="1030541" y="7072629"/>
              <a:ext cx="993841" cy="562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dirty="0">
                  <a:solidFill>
                    <a:schemeClr val="tx1">
                      <a:lumMod val="50000"/>
                    </a:schemeClr>
                  </a:solidFill>
                </a:rPr>
                <a:t>Right Testing technologies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4AE9653-C071-4F8D-BB27-AAA35031AA44}"/>
              </a:ext>
            </a:extLst>
          </p:cNvPr>
          <p:cNvSpPr/>
          <p:nvPr/>
        </p:nvSpPr>
        <p:spPr>
          <a:xfrm>
            <a:off x="-148475" y="2890721"/>
            <a:ext cx="257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Generate just enough test data with right information to allow enhanced and effective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3116DF-BA4E-CA48-25AD-A2ADB0EF5BA0}"/>
              </a:ext>
            </a:extLst>
          </p:cNvPr>
          <p:cNvGrpSpPr/>
          <p:nvPr/>
        </p:nvGrpSpPr>
        <p:grpSpPr>
          <a:xfrm rot="2573275">
            <a:off x="2220576" y="2647192"/>
            <a:ext cx="2057400" cy="2057400"/>
            <a:chOff x="703909" y="6645771"/>
            <a:chExt cx="1618340" cy="1618340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D4CC0490-5EA8-E99E-5692-1C2634884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909" y="6645771"/>
              <a:ext cx="1618340" cy="16183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E9B12F-6A83-FA79-D10F-730EC0F41CDD}"/>
                </a:ext>
              </a:extLst>
            </p:cNvPr>
            <p:cNvSpPr/>
            <p:nvPr/>
          </p:nvSpPr>
          <p:spPr>
            <a:xfrm rot="19993738">
              <a:off x="1012125" y="7254558"/>
              <a:ext cx="993841" cy="3994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dirty="0">
                  <a:solidFill>
                    <a:schemeClr val="tx1">
                      <a:lumMod val="50000"/>
                    </a:schemeClr>
                  </a:solidFill>
                </a:rPr>
                <a:t>Right Test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9E3943-C518-43BC-3338-646F591F9B76}"/>
              </a:ext>
            </a:extLst>
          </p:cNvPr>
          <p:cNvGrpSpPr/>
          <p:nvPr/>
        </p:nvGrpSpPr>
        <p:grpSpPr>
          <a:xfrm rot="1055715">
            <a:off x="4346176" y="2689246"/>
            <a:ext cx="2057400" cy="2057400"/>
            <a:chOff x="703909" y="6645771"/>
            <a:chExt cx="1618340" cy="1618340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8DB6C874-1BF0-8984-0A44-718B499E3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909" y="6645771"/>
              <a:ext cx="1618340" cy="161834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210E92-C4AE-753E-B526-5BCE1A808F33}"/>
                </a:ext>
              </a:extLst>
            </p:cNvPr>
            <p:cNvSpPr/>
            <p:nvPr/>
          </p:nvSpPr>
          <p:spPr>
            <a:xfrm rot="19010064">
              <a:off x="1012125" y="7254558"/>
              <a:ext cx="993841" cy="3994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50" b="1" dirty="0">
                  <a:solidFill>
                    <a:schemeClr val="tx1">
                      <a:lumMod val="50000"/>
                    </a:schemeClr>
                  </a:solidFill>
                </a:rPr>
                <a:t>Right Test resources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5C57FF8-4097-8FDD-04A4-05D448C13E11}"/>
              </a:ext>
            </a:extLst>
          </p:cNvPr>
          <p:cNvSpPr/>
          <p:nvPr/>
        </p:nvSpPr>
        <p:spPr>
          <a:xfrm>
            <a:off x="6442760" y="3170076"/>
            <a:ext cx="2583080" cy="1003431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B602C61-0E65-A9B1-9371-99519F19FFEA}"/>
              </a:ext>
            </a:extLst>
          </p:cNvPr>
          <p:cNvSpPr/>
          <p:nvPr/>
        </p:nvSpPr>
        <p:spPr>
          <a:xfrm>
            <a:off x="5769996" y="1230964"/>
            <a:ext cx="3282499" cy="100141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0FB1C7-1FDA-6D44-D480-4338EF2CE41E}"/>
              </a:ext>
            </a:extLst>
          </p:cNvPr>
          <p:cNvSpPr/>
          <p:nvPr/>
        </p:nvSpPr>
        <p:spPr>
          <a:xfrm>
            <a:off x="55792" y="2795845"/>
            <a:ext cx="2237996" cy="83608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3011" y="1487384"/>
            <a:ext cx="1843644" cy="3651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Identify core applications for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14" y="1487384"/>
            <a:ext cx="870857" cy="36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8714" y="1897082"/>
            <a:ext cx="870857" cy="36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8715" y="3117273"/>
            <a:ext cx="870857" cy="36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715" y="2707574"/>
            <a:ext cx="870857" cy="36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714" y="2311235"/>
            <a:ext cx="870857" cy="36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3010" y="1901535"/>
            <a:ext cx="2458192" cy="36516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Categorize available tech stack; adopt new technologies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3010" y="2311235"/>
            <a:ext cx="2896590" cy="36516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Build Testing CoE / Tiger team for central test activities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3011" y="2707574"/>
            <a:ext cx="3277589" cy="36516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Automate test data generation for better improved data quality for testing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3009" y="3117273"/>
            <a:ext cx="3527959" cy="3651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Move forward to test automation roadmap with DevOps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4115770"/>
            <a:ext cx="9144000" cy="102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b="1" spc="300" dirty="0">
              <a:solidFill>
                <a:srgbClr val="FFFFFF"/>
              </a:solidFill>
              <a:latin typeface="Segoe Condensed" panose="020B0606040200020203" pitchFamily="34" charset="0"/>
            </a:endParaRPr>
          </a:p>
          <a:p>
            <a:endParaRPr lang="en-US" sz="1400" b="1" spc="300" dirty="0">
              <a:solidFill>
                <a:srgbClr val="FFFFFF"/>
              </a:solidFill>
              <a:latin typeface="Segoe Condensed" panose="020B0606040200020203" pitchFamily="34" charset="0"/>
            </a:endParaRPr>
          </a:p>
          <a:p>
            <a:endParaRPr lang="en-US" sz="1400" b="1" spc="300" dirty="0">
              <a:solidFill>
                <a:srgbClr val="FFFFFF"/>
              </a:solidFill>
              <a:latin typeface="Segoe Condensed" panose="020B0606040200020203" pitchFamily="34" charset="0"/>
            </a:endParaRPr>
          </a:p>
          <a:p>
            <a:endParaRPr lang="en-US" sz="1400" b="1" spc="300" dirty="0">
              <a:solidFill>
                <a:srgbClr val="FFFFFF"/>
              </a:solidFill>
              <a:latin typeface="Segoe Condensed" panose="020B0606040200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7865" y="1047750"/>
            <a:ext cx="4916384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Journey ahead 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97896" y="873900"/>
            <a:ext cx="3446104" cy="287001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Alignment to Business Vision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Ownership &amp; Accountability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Velocity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in TTB and TTV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944832" y="4078106"/>
            <a:ext cx="0" cy="1028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9800" y="4132269"/>
            <a:ext cx="0" cy="10287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92531" y="4391166"/>
            <a:ext cx="180702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Condensed" panose="020B0606040200020203" pitchFamily="34" charset="0"/>
                <a:cs typeface="Calibri" panose="020F0502020204030204" pitchFamily="34" charset="0"/>
              </a:rPr>
              <a:t>Quality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25871" y="4392643"/>
            <a:ext cx="180702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Condensed" panose="020B0606040200020203" pitchFamily="34" charset="0"/>
                <a:cs typeface="Calibri" panose="020F0502020204030204" pitchFamily="34" charset="0"/>
              </a:rPr>
              <a:t> Efficiency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36971" y="4306151"/>
            <a:ext cx="1807029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Condensed" panose="020B0606040200020203" pitchFamily="34" charset="0"/>
                <a:cs typeface="Calibri" panose="020F0502020204030204" pitchFamily="34" charset="0"/>
              </a:rPr>
              <a:t>Customer Satisfaction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730525" y="4220185"/>
            <a:ext cx="431006" cy="584597"/>
            <a:chOff x="3920" y="399"/>
            <a:chExt cx="362" cy="491"/>
          </a:xfrm>
          <a:solidFill>
            <a:schemeClr val="bg1"/>
          </a:solidFill>
        </p:grpSpPr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050" y="814"/>
              <a:ext cx="102" cy="15"/>
            </a:xfrm>
            <a:custGeom>
              <a:avLst/>
              <a:gdLst>
                <a:gd name="T0" fmla="*/ 53 w 718"/>
                <a:gd name="T1" fmla="*/ 0 h 107"/>
                <a:gd name="T2" fmla="*/ 665 w 718"/>
                <a:gd name="T3" fmla="*/ 0 h 107"/>
                <a:gd name="T4" fmla="*/ 682 w 718"/>
                <a:gd name="T5" fmla="*/ 2 h 107"/>
                <a:gd name="T6" fmla="*/ 696 w 718"/>
                <a:gd name="T7" fmla="*/ 10 h 107"/>
                <a:gd name="T8" fmla="*/ 708 w 718"/>
                <a:gd name="T9" fmla="*/ 22 h 107"/>
                <a:gd name="T10" fmla="*/ 714 w 718"/>
                <a:gd name="T11" fmla="*/ 36 h 107"/>
                <a:gd name="T12" fmla="*/ 718 w 718"/>
                <a:gd name="T13" fmla="*/ 54 h 107"/>
                <a:gd name="T14" fmla="*/ 714 w 718"/>
                <a:gd name="T15" fmla="*/ 71 h 107"/>
                <a:gd name="T16" fmla="*/ 708 w 718"/>
                <a:gd name="T17" fmla="*/ 85 h 107"/>
                <a:gd name="T18" fmla="*/ 696 w 718"/>
                <a:gd name="T19" fmla="*/ 97 h 107"/>
                <a:gd name="T20" fmla="*/ 682 w 718"/>
                <a:gd name="T21" fmla="*/ 105 h 107"/>
                <a:gd name="T22" fmla="*/ 665 w 718"/>
                <a:gd name="T23" fmla="*/ 107 h 107"/>
                <a:gd name="T24" fmla="*/ 53 w 718"/>
                <a:gd name="T25" fmla="*/ 107 h 107"/>
                <a:gd name="T26" fmla="*/ 36 w 718"/>
                <a:gd name="T27" fmla="*/ 105 h 107"/>
                <a:gd name="T28" fmla="*/ 22 w 718"/>
                <a:gd name="T29" fmla="*/ 97 h 107"/>
                <a:gd name="T30" fmla="*/ 10 w 718"/>
                <a:gd name="T31" fmla="*/ 85 h 107"/>
                <a:gd name="T32" fmla="*/ 4 w 718"/>
                <a:gd name="T33" fmla="*/ 71 h 107"/>
                <a:gd name="T34" fmla="*/ 0 w 718"/>
                <a:gd name="T35" fmla="*/ 54 h 107"/>
                <a:gd name="T36" fmla="*/ 4 w 718"/>
                <a:gd name="T37" fmla="*/ 36 h 107"/>
                <a:gd name="T38" fmla="*/ 10 w 718"/>
                <a:gd name="T39" fmla="*/ 22 h 107"/>
                <a:gd name="T40" fmla="*/ 22 w 718"/>
                <a:gd name="T41" fmla="*/ 10 h 107"/>
                <a:gd name="T42" fmla="*/ 36 w 718"/>
                <a:gd name="T43" fmla="*/ 2 h 107"/>
                <a:gd name="T44" fmla="*/ 53 w 718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8" h="107">
                  <a:moveTo>
                    <a:pt x="53" y="0"/>
                  </a:moveTo>
                  <a:lnTo>
                    <a:pt x="665" y="0"/>
                  </a:lnTo>
                  <a:lnTo>
                    <a:pt x="682" y="2"/>
                  </a:lnTo>
                  <a:lnTo>
                    <a:pt x="696" y="10"/>
                  </a:lnTo>
                  <a:lnTo>
                    <a:pt x="708" y="22"/>
                  </a:lnTo>
                  <a:lnTo>
                    <a:pt x="714" y="36"/>
                  </a:lnTo>
                  <a:lnTo>
                    <a:pt x="718" y="54"/>
                  </a:lnTo>
                  <a:lnTo>
                    <a:pt x="714" y="71"/>
                  </a:lnTo>
                  <a:lnTo>
                    <a:pt x="708" y="85"/>
                  </a:lnTo>
                  <a:lnTo>
                    <a:pt x="696" y="97"/>
                  </a:lnTo>
                  <a:lnTo>
                    <a:pt x="682" y="105"/>
                  </a:lnTo>
                  <a:lnTo>
                    <a:pt x="665" y="107"/>
                  </a:lnTo>
                  <a:lnTo>
                    <a:pt x="53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5"/>
                  </a:lnTo>
                  <a:lnTo>
                    <a:pt x="4" y="71"/>
                  </a:lnTo>
                  <a:lnTo>
                    <a:pt x="0" y="54"/>
                  </a:lnTo>
                  <a:lnTo>
                    <a:pt x="4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4060" y="844"/>
              <a:ext cx="83" cy="16"/>
            </a:xfrm>
            <a:custGeom>
              <a:avLst/>
              <a:gdLst>
                <a:gd name="T0" fmla="*/ 53 w 582"/>
                <a:gd name="T1" fmla="*/ 0 h 108"/>
                <a:gd name="T2" fmla="*/ 529 w 582"/>
                <a:gd name="T3" fmla="*/ 0 h 108"/>
                <a:gd name="T4" fmla="*/ 546 w 582"/>
                <a:gd name="T5" fmla="*/ 3 h 108"/>
                <a:gd name="T6" fmla="*/ 560 w 582"/>
                <a:gd name="T7" fmla="*/ 11 h 108"/>
                <a:gd name="T8" fmla="*/ 572 w 582"/>
                <a:gd name="T9" fmla="*/ 22 h 108"/>
                <a:gd name="T10" fmla="*/ 579 w 582"/>
                <a:gd name="T11" fmla="*/ 37 h 108"/>
                <a:gd name="T12" fmla="*/ 582 w 582"/>
                <a:gd name="T13" fmla="*/ 54 h 108"/>
                <a:gd name="T14" fmla="*/ 579 w 582"/>
                <a:gd name="T15" fmla="*/ 71 h 108"/>
                <a:gd name="T16" fmla="*/ 572 w 582"/>
                <a:gd name="T17" fmla="*/ 86 h 108"/>
                <a:gd name="T18" fmla="*/ 560 w 582"/>
                <a:gd name="T19" fmla="*/ 97 h 108"/>
                <a:gd name="T20" fmla="*/ 546 w 582"/>
                <a:gd name="T21" fmla="*/ 105 h 108"/>
                <a:gd name="T22" fmla="*/ 529 w 582"/>
                <a:gd name="T23" fmla="*/ 108 h 108"/>
                <a:gd name="T24" fmla="*/ 53 w 582"/>
                <a:gd name="T25" fmla="*/ 108 h 108"/>
                <a:gd name="T26" fmla="*/ 36 w 582"/>
                <a:gd name="T27" fmla="*/ 105 h 108"/>
                <a:gd name="T28" fmla="*/ 22 w 582"/>
                <a:gd name="T29" fmla="*/ 97 h 108"/>
                <a:gd name="T30" fmla="*/ 10 w 582"/>
                <a:gd name="T31" fmla="*/ 86 h 108"/>
                <a:gd name="T32" fmla="*/ 4 w 582"/>
                <a:gd name="T33" fmla="*/ 71 h 108"/>
                <a:gd name="T34" fmla="*/ 0 w 582"/>
                <a:gd name="T35" fmla="*/ 54 h 108"/>
                <a:gd name="T36" fmla="*/ 4 w 582"/>
                <a:gd name="T37" fmla="*/ 37 h 108"/>
                <a:gd name="T38" fmla="*/ 10 w 582"/>
                <a:gd name="T39" fmla="*/ 22 h 108"/>
                <a:gd name="T40" fmla="*/ 22 w 582"/>
                <a:gd name="T41" fmla="*/ 11 h 108"/>
                <a:gd name="T42" fmla="*/ 36 w 582"/>
                <a:gd name="T43" fmla="*/ 3 h 108"/>
                <a:gd name="T44" fmla="*/ 53 w 582"/>
                <a:gd name="T4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2" h="108">
                  <a:moveTo>
                    <a:pt x="53" y="0"/>
                  </a:moveTo>
                  <a:lnTo>
                    <a:pt x="529" y="0"/>
                  </a:lnTo>
                  <a:lnTo>
                    <a:pt x="546" y="3"/>
                  </a:lnTo>
                  <a:lnTo>
                    <a:pt x="560" y="11"/>
                  </a:lnTo>
                  <a:lnTo>
                    <a:pt x="572" y="22"/>
                  </a:lnTo>
                  <a:lnTo>
                    <a:pt x="579" y="37"/>
                  </a:lnTo>
                  <a:lnTo>
                    <a:pt x="582" y="54"/>
                  </a:lnTo>
                  <a:lnTo>
                    <a:pt x="579" y="71"/>
                  </a:lnTo>
                  <a:lnTo>
                    <a:pt x="572" y="86"/>
                  </a:lnTo>
                  <a:lnTo>
                    <a:pt x="560" y="97"/>
                  </a:lnTo>
                  <a:lnTo>
                    <a:pt x="546" y="105"/>
                  </a:lnTo>
                  <a:lnTo>
                    <a:pt x="529" y="108"/>
                  </a:lnTo>
                  <a:lnTo>
                    <a:pt x="53" y="108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4" y="71"/>
                  </a:lnTo>
                  <a:lnTo>
                    <a:pt x="0" y="54"/>
                  </a:lnTo>
                  <a:lnTo>
                    <a:pt x="4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4047" y="595"/>
              <a:ext cx="47" cy="166"/>
            </a:xfrm>
            <a:custGeom>
              <a:avLst/>
              <a:gdLst>
                <a:gd name="T0" fmla="*/ 58 w 328"/>
                <a:gd name="T1" fmla="*/ 0 h 1160"/>
                <a:gd name="T2" fmla="*/ 73 w 328"/>
                <a:gd name="T3" fmla="*/ 5 h 1160"/>
                <a:gd name="T4" fmla="*/ 87 w 328"/>
                <a:gd name="T5" fmla="*/ 13 h 1160"/>
                <a:gd name="T6" fmla="*/ 97 w 328"/>
                <a:gd name="T7" fmla="*/ 27 h 1160"/>
                <a:gd name="T8" fmla="*/ 134 w 328"/>
                <a:gd name="T9" fmla="*/ 96 h 1160"/>
                <a:gd name="T10" fmla="*/ 166 w 328"/>
                <a:gd name="T11" fmla="*/ 162 h 1160"/>
                <a:gd name="T12" fmla="*/ 195 w 328"/>
                <a:gd name="T13" fmla="*/ 226 h 1160"/>
                <a:gd name="T14" fmla="*/ 220 w 328"/>
                <a:gd name="T15" fmla="*/ 289 h 1160"/>
                <a:gd name="T16" fmla="*/ 242 w 328"/>
                <a:gd name="T17" fmla="*/ 350 h 1160"/>
                <a:gd name="T18" fmla="*/ 260 w 328"/>
                <a:gd name="T19" fmla="*/ 411 h 1160"/>
                <a:gd name="T20" fmla="*/ 276 w 328"/>
                <a:gd name="T21" fmla="*/ 472 h 1160"/>
                <a:gd name="T22" fmla="*/ 289 w 328"/>
                <a:gd name="T23" fmla="*/ 534 h 1160"/>
                <a:gd name="T24" fmla="*/ 302 w 328"/>
                <a:gd name="T25" fmla="*/ 605 h 1160"/>
                <a:gd name="T26" fmla="*/ 311 w 328"/>
                <a:gd name="T27" fmla="*/ 678 h 1160"/>
                <a:gd name="T28" fmla="*/ 319 w 328"/>
                <a:gd name="T29" fmla="*/ 754 h 1160"/>
                <a:gd name="T30" fmla="*/ 323 w 328"/>
                <a:gd name="T31" fmla="*/ 834 h 1160"/>
                <a:gd name="T32" fmla="*/ 326 w 328"/>
                <a:gd name="T33" fmla="*/ 919 h 1160"/>
                <a:gd name="T34" fmla="*/ 328 w 328"/>
                <a:gd name="T35" fmla="*/ 1010 h 1160"/>
                <a:gd name="T36" fmla="*/ 328 w 328"/>
                <a:gd name="T37" fmla="*/ 1107 h 1160"/>
                <a:gd name="T38" fmla="*/ 326 w 328"/>
                <a:gd name="T39" fmla="*/ 1123 h 1160"/>
                <a:gd name="T40" fmla="*/ 319 w 328"/>
                <a:gd name="T41" fmla="*/ 1139 h 1160"/>
                <a:gd name="T42" fmla="*/ 307 w 328"/>
                <a:gd name="T43" fmla="*/ 1150 h 1160"/>
                <a:gd name="T44" fmla="*/ 293 w 328"/>
                <a:gd name="T45" fmla="*/ 1157 h 1160"/>
                <a:gd name="T46" fmla="*/ 276 w 328"/>
                <a:gd name="T47" fmla="*/ 1160 h 1160"/>
                <a:gd name="T48" fmla="*/ 259 w 328"/>
                <a:gd name="T49" fmla="*/ 1157 h 1160"/>
                <a:gd name="T50" fmla="*/ 245 w 328"/>
                <a:gd name="T51" fmla="*/ 1150 h 1160"/>
                <a:gd name="T52" fmla="*/ 233 w 328"/>
                <a:gd name="T53" fmla="*/ 1139 h 1160"/>
                <a:gd name="T54" fmla="*/ 226 w 328"/>
                <a:gd name="T55" fmla="*/ 1123 h 1160"/>
                <a:gd name="T56" fmla="*/ 224 w 328"/>
                <a:gd name="T57" fmla="*/ 1107 h 1160"/>
                <a:gd name="T58" fmla="*/ 224 w 328"/>
                <a:gd name="T59" fmla="*/ 1013 h 1160"/>
                <a:gd name="T60" fmla="*/ 221 w 328"/>
                <a:gd name="T61" fmla="*/ 926 h 1160"/>
                <a:gd name="T62" fmla="*/ 218 w 328"/>
                <a:gd name="T63" fmla="*/ 844 h 1160"/>
                <a:gd name="T64" fmla="*/ 214 w 328"/>
                <a:gd name="T65" fmla="*/ 766 h 1160"/>
                <a:gd name="T66" fmla="*/ 207 w 328"/>
                <a:gd name="T67" fmla="*/ 693 h 1160"/>
                <a:gd name="T68" fmla="*/ 199 w 328"/>
                <a:gd name="T69" fmla="*/ 622 h 1160"/>
                <a:gd name="T70" fmla="*/ 187 w 328"/>
                <a:gd name="T71" fmla="*/ 554 h 1160"/>
                <a:gd name="T72" fmla="*/ 174 w 328"/>
                <a:gd name="T73" fmla="*/ 497 h 1160"/>
                <a:gd name="T74" fmla="*/ 159 w 328"/>
                <a:gd name="T75" fmla="*/ 440 h 1160"/>
                <a:gd name="T76" fmla="*/ 141 w 328"/>
                <a:gd name="T77" fmla="*/ 382 h 1160"/>
                <a:gd name="T78" fmla="*/ 121 w 328"/>
                <a:gd name="T79" fmla="*/ 326 h 1160"/>
                <a:gd name="T80" fmla="*/ 97 w 328"/>
                <a:gd name="T81" fmla="*/ 267 h 1160"/>
                <a:gd name="T82" fmla="*/ 70 w 328"/>
                <a:gd name="T83" fmla="*/ 207 h 1160"/>
                <a:gd name="T84" fmla="*/ 40 w 328"/>
                <a:gd name="T85" fmla="*/ 144 h 1160"/>
                <a:gd name="T86" fmla="*/ 6 w 328"/>
                <a:gd name="T87" fmla="*/ 80 h 1160"/>
                <a:gd name="T88" fmla="*/ 0 w 328"/>
                <a:gd name="T89" fmla="*/ 63 h 1160"/>
                <a:gd name="T90" fmla="*/ 0 w 328"/>
                <a:gd name="T91" fmla="*/ 47 h 1160"/>
                <a:gd name="T92" fmla="*/ 4 w 328"/>
                <a:gd name="T93" fmla="*/ 31 h 1160"/>
                <a:gd name="T94" fmla="*/ 13 w 328"/>
                <a:gd name="T95" fmla="*/ 17 h 1160"/>
                <a:gd name="T96" fmla="*/ 26 w 328"/>
                <a:gd name="T97" fmla="*/ 7 h 1160"/>
                <a:gd name="T98" fmla="*/ 42 w 328"/>
                <a:gd name="T99" fmla="*/ 0 h 1160"/>
                <a:gd name="T100" fmla="*/ 58 w 328"/>
                <a:gd name="T101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1160">
                  <a:moveTo>
                    <a:pt x="58" y="0"/>
                  </a:moveTo>
                  <a:lnTo>
                    <a:pt x="73" y="5"/>
                  </a:lnTo>
                  <a:lnTo>
                    <a:pt x="87" y="13"/>
                  </a:lnTo>
                  <a:lnTo>
                    <a:pt x="97" y="27"/>
                  </a:lnTo>
                  <a:lnTo>
                    <a:pt x="134" y="96"/>
                  </a:lnTo>
                  <a:lnTo>
                    <a:pt x="166" y="162"/>
                  </a:lnTo>
                  <a:lnTo>
                    <a:pt x="195" y="226"/>
                  </a:lnTo>
                  <a:lnTo>
                    <a:pt x="220" y="289"/>
                  </a:lnTo>
                  <a:lnTo>
                    <a:pt x="242" y="350"/>
                  </a:lnTo>
                  <a:lnTo>
                    <a:pt x="260" y="411"/>
                  </a:lnTo>
                  <a:lnTo>
                    <a:pt x="276" y="472"/>
                  </a:lnTo>
                  <a:lnTo>
                    <a:pt x="289" y="534"/>
                  </a:lnTo>
                  <a:lnTo>
                    <a:pt x="302" y="605"/>
                  </a:lnTo>
                  <a:lnTo>
                    <a:pt x="311" y="678"/>
                  </a:lnTo>
                  <a:lnTo>
                    <a:pt x="319" y="754"/>
                  </a:lnTo>
                  <a:lnTo>
                    <a:pt x="323" y="834"/>
                  </a:lnTo>
                  <a:lnTo>
                    <a:pt x="326" y="919"/>
                  </a:lnTo>
                  <a:lnTo>
                    <a:pt x="328" y="1010"/>
                  </a:lnTo>
                  <a:lnTo>
                    <a:pt x="328" y="1107"/>
                  </a:lnTo>
                  <a:lnTo>
                    <a:pt x="326" y="1123"/>
                  </a:lnTo>
                  <a:lnTo>
                    <a:pt x="319" y="1139"/>
                  </a:lnTo>
                  <a:lnTo>
                    <a:pt x="307" y="1150"/>
                  </a:lnTo>
                  <a:lnTo>
                    <a:pt x="293" y="1157"/>
                  </a:lnTo>
                  <a:lnTo>
                    <a:pt x="276" y="1160"/>
                  </a:lnTo>
                  <a:lnTo>
                    <a:pt x="259" y="1157"/>
                  </a:lnTo>
                  <a:lnTo>
                    <a:pt x="245" y="1150"/>
                  </a:lnTo>
                  <a:lnTo>
                    <a:pt x="233" y="1139"/>
                  </a:lnTo>
                  <a:lnTo>
                    <a:pt x="226" y="1123"/>
                  </a:lnTo>
                  <a:lnTo>
                    <a:pt x="224" y="1107"/>
                  </a:lnTo>
                  <a:lnTo>
                    <a:pt x="224" y="1013"/>
                  </a:lnTo>
                  <a:lnTo>
                    <a:pt x="221" y="926"/>
                  </a:lnTo>
                  <a:lnTo>
                    <a:pt x="218" y="844"/>
                  </a:lnTo>
                  <a:lnTo>
                    <a:pt x="214" y="766"/>
                  </a:lnTo>
                  <a:lnTo>
                    <a:pt x="207" y="693"/>
                  </a:lnTo>
                  <a:lnTo>
                    <a:pt x="199" y="622"/>
                  </a:lnTo>
                  <a:lnTo>
                    <a:pt x="187" y="554"/>
                  </a:lnTo>
                  <a:lnTo>
                    <a:pt x="174" y="497"/>
                  </a:lnTo>
                  <a:lnTo>
                    <a:pt x="159" y="440"/>
                  </a:lnTo>
                  <a:lnTo>
                    <a:pt x="141" y="382"/>
                  </a:lnTo>
                  <a:lnTo>
                    <a:pt x="121" y="326"/>
                  </a:lnTo>
                  <a:lnTo>
                    <a:pt x="97" y="267"/>
                  </a:lnTo>
                  <a:lnTo>
                    <a:pt x="70" y="207"/>
                  </a:lnTo>
                  <a:lnTo>
                    <a:pt x="40" y="144"/>
                  </a:lnTo>
                  <a:lnTo>
                    <a:pt x="6" y="80"/>
                  </a:lnTo>
                  <a:lnTo>
                    <a:pt x="0" y="63"/>
                  </a:lnTo>
                  <a:lnTo>
                    <a:pt x="0" y="47"/>
                  </a:lnTo>
                  <a:lnTo>
                    <a:pt x="4" y="31"/>
                  </a:lnTo>
                  <a:lnTo>
                    <a:pt x="13" y="17"/>
                  </a:lnTo>
                  <a:lnTo>
                    <a:pt x="26" y="7"/>
                  </a:lnTo>
                  <a:lnTo>
                    <a:pt x="42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4108" y="595"/>
              <a:ext cx="47" cy="166"/>
            </a:xfrm>
            <a:custGeom>
              <a:avLst/>
              <a:gdLst>
                <a:gd name="T0" fmla="*/ 270 w 328"/>
                <a:gd name="T1" fmla="*/ 0 h 1160"/>
                <a:gd name="T2" fmla="*/ 286 w 328"/>
                <a:gd name="T3" fmla="*/ 0 h 1160"/>
                <a:gd name="T4" fmla="*/ 302 w 328"/>
                <a:gd name="T5" fmla="*/ 7 h 1160"/>
                <a:gd name="T6" fmla="*/ 315 w 328"/>
                <a:gd name="T7" fmla="*/ 17 h 1160"/>
                <a:gd name="T8" fmla="*/ 324 w 328"/>
                <a:gd name="T9" fmla="*/ 31 h 1160"/>
                <a:gd name="T10" fmla="*/ 328 w 328"/>
                <a:gd name="T11" fmla="*/ 47 h 1160"/>
                <a:gd name="T12" fmla="*/ 328 w 328"/>
                <a:gd name="T13" fmla="*/ 63 h 1160"/>
                <a:gd name="T14" fmla="*/ 323 w 328"/>
                <a:gd name="T15" fmla="*/ 80 h 1160"/>
                <a:gd name="T16" fmla="*/ 288 w 328"/>
                <a:gd name="T17" fmla="*/ 144 h 1160"/>
                <a:gd name="T18" fmla="*/ 258 w 328"/>
                <a:gd name="T19" fmla="*/ 207 h 1160"/>
                <a:gd name="T20" fmla="*/ 231 w 328"/>
                <a:gd name="T21" fmla="*/ 267 h 1160"/>
                <a:gd name="T22" fmla="*/ 207 w 328"/>
                <a:gd name="T23" fmla="*/ 326 h 1160"/>
                <a:gd name="T24" fmla="*/ 187 w 328"/>
                <a:gd name="T25" fmla="*/ 382 h 1160"/>
                <a:gd name="T26" fmla="*/ 169 w 328"/>
                <a:gd name="T27" fmla="*/ 440 h 1160"/>
                <a:gd name="T28" fmla="*/ 154 w 328"/>
                <a:gd name="T29" fmla="*/ 497 h 1160"/>
                <a:gd name="T30" fmla="*/ 141 w 328"/>
                <a:gd name="T31" fmla="*/ 554 h 1160"/>
                <a:gd name="T32" fmla="*/ 129 w 328"/>
                <a:gd name="T33" fmla="*/ 622 h 1160"/>
                <a:gd name="T34" fmla="*/ 121 w 328"/>
                <a:gd name="T35" fmla="*/ 693 h 1160"/>
                <a:gd name="T36" fmla="*/ 114 w 328"/>
                <a:gd name="T37" fmla="*/ 766 h 1160"/>
                <a:gd name="T38" fmla="*/ 110 w 328"/>
                <a:gd name="T39" fmla="*/ 844 h 1160"/>
                <a:gd name="T40" fmla="*/ 107 w 328"/>
                <a:gd name="T41" fmla="*/ 926 h 1160"/>
                <a:gd name="T42" fmla="*/ 104 w 328"/>
                <a:gd name="T43" fmla="*/ 1013 h 1160"/>
                <a:gd name="T44" fmla="*/ 104 w 328"/>
                <a:gd name="T45" fmla="*/ 1107 h 1160"/>
                <a:gd name="T46" fmla="*/ 102 w 328"/>
                <a:gd name="T47" fmla="*/ 1123 h 1160"/>
                <a:gd name="T48" fmla="*/ 95 w 328"/>
                <a:gd name="T49" fmla="*/ 1139 h 1160"/>
                <a:gd name="T50" fmla="*/ 83 w 328"/>
                <a:gd name="T51" fmla="*/ 1150 h 1160"/>
                <a:gd name="T52" fmla="*/ 69 w 328"/>
                <a:gd name="T53" fmla="*/ 1157 h 1160"/>
                <a:gd name="T54" fmla="*/ 52 w 328"/>
                <a:gd name="T55" fmla="*/ 1160 h 1160"/>
                <a:gd name="T56" fmla="*/ 35 w 328"/>
                <a:gd name="T57" fmla="*/ 1157 h 1160"/>
                <a:gd name="T58" fmla="*/ 21 w 328"/>
                <a:gd name="T59" fmla="*/ 1150 h 1160"/>
                <a:gd name="T60" fmla="*/ 9 w 328"/>
                <a:gd name="T61" fmla="*/ 1139 h 1160"/>
                <a:gd name="T62" fmla="*/ 2 w 328"/>
                <a:gd name="T63" fmla="*/ 1123 h 1160"/>
                <a:gd name="T64" fmla="*/ 0 w 328"/>
                <a:gd name="T65" fmla="*/ 1107 h 1160"/>
                <a:gd name="T66" fmla="*/ 0 w 328"/>
                <a:gd name="T67" fmla="*/ 1010 h 1160"/>
                <a:gd name="T68" fmla="*/ 2 w 328"/>
                <a:gd name="T69" fmla="*/ 919 h 1160"/>
                <a:gd name="T70" fmla="*/ 5 w 328"/>
                <a:gd name="T71" fmla="*/ 834 h 1160"/>
                <a:gd name="T72" fmla="*/ 9 w 328"/>
                <a:gd name="T73" fmla="*/ 754 h 1160"/>
                <a:gd name="T74" fmla="*/ 17 w 328"/>
                <a:gd name="T75" fmla="*/ 678 h 1160"/>
                <a:gd name="T76" fmla="*/ 27 w 328"/>
                <a:gd name="T77" fmla="*/ 605 h 1160"/>
                <a:gd name="T78" fmla="*/ 39 w 328"/>
                <a:gd name="T79" fmla="*/ 534 h 1160"/>
                <a:gd name="T80" fmla="*/ 52 w 328"/>
                <a:gd name="T81" fmla="*/ 472 h 1160"/>
                <a:gd name="T82" fmla="*/ 68 w 328"/>
                <a:gd name="T83" fmla="*/ 411 h 1160"/>
                <a:gd name="T84" fmla="*/ 87 w 328"/>
                <a:gd name="T85" fmla="*/ 350 h 1160"/>
                <a:gd name="T86" fmla="*/ 109 w 328"/>
                <a:gd name="T87" fmla="*/ 289 h 1160"/>
                <a:gd name="T88" fmla="*/ 134 w 328"/>
                <a:gd name="T89" fmla="*/ 226 h 1160"/>
                <a:gd name="T90" fmla="*/ 163 w 328"/>
                <a:gd name="T91" fmla="*/ 162 h 1160"/>
                <a:gd name="T92" fmla="*/ 194 w 328"/>
                <a:gd name="T93" fmla="*/ 96 h 1160"/>
                <a:gd name="T94" fmla="*/ 231 w 328"/>
                <a:gd name="T95" fmla="*/ 27 h 1160"/>
                <a:gd name="T96" fmla="*/ 242 w 328"/>
                <a:gd name="T97" fmla="*/ 13 h 1160"/>
                <a:gd name="T98" fmla="*/ 255 w 328"/>
                <a:gd name="T99" fmla="*/ 5 h 1160"/>
                <a:gd name="T100" fmla="*/ 270 w 328"/>
                <a:gd name="T101" fmla="*/ 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8" h="1160">
                  <a:moveTo>
                    <a:pt x="270" y="0"/>
                  </a:moveTo>
                  <a:lnTo>
                    <a:pt x="286" y="0"/>
                  </a:lnTo>
                  <a:lnTo>
                    <a:pt x="302" y="7"/>
                  </a:lnTo>
                  <a:lnTo>
                    <a:pt x="315" y="17"/>
                  </a:lnTo>
                  <a:lnTo>
                    <a:pt x="324" y="31"/>
                  </a:lnTo>
                  <a:lnTo>
                    <a:pt x="328" y="47"/>
                  </a:lnTo>
                  <a:lnTo>
                    <a:pt x="328" y="63"/>
                  </a:lnTo>
                  <a:lnTo>
                    <a:pt x="323" y="80"/>
                  </a:lnTo>
                  <a:lnTo>
                    <a:pt x="288" y="144"/>
                  </a:lnTo>
                  <a:lnTo>
                    <a:pt x="258" y="207"/>
                  </a:lnTo>
                  <a:lnTo>
                    <a:pt x="231" y="267"/>
                  </a:lnTo>
                  <a:lnTo>
                    <a:pt x="207" y="326"/>
                  </a:lnTo>
                  <a:lnTo>
                    <a:pt x="187" y="382"/>
                  </a:lnTo>
                  <a:lnTo>
                    <a:pt x="169" y="440"/>
                  </a:lnTo>
                  <a:lnTo>
                    <a:pt x="154" y="497"/>
                  </a:lnTo>
                  <a:lnTo>
                    <a:pt x="141" y="554"/>
                  </a:lnTo>
                  <a:lnTo>
                    <a:pt x="129" y="622"/>
                  </a:lnTo>
                  <a:lnTo>
                    <a:pt x="121" y="693"/>
                  </a:lnTo>
                  <a:lnTo>
                    <a:pt x="114" y="766"/>
                  </a:lnTo>
                  <a:lnTo>
                    <a:pt x="110" y="844"/>
                  </a:lnTo>
                  <a:lnTo>
                    <a:pt x="107" y="926"/>
                  </a:lnTo>
                  <a:lnTo>
                    <a:pt x="104" y="1013"/>
                  </a:lnTo>
                  <a:lnTo>
                    <a:pt x="104" y="1107"/>
                  </a:lnTo>
                  <a:lnTo>
                    <a:pt x="102" y="1123"/>
                  </a:lnTo>
                  <a:lnTo>
                    <a:pt x="95" y="1139"/>
                  </a:lnTo>
                  <a:lnTo>
                    <a:pt x="83" y="1150"/>
                  </a:lnTo>
                  <a:lnTo>
                    <a:pt x="69" y="1157"/>
                  </a:lnTo>
                  <a:lnTo>
                    <a:pt x="52" y="1160"/>
                  </a:lnTo>
                  <a:lnTo>
                    <a:pt x="35" y="1157"/>
                  </a:lnTo>
                  <a:lnTo>
                    <a:pt x="21" y="1150"/>
                  </a:lnTo>
                  <a:lnTo>
                    <a:pt x="9" y="1139"/>
                  </a:lnTo>
                  <a:lnTo>
                    <a:pt x="2" y="1123"/>
                  </a:lnTo>
                  <a:lnTo>
                    <a:pt x="0" y="1107"/>
                  </a:lnTo>
                  <a:lnTo>
                    <a:pt x="0" y="1010"/>
                  </a:lnTo>
                  <a:lnTo>
                    <a:pt x="2" y="919"/>
                  </a:lnTo>
                  <a:lnTo>
                    <a:pt x="5" y="834"/>
                  </a:lnTo>
                  <a:lnTo>
                    <a:pt x="9" y="754"/>
                  </a:lnTo>
                  <a:lnTo>
                    <a:pt x="17" y="678"/>
                  </a:lnTo>
                  <a:lnTo>
                    <a:pt x="27" y="605"/>
                  </a:lnTo>
                  <a:lnTo>
                    <a:pt x="39" y="534"/>
                  </a:lnTo>
                  <a:lnTo>
                    <a:pt x="52" y="472"/>
                  </a:lnTo>
                  <a:lnTo>
                    <a:pt x="68" y="411"/>
                  </a:lnTo>
                  <a:lnTo>
                    <a:pt x="87" y="350"/>
                  </a:lnTo>
                  <a:lnTo>
                    <a:pt x="109" y="289"/>
                  </a:lnTo>
                  <a:lnTo>
                    <a:pt x="134" y="226"/>
                  </a:lnTo>
                  <a:lnTo>
                    <a:pt x="163" y="162"/>
                  </a:lnTo>
                  <a:lnTo>
                    <a:pt x="194" y="96"/>
                  </a:lnTo>
                  <a:lnTo>
                    <a:pt x="231" y="27"/>
                  </a:lnTo>
                  <a:lnTo>
                    <a:pt x="242" y="13"/>
                  </a:lnTo>
                  <a:lnTo>
                    <a:pt x="255" y="5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4047" y="595"/>
              <a:ext cx="62" cy="27"/>
            </a:xfrm>
            <a:custGeom>
              <a:avLst/>
              <a:gdLst>
                <a:gd name="T0" fmla="*/ 376 w 431"/>
                <a:gd name="T1" fmla="*/ 0 h 188"/>
                <a:gd name="T2" fmla="*/ 392 w 431"/>
                <a:gd name="T3" fmla="*/ 2 h 188"/>
                <a:gd name="T4" fmla="*/ 406 w 431"/>
                <a:gd name="T5" fmla="*/ 9 h 188"/>
                <a:gd name="T6" fmla="*/ 419 w 431"/>
                <a:gd name="T7" fmla="*/ 20 h 188"/>
                <a:gd name="T8" fmla="*/ 428 w 431"/>
                <a:gd name="T9" fmla="*/ 35 h 188"/>
                <a:gd name="T10" fmla="*/ 431 w 431"/>
                <a:gd name="T11" fmla="*/ 51 h 188"/>
                <a:gd name="T12" fmla="*/ 429 w 431"/>
                <a:gd name="T13" fmla="*/ 67 h 188"/>
                <a:gd name="T14" fmla="*/ 422 w 431"/>
                <a:gd name="T15" fmla="*/ 83 h 188"/>
                <a:gd name="T16" fmla="*/ 410 w 431"/>
                <a:gd name="T17" fmla="*/ 96 h 188"/>
                <a:gd name="T18" fmla="*/ 347 w 431"/>
                <a:gd name="T19" fmla="*/ 150 h 188"/>
                <a:gd name="T20" fmla="*/ 321 w 431"/>
                <a:gd name="T21" fmla="*/ 168 h 188"/>
                <a:gd name="T22" fmla="*/ 295 w 431"/>
                <a:gd name="T23" fmla="*/ 180 h 188"/>
                <a:gd name="T24" fmla="*/ 270 w 431"/>
                <a:gd name="T25" fmla="*/ 187 h 188"/>
                <a:gd name="T26" fmla="*/ 245 w 431"/>
                <a:gd name="T27" fmla="*/ 188 h 188"/>
                <a:gd name="T28" fmla="*/ 221 w 431"/>
                <a:gd name="T29" fmla="*/ 184 h 188"/>
                <a:gd name="T30" fmla="*/ 197 w 431"/>
                <a:gd name="T31" fmla="*/ 178 h 188"/>
                <a:gd name="T32" fmla="*/ 172 w 431"/>
                <a:gd name="T33" fmla="*/ 168 h 188"/>
                <a:gd name="T34" fmla="*/ 147 w 431"/>
                <a:gd name="T35" fmla="*/ 157 h 188"/>
                <a:gd name="T36" fmla="*/ 121 w 431"/>
                <a:gd name="T37" fmla="*/ 144 h 188"/>
                <a:gd name="T38" fmla="*/ 118 w 431"/>
                <a:gd name="T39" fmla="*/ 142 h 188"/>
                <a:gd name="T40" fmla="*/ 92 w 431"/>
                <a:gd name="T41" fmla="*/ 129 h 188"/>
                <a:gd name="T42" fmla="*/ 64 w 431"/>
                <a:gd name="T43" fmla="*/ 116 h 188"/>
                <a:gd name="T44" fmla="*/ 36 w 431"/>
                <a:gd name="T45" fmla="*/ 105 h 188"/>
                <a:gd name="T46" fmla="*/ 20 w 431"/>
                <a:gd name="T47" fmla="*/ 97 h 188"/>
                <a:gd name="T48" fmla="*/ 10 w 431"/>
                <a:gd name="T49" fmla="*/ 86 h 188"/>
                <a:gd name="T50" fmla="*/ 2 w 431"/>
                <a:gd name="T51" fmla="*/ 71 h 188"/>
                <a:gd name="T52" fmla="*/ 0 w 431"/>
                <a:gd name="T53" fmla="*/ 54 h 188"/>
                <a:gd name="T54" fmla="*/ 2 w 431"/>
                <a:gd name="T55" fmla="*/ 38 h 188"/>
                <a:gd name="T56" fmla="*/ 10 w 431"/>
                <a:gd name="T57" fmla="*/ 22 h 188"/>
                <a:gd name="T58" fmla="*/ 22 w 431"/>
                <a:gd name="T59" fmla="*/ 11 h 188"/>
                <a:gd name="T60" fmla="*/ 36 w 431"/>
                <a:gd name="T61" fmla="*/ 3 h 188"/>
                <a:gd name="T62" fmla="*/ 51 w 431"/>
                <a:gd name="T63" fmla="*/ 0 h 188"/>
                <a:gd name="T64" fmla="*/ 68 w 431"/>
                <a:gd name="T65" fmla="*/ 3 h 188"/>
                <a:gd name="T66" fmla="*/ 103 w 431"/>
                <a:gd name="T67" fmla="*/ 17 h 188"/>
                <a:gd name="T68" fmla="*/ 135 w 431"/>
                <a:gd name="T69" fmla="*/ 31 h 188"/>
                <a:gd name="T70" fmla="*/ 165 w 431"/>
                <a:gd name="T71" fmla="*/ 46 h 188"/>
                <a:gd name="T72" fmla="*/ 168 w 431"/>
                <a:gd name="T73" fmla="*/ 48 h 188"/>
                <a:gd name="T74" fmla="*/ 190 w 431"/>
                <a:gd name="T75" fmla="*/ 60 h 188"/>
                <a:gd name="T76" fmla="*/ 212 w 431"/>
                <a:gd name="T77" fmla="*/ 69 h 188"/>
                <a:gd name="T78" fmla="*/ 231 w 431"/>
                <a:gd name="T79" fmla="*/ 75 h 188"/>
                <a:gd name="T80" fmla="*/ 248 w 431"/>
                <a:gd name="T81" fmla="*/ 77 h 188"/>
                <a:gd name="T82" fmla="*/ 266 w 431"/>
                <a:gd name="T83" fmla="*/ 75 h 188"/>
                <a:gd name="T84" fmla="*/ 281 w 431"/>
                <a:gd name="T85" fmla="*/ 66 h 188"/>
                <a:gd name="T86" fmla="*/ 346 w 431"/>
                <a:gd name="T87" fmla="*/ 12 h 188"/>
                <a:gd name="T88" fmla="*/ 360 w 431"/>
                <a:gd name="T89" fmla="*/ 3 h 188"/>
                <a:gd name="T90" fmla="*/ 376 w 431"/>
                <a:gd name="T9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188">
                  <a:moveTo>
                    <a:pt x="376" y="0"/>
                  </a:moveTo>
                  <a:lnTo>
                    <a:pt x="392" y="2"/>
                  </a:lnTo>
                  <a:lnTo>
                    <a:pt x="406" y="9"/>
                  </a:lnTo>
                  <a:lnTo>
                    <a:pt x="419" y="20"/>
                  </a:lnTo>
                  <a:lnTo>
                    <a:pt x="428" y="35"/>
                  </a:lnTo>
                  <a:lnTo>
                    <a:pt x="431" y="51"/>
                  </a:lnTo>
                  <a:lnTo>
                    <a:pt x="429" y="67"/>
                  </a:lnTo>
                  <a:lnTo>
                    <a:pt x="422" y="83"/>
                  </a:lnTo>
                  <a:lnTo>
                    <a:pt x="410" y="96"/>
                  </a:lnTo>
                  <a:lnTo>
                    <a:pt x="347" y="150"/>
                  </a:lnTo>
                  <a:lnTo>
                    <a:pt x="321" y="168"/>
                  </a:lnTo>
                  <a:lnTo>
                    <a:pt x="295" y="180"/>
                  </a:lnTo>
                  <a:lnTo>
                    <a:pt x="270" y="187"/>
                  </a:lnTo>
                  <a:lnTo>
                    <a:pt x="245" y="188"/>
                  </a:lnTo>
                  <a:lnTo>
                    <a:pt x="221" y="184"/>
                  </a:lnTo>
                  <a:lnTo>
                    <a:pt x="197" y="178"/>
                  </a:lnTo>
                  <a:lnTo>
                    <a:pt x="172" y="168"/>
                  </a:lnTo>
                  <a:lnTo>
                    <a:pt x="147" y="157"/>
                  </a:lnTo>
                  <a:lnTo>
                    <a:pt x="121" y="144"/>
                  </a:lnTo>
                  <a:lnTo>
                    <a:pt x="118" y="142"/>
                  </a:lnTo>
                  <a:lnTo>
                    <a:pt x="92" y="129"/>
                  </a:lnTo>
                  <a:lnTo>
                    <a:pt x="64" y="116"/>
                  </a:lnTo>
                  <a:lnTo>
                    <a:pt x="36" y="105"/>
                  </a:lnTo>
                  <a:lnTo>
                    <a:pt x="20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8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1" y="0"/>
                  </a:lnTo>
                  <a:lnTo>
                    <a:pt x="68" y="3"/>
                  </a:lnTo>
                  <a:lnTo>
                    <a:pt x="103" y="17"/>
                  </a:lnTo>
                  <a:lnTo>
                    <a:pt x="135" y="31"/>
                  </a:lnTo>
                  <a:lnTo>
                    <a:pt x="165" y="46"/>
                  </a:lnTo>
                  <a:lnTo>
                    <a:pt x="168" y="48"/>
                  </a:lnTo>
                  <a:lnTo>
                    <a:pt x="190" y="60"/>
                  </a:lnTo>
                  <a:lnTo>
                    <a:pt x="212" y="69"/>
                  </a:lnTo>
                  <a:lnTo>
                    <a:pt x="231" y="75"/>
                  </a:lnTo>
                  <a:lnTo>
                    <a:pt x="248" y="77"/>
                  </a:lnTo>
                  <a:lnTo>
                    <a:pt x="266" y="75"/>
                  </a:lnTo>
                  <a:lnTo>
                    <a:pt x="281" y="66"/>
                  </a:lnTo>
                  <a:lnTo>
                    <a:pt x="346" y="12"/>
                  </a:lnTo>
                  <a:lnTo>
                    <a:pt x="360" y="3"/>
                  </a:lnTo>
                  <a:lnTo>
                    <a:pt x="3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4094" y="399"/>
              <a:ext cx="15" cy="45"/>
            </a:xfrm>
            <a:custGeom>
              <a:avLst/>
              <a:gdLst>
                <a:gd name="T0" fmla="*/ 53 w 106"/>
                <a:gd name="T1" fmla="*/ 0 h 315"/>
                <a:gd name="T2" fmla="*/ 70 w 106"/>
                <a:gd name="T3" fmla="*/ 2 h 315"/>
                <a:gd name="T4" fmla="*/ 84 w 106"/>
                <a:gd name="T5" fmla="*/ 9 h 315"/>
                <a:gd name="T6" fmla="*/ 95 w 106"/>
                <a:gd name="T7" fmla="*/ 22 h 315"/>
                <a:gd name="T8" fmla="*/ 103 w 106"/>
                <a:gd name="T9" fmla="*/ 36 h 315"/>
                <a:gd name="T10" fmla="*/ 106 w 106"/>
                <a:gd name="T11" fmla="*/ 53 h 315"/>
                <a:gd name="T12" fmla="*/ 106 w 106"/>
                <a:gd name="T13" fmla="*/ 261 h 315"/>
                <a:gd name="T14" fmla="*/ 103 w 106"/>
                <a:gd name="T15" fmla="*/ 279 h 315"/>
                <a:gd name="T16" fmla="*/ 95 w 106"/>
                <a:gd name="T17" fmla="*/ 293 h 315"/>
                <a:gd name="T18" fmla="*/ 84 w 106"/>
                <a:gd name="T19" fmla="*/ 305 h 315"/>
                <a:gd name="T20" fmla="*/ 70 w 106"/>
                <a:gd name="T21" fmla="*/ 313 h 315"/>
                <a:gd name="T22" fmla="*/ 53 w 106"/>
                <a:gd name="T23" fmla="*/ 315 h 315"/>
                <a:gd name="T24" fmla="*/ 37 w 106"/>
                <a:gd name="T25" fmla="*/ 313 h 315"/>
                <a:gd name="T26" fmla="*/ 22 w 106"/>
                <a:gd name="T27" fmla="*/ 305 h 315"/>
                <a:gd name="T28" fmla="*/ 11 w 106"/>
                <a:gd name="T29" fmla="*/ 293 h 315"/>
                <a:gd name="T30" fmla="*/ 3 w 106"/>
                <a:gd name="T31" fmla="*/ 279 h 315"/>
                <a:gd name="T32" fmla="*/ 0 w 106"/>
                <a:gd name="T33" fmla="*/ 261 h 315"/>
                <a:gd name="T34" fmla="*/ 0 w 106"/>
                <a:gd name="T35" fmla="*/ 53 h 315"/>
                <a:gd name="T36" fmla="*/ 3 w 106"/>
                <a:gd name="T37" fmla="*/ 36 h 315"/>
                <a:gd name="T38" fmla="*/ 11 w 106"/>
                <a:gd name="T39" fmla="*/ 22 h 315"/>
                <a:gd name="T40" fmla="*/ 22 w 106"/>
                <a:gd name="T41" fmla="*/ 9 h 315"/>
                <a:gd name="T42" fmla="*/ 37 w 106"/>
                <a:gd name="T43" fmla="*/ 2 h 315"/>
                <a:gd name="T44" fmla="*/ 53 w 106"/>
                <a:gd name="T4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315">
                  <a:moveTo>
                    <a:pt x="53" y="0"/>
                  </a:moveTo>
                  <a:lnTo>
                    <a:pt x="70" y="2"/>
                  </a:lnTo>
                  <a:lnTo>
                    <a:pt x="84" y="9"/>
                  </a:lnTo>
                  <a:lnTo>
                    <a:pt x="95" y="22"/>
                  </a:lnTo>
                  <a:lnTo>
                    <a:pt x="103" y="36"/>
                  </a:lnTo>
                  <a:lnTo>
                    <a:pt x="106" y="53"/>
                  </a:lnTo>
                  <a:lnTo>
                    <a:pt x="106" y="261"/>
                  </a:lnTo>
                  <a:lnTo>
                    <a:pt x="103" y="279"/>
                  </a:lnTo>
                  <a:lnTo>
                    <a:pt x="95" y="293"/>
                  </a:lnTo>
                  <a:lnTo>
                    <a:pt x="84" y="305"/>
                  </a:lnTo>
                  <a:lnTo>
                    <a:pt x="70" y="313"/>
                  </a:lnTo>
                  <a:lnTo>
                    <a:pt x="53" y="315"/>
                  </a:lnTo>
                  <a:lnTo>
                    <a:pt x="37" y="313"/>
                  </a:lnTo>
                  <a:lnTo>
                    <a:pt x="22" y="305"/>
                  </a:lnTo>
                  <a:lnTo>
                    <a:pt x="11" y="293"/>
                  </a:lnTo>
                  <a:lnTo>
                    <a:pt x="3" y="279"/>
                  </a:lnTo>
                  <a:lnTo>
                    <a:pt x="0" y="261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1" y="22"/>
                  </a:lnTo>
                  <a:lnTo>
                    <a:pt x="22" y="9"/>
                  </a:lnTo>
                  <a:lnTo>
                    <a:pt x="37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4094" y="595"/>
              <a:ext cx="61" cy="27"/>
            </a:xfrm>
            <a:custGeom>
              <a:avLst/>
              <a:gdLst>
                <a:gd name="T0" fmla="*/ 379 w 431"/>
                <a:gd name="T1" fmla="*/ 0 h 188"/>
                <a:gd name="T2" fmla="*/ 395 w 431"/>
                <a:gd name="T3" fmla="*/ 3 h 188"/>
                <a:gd name="T4" fmla="*/ 409 w 431"/>
                <a:gd name="T5" fmla="*/ 11 h 188"/>
                <a:gd name="T6" fmla="*/ 421 w 431"/>
                <a:gd name="T7" fmla="*/ 22 h 188"/>
                <a:gd name="T8" fmla="*/ 429 w 431"/>
                <a:gd name="T9" fmla="*/ 38 h 188"/>
                <a:gd name="T10" fmla="*/ 431 w 431"/>
                <a:gd name="T11" fmla="*/ 54 h 188"/>
                <a:gd name="T12" fmla="*/ 428 w 431"/>
                <a:gd name="T13" fmla="*/ 71 h 188"/>
                <a:gd name="T14" fmla="*/ 421 w 431"/>
                <a:gd name="T15" fmla="*/ 86 h 188"/>
                <a:gd name="T16" fmla="*/ 409 w 431"/>
                <a:gd name="T17" fmla="*/ 97 h 188"/>
                <a:gd name="T18" fmla="*/ 394 w 431"/>
                <a:gd name="T19" fmla="*/ 105 h 188"/>
                <a:gd name="T20" fmla="*/ 366 w 431"/>
                <a:gd name="T21" fmla="*/ 116 h 188"/>
                <a:gd name="T22" fmla="*/ 338 w 431"/>
                <a:gd name="T23" fmla="*/ 129 h 188"/>
                <a:gd name="T24" fmla="*/ 312 w 431"/>
                <a:gd name="T25" fmla="*/ 142 h 188"/>
                <a:gd name="T26" fmla="*/ 310 w 431"/>
                <a:gd name="T27" fmla="*/ 144 h 188"/>
                <a:gd name="T28" fmla="*/ 284 w 431"/>
                <a:gd name="T29" fmla="*/ 157 h 188"/>
                <a:gd name="T30" fmla="*/ 258 w 431"/>
                <a:gd name="T31" fmla="*/ 169 h 188"/>
                <a:gd name="T32" fmla="*/ 233 w 431"/>
                <a:gd name="T33" fmla="*/ 178 h 188"/>
                <a:gd name="T34" fmla="*/ 210 w 431"/>
                <a:gd name="T35" fmla="*/ 185 h 188"/>
                <a:gd name="T36" fmla="*/ 185 w 431"/>
                <a:gd name="T37" fmla="*/ 188 h 188"/>
                <a:gd name="T38" fmla="*/ 160 w 431"/>
                <a:gd name="T39" fmla="*/ 187 h 188"/>
                <a:gd name="T40" fmla="*/ 135 w 431"/>
                <a:gd name="T41" fmla="*/ 181 h 188"/>
                <a:gd name="T42" fmla="*/ 110 w 431"/>
                <a:gd name="T43" fmla="*/ 169 h 188"/>
                <a:gd name="T44" fmla="*/ 83 w 431"/>
                <a:gd name="T45" fmla="*/ 150 h 188"/>
                <a:gd name="T46" fmla="*/ 20 w 431"/>
                <a:gd name="T47" fmla="*/ 96 h 188"/>
                <a:gd name="T48" fmla="*/ 8 w 431"/>
                <a:gd name="T49" fmla="*/ 83 h 188"/>
                <a:gd name="T50" fmla="*/ 1 w 431"/>
                <a:gd name="T51" fmla="*/ 69 h 188"/>
                <a:gd name="T52" fmla="*/ 0 w 431"/>
                <a:gd name="T53" fmla="*/ 52 h 188"/>
                <a:gd name="T54" fmla="*/ 3 w 431"/>
                <a:gd name="T55" fmla="*/ 35 h 188"/>
                <a:gd name="T56" fmla="*/ 12 w 431"/>
                <a:gd name="T57" fmla="*/ 21 h 188"/>
                <a:gd name="T58" fmla="*/ 24 w 431"/>
                <a:gd name="T59" fmla="*/ 9 h 188"/>
                <a:gd name="T60" fmla="*/ 39 w 431"/>
                <a:gd name="T61" fmla="*/ 2 h 188"/>
                <a:gd name="T62" fmla="*/ 54 w 431"/>
                <a:gd name="T63" fmla="*/ 0 h 188"/>
                <a:gd name="T64" fmla="*/ 70 w 431"/>
                <a:gd name="T65" fmla="*/ 3 h 188"/>
                <a:gd name="T66" fmla="*/ 84 w 431"/>
                <a:gd name="T67" fmla="*/ 12 h 188"/>
                <a:gd name="T68" fmla="*/ 150 w 431"/>
                <a:gd name="T69" fmla="*/ 66 h 188"/>
                <a:gd name="T70" fmla="*/ 164 w 431"/>
                <a:gd name="T71" fmla="*/ 75 h 188"/>
                <a:gd name="T72" fmla="*/ 182 w 431"/>
                <a:gd name="T73" fmla="*/ 77 h 188"/>
                <a:gd name="T74" fmla="*/ 199 w 431"/>
                <a:gd name="T75" fmla="*/ 75 h 188"/>
                <a:gd name="T76" fmla="*/ 219 w 431"/>
                <a:gd name="T77" fmla="*/ 69 h 188"/>
                <a:gd name="T78" fmla="*/ 240 w 431"/>
                <a:gd name="T79" fmla="*/ 60 h 188"/>
                <a:gd name="T80" fmla="*/ 263 w 431"/>
                <a:gd name="T81" fmla="*/ 48 h 188"/>
                <a:gd name="T82" fmla="*/ 265 w 431"/>
                <a:gd name="T83" fmla="*/ 46 h 188"/>
                <a:gd name="T84" fmla="*/ 295 w 431"/>
                <a:gd name="T85" fmla="*/ 31 h 188"/>
                <a:gd name="T86" fmla="*/ 327 w 431"/>
                <a:gd name="T87" fmla="*/ 17 h 188"/>
                <a:gd name="T88" fmla="*/ 362 w 431"/>
                <a:gd name="T89" fmla="*/ 3 h 188"/>
                <a:gd name="T90" fmla="*/ 379 w 431"/>
                <a:gd name="T9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" h="188">
                  <a:moveTo>
                    <a:pt x="379" y="0"/>
                  </a:moveTo>
                  <a:lnTo>
                    <a:pt x="395" y="3"/>
                  </a:lnTo>
                  <a:lnTo>
                    <a:pt x="409" y="11"/>
                  </a:lnTo>
                  <a:lnTo>
                    <a:pt x="421" y="22"/>
                  </a:lnTo>
                  <a:lnTo>
                    <a:pt x="429" y="38"/>
                  </a:lnTo>
                  <a:lnTo>
                    <a:pt x="431" y="54"/>
                  </a:lnTo>
                  <a:lnTo>
                    <a:pt x="428" y="71"/>
                  </a:lnTo>
                  <a:lnTo>
                    <a:pt x="421" y="86"/>
                  </a:lnTo>
                  <a:lnTo>
                    <a:pt x="409" y="97"/>
                  </a:lnTo>
                  <a:lnTo>
                    <a:pt x="394" y="105"/>
                  </a:lnTo>
                  <a:lnTo>
                    <a:pt x="366" y="116"/>
                  </a:lnTo>
                  <a:lnTo>
                    <a:pt x="338" y="129"/>
                  </a:lnTo>
                  <a:lnTo>
                    <a:pt x="312" y="142"/>
                  </a:lnTo>
                  <a:lnTo>
                    <a:pt x="310" y="144"/>
                  </a:lnTo>
                  <a:lnTo>
                    <a:pt x="284" y="157"/>
                  </a:lnTo>
                  <a:lnTo>
                    <a:pt x="258" y="169"/>
                  </a:lnTo>
                  <a:lnTo>
                    <a:pt x="233" y="178"/>
                  </a:lnTo>
                  <a:lnTo>
                    <a:pt x="210" y="185"/>
                  </a:lnTo>
                  <a:lnTo>
                    <a:pt x="185" y="188"/>
                  </a:lnTo>
                  <a:lnTo>
                    <a:pt x="160" y="187"/>
                  </a:lnTo>
                  <a:lnTo>
                    <a:pt x="135" y="181"/>
                  </a:lnTo>
                  <a:lnTo>
                    <a:pt x="110" y="169"/>
                  </a:lnTo>
                  <a:lnTo>
                    <a:pt x="83" y="150"/>
                  </a:lnTo>
                  <a:lnTo>
                    <a:pt x="20" y="96"/>
                  </a:lnTo>
                  <a:lnTo>
                    <a:pt x="8" y="83"/>
                  </a:lnTo>
                  <a:lnTo>
                    <a:pt x="1" y="69"/>
                  </a:lnTo>
                  <a:lnTo>
                    <a:pt x="0" y="52"/>
                  </a:lnTo>
                  <a:lnTo>
                    <a:pt x="3" y="35"/>
                  </a:lnTo>
                  <a:lnTo>
                    <a:pt x="12" y="21"/>
                  </a:lnTo>
                  <a:lnTo>
                    <a:pt x="24" y="9"/>
                  </a:lnTo>
                  <a:lnTo>
                    <a:pt x="39" y="2"/>
                  </a:lnTo>
                  <a:lnTo>
                    <a:pt x="54" y="0"/>
                  </a:lnTo>
                  <a:lnTo>
                    <a:pt x="70" y="3"/>
                  </a:lnTo>
                  <a:lnTo>
                    <a:pt x="84" y="12"/>
                  </a:lnTo>
                  <a:lnTo>
                    <a:pt x="150" y="66"/>
                  </a:lnTo>
                  <a:lnTo>
                    <a:pt x="164" y="75"/>
                  </a:lnTo>
                  <a:lnTo>
                    <a:pt x="182" y="77"/>
                  </a:lnTo>
                  <a:lnTo>
                    <a:pt x="199" y="75"/>
                  </a:lnTo>
                  <a:lnTo>
                    <a:pt x="219" y="69"/>
                  </a:lnTo>
                  <a:lnTo>
                    <a:pt x="240" y="60"/>
                  </a:lnTo>
                  <a:lnTo>
                    <a:pt x="263" y="48"/>
                  </a:lnTo>
                  <a:lnTo>
                    <a:pt x="265" y="46"/>
                  </a:lnTo>
                  <a:lnTo>
                    <a:pt x="295" y="31"/>
                  </a:lnTo>
                  <a:lnTo>
                    <a:pt x="327" y="17"/>
                  </a:lnTo>
                  <a:lnTo>
                    <a:pt x="362" y="3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3967" y="478"/>
              <a:ext cx="268" cy="318"/>
            </a:xfrm>
            <a:custGeom>
              <a:avLst/>
              <a:gdLst>
                <a:gd name="T0" fmla="*/ 739 w 1872"/>
                <a:gd name="T1" fmla="*/ 131 h 2225"/>
                <a:gd name="T2" fmla="*/ 502 w 1872"/>
                <a:gd name="T3" fmla="*/ 232 h 2225"/>
                <a:gd name="T4" fmla="*/ 304 w 1872"/>
                <a:gd name="T5" fmla="*/ 404 h 2225"/>
                <a:gd name="T6" fmla="*/ 169 w 1872"/>
                <a:gd name="T7" fmla="*/ 629 h 2225"/>
                <a:gd name="T8" fmla="*/ 115 w 1872"/>
                <a:gd name="T9" fmla="*/ 821 h 2225"/>
                <a:gd name="T10" fmla="*/ 115 w 1872"/>
                <a:gd name="T11" fmla="*/ 1091 h 2225"/>
                <a:gd name="T12" fmla="*/ 196 w 1872"/>
                <a:gd name="T13" fmla="*/ 1344 h 2225"/>
                <a:gd name="T14" fmla="*/ 342 w 1872"/>
                <a:gd name="T15" fmla="*/ 1560 h 2225"/>
                <a:gd name="T16" fmla="*/ 470 w 1872"/>
                <a:gd name="T17" fmla="*/ 1713 h 2225"/>
                <a:gd name="T18" fmla="*/ 555 w 1872"/>
                <a:gd name="T19" fmla="*/ 1809 h 2225"/>
                <a:gd name="T20" fmla="*/ 638 w 1872"/>
                <a:gd name="T21" fmla="*/ 1929 h 2225"/>
                <a:gd name="T22" fmla="*/ 678 w 1872"/>
                <a:gd name="T23" fmla="*/ 2072 h 2225"/>
                <a:gd name="T24" fmla="*/ 1205 w 1872"/>
                <a:gd name="T25" fmla="*/ 2030 h 2225"/>
                <a:gd name="T26" fmla="*/ 1255 w 1872"/>
                <a:gd name="T27" fmla="*/ 1898 h 2225"/>
                <a:gd name="T28" fmla="*/ 1349 w 1872"/>
                <a:gd name="T29" fmla="*/ 1776 h 2225"/>
                <a:gd name="T30" fmla="*/ 1464 w 1872"/>
                <a:gd name="T31" fmla="*/ 1643 h 2225"/>
                <a:gd name="T32" fmla="*/ 1608 w 1872"/>
                <a:gd name="T33" fmla="*/ 1456 h 2225"/>
                <a:gd name="T34" fmla="*/ 1727 w 1872"/>
                <a:gd name="T35" fmla="*/ 1220 h 2225"/>
                <a:gd name="T36" fmla="*/ 1768 w 1872"/>
                <a:gd name="T37" fmla="*/ 957 h 2225"/>
                <a:gd name="T38" fmla="*/ 1716 w 1872"/>
                <a:gd name="T39" fmla="*/ 660 h 2225"/>
                <a:gd name="T40" fmla="*/ 1572 w 1872"/>
                <a:gd name="T41" fmla="*/ 410 h 2225"/>
                <a:gd name="T42" fmla="*/ 1371 w 1872"/>
                <a:gd name="T43" fmla="*/ 232 h 2225"/>
                <a:gd name="T44" fmla="*/ 1133 w 1872"/>
                <a:gd name="T45" fmla="*/ 131 h 2225"/>
                <a:gd name="T46" fmla="*/ 936 w 1872"/>
                <a:gd name="T47" fmla="*/ 0 h 2225"/>
                <a:gd name="T48" fmla="*/ 1227 w 1872"/>
                <a:gd name="T49" fmla="*/ 47 h 2225"/>
                <a:gd name="T50" fmla="*/ 1488 w 1872"/>
                <a:gd name="T51" fmla="*/ 182 h 2225"/>
                <a:gd name="T52" fmla="*/ 1692 w 1872"/>
                <a:gd name="T53" fmla="*/ 391 h 2225"/>
                <a:gd name="T54" fmla="*/ 1825 w 1872"/>
                <a:gd name="T55" fmla="*/ 653 h 2225"/>
                <a:gd name="T56" fmla="*/ 1872 w 1872"/>
                <a:gd name="T57" fmla="*/ 957 h 2225"/>
                <a:gd name="T58" fmla="*/ 1827 w 1872"/>
                <a:gd name="T59" fmla="*/ 1252 h 2225"/>
                <a:gd name="T60" fmla="*/ 1693 w 1872"/>
                <a:gd name="T61" fmla="*/ 1520 h 2225"/>
                <a:gd name="T62" fmla="*/ 1545 w 1872"/>
                <a:gd name="T63" fmla="*/ 1711 h 2225"/>
                <a:gd name="T64" fmla="*/ 1428 w 1872"/>
                <a:gd name="T65" fmla="*/ 1845 h 2225"/>
                <a:gd name="T66" fmla="*/ 1344 w 1872"/>
                <a:gd name="T67" fmla="*/ 1956 h 2225"/>
                <a:gd name="T68" fmla="*/ 1304 w 1872"/>
                <a:gd name="T69" fmla="*/ 2084 h 2225"/>
                <a:gd name="T70" fmla="*/ 1289 w 1872"/>
                <a:gd name="T71" fmla="*/ 2203 h 2225"/>
                <a:gd name="T72" fmla="*/ 630 w 1872"/>
                <a:gd name="T73" fmla="*/ 2225 h 2225"/>
                <a:gd name="T74" fmla="*/ 581 w 1872"/>
                <a:gd name="T75" fmla="*/ 2189 h 2225"/>
                <a:gd name="T76" fmla="*/ 567 w 1872"/>
                <a:gd name="T77" fmla="*/ 2049 h 2225"/>
                <a:gd name="T78" fmla="*/ 515 w 1872"/>
                <a:gd name="T79" fmla="*/ 1931 h 2225"/>
                <a:gd name="T80" fmla="*/ 420 w 1872"/>
                <a:gd name="T81" fmla="*/ 1816 h 2225"/>
                <a:gd name="T82" fmla="*/ 297 w 1872"/>
                <a:gd name="T83" fmla="*/ 1673 h 2225"/>
                <a:gd name="T84" fmla="*/ 139 w 1872"/>
                <a:gd name="T85" fmla="*/ 1459 h 2225"/>
                <a:gd name="T86" fmla="*/ 25 w 1872"/>
                <a:gd name="T87" fmla="*/ 1182 h 2225"/>
                <a:gd name="T88" fmla="*/ 3 w 1872"/>
                <a:gd name="T89" fmla="*/ 880 h 2225"/>
                <a:gd name="T90" fmla="*/ 71 w 1872"/>
                <a:gd name="T91" fmla="*/ 591 h 2225"/>
                <a:gd name="T92" fmla="*/ 180 w 1872"/>
                <a:gd name="T93" fmla="*/ 392 h 2225"/>
                <a:gd name="T94" fmla="*/ 385 w 1872"/>
                <a:gd name="T95" fmla="*/ 182 h 2225"/>
                <a:gd name="T96" fmla="*/ 645 w 1872"/>
                <a:gd name="T97" fmla="*/ 47 h 2225"/>
                <a:gd name="T98" fmla="*/ 936 w 1872"/>
                <a:gd name="T99" fmla="*/ 0 h 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72" h="2225">
                  <a:moveTo>
                    <a:pt x="936" y="107"/>
                  </a:moveTo>
                  <a:lnTo>
                    <a:pt x="869" y="110"/>
                  </a:lnTo>
                  <a:lnTo>
                    <a:pt x="803" y="117"/>
                  </a:lnTo>
                  <a:lnTo>
                    <a:pt x="739" y="131"/>
                  </a:lnTo>
                  <a:lnTo>
                    <a:pt x="678" y="149"/>
                  </a:lnTo>
                  <a:lnTo>
                    <a:pt x="618" y="171"/>
                  </a:lnTo>
                  <a:lnTo>
                    <a:pt x="559" y="200"/>
                  </a:lnTo>
                  <a:lnTo>
                    <a:pt x="502" y="232"/>
                  </a:lnTo>
                  <a:lnTo>
                    <a:pt x="448" y="270"/>
                  </a:lnTo>
                  <a:lnTo>
                    <a:pt x="396" y="310"/>
                  </a:lnTo>
                  <a:lnTo>
                    <a:pt x="348" y="356"/>
                  </a:lnTo>
                  <a:lnTo>
                    <a:pt x="304" y="404"/>
                  </a:lnTo>
                  <a:lnTo>
                    <a:pt x="264" y="456"/>
                  </a:lnTo>
                  <a:lnTo>
                    <a:pt x="229" y="511"/>
                  </a:lnTo>
                  <a:lnTo>
                    <a:pt x="196" y="569"/>
                  </a:lnTo>
                  <a:lnTo>
                    <a:pt x="169" y="629"/>
                  </a:lnTo>
                  <a:lnTo>
                    <a:pt x="168" y="631"/>
                  </a:lnTo>
                  <a:lnTo>
                    <a:pt x="145" y="692"/>
                  </a:lnTo>
                  <a:lnTo>
                    <a:pt x="128" y="756"/>
                  </a:lnTo>
                  <a:lnTo>
                    <a:pt x="115" y="821"/>
                  </a:lnTo>
                  <a:lnTo>
                    <a:pt x="108" y="888"/>
                  </a:lnTo>
                  <a:lnTo>
                    <a:pt x="104" y="957"/>
                  </a:lnTo>
                  <a:lnTo>
                    <a:pt x="108" y="1025"/>
                  </a:lnTo>
                  <a:lnTo>
                    <a:pt x="115" y="1091"/>
                  </a:lnTo>
                  <a:lnTo>
                    <a:pt x="128" y="1156"/>
                  </a:lnTo>
                  <a:lnTo>
                    <a:pt x="145" y="1219"/>
                  </a:lnTo>
                  <a:lnTo>
                    <a:pt x="168" y="1283"/>
                  </a:lnTo>
                  <a:lnTo>
                    <a:pt x="196" y="1344"/>
                  </a:lnTo>
                  <a:lnTo>
                    <a:pt x="229" y="1401"/>
                  </a:lnTo>
                  <a:lnTo>
                    <a:pt x="264" y="1456"/>
                  </a:lnTo>
                  <a:lnTo>
                    <a:pt x="304" y="1511"/>
                  </a:lnTo>
                  <a:lnTo>
                    <a:pt x="342" y="1560"/>
                  </a:lnTo>
                  <a:lnTo>
                    <a:pt x="377" y="1604"/>
                  </a:lnTo>
                  <a:lnTo>
                    <a:pt x="410" y="1644"/>
                  </a:lnTo>
                  <a:lnTo>
                    <a:pt x="441" y="1680"/>
                  </a:lnTo>
                  <a:lnTo>
                    <a:pt x="470" y="1713"/>
                  </a:lnTo>
                  <a:lnTo>
                    <a:pt x="497" y="1743"/>
                  </a:lnTo>
                  <a:lnTo>
                    <a:pt x="497" y="1744"/>
                  </a:lnTo>
                  <a:lnTo>
                    <a:pt x="528" y="1779"/>
                  </a:lnTo>
                  <a:lnTo>
                    <a:pt x="555" y="1809"/>
                  </a:lnTo>
                  <a:lnTo>
                    <a:pt x="580" y="1840"/>
                  </a:lnTo>
                  <a:lnTo>
                    <a:pt x="602" y="1869"/>
                  </a:lnTo>
                  <a:lnTo>
                    <a:pt x="621" y="1899"/>
                  </a:lnTo>
                  <a:lnTo>
                    <a:pt x="638" y="1929"/>
                  </a:lnTo>
                  <a:lnTo>
                    <a:pt x="652" y="1959"/>
                  </a:lnTo>
                  <a:lnTo>
                    <a:pt x="663" y="1994"/>
                  </a:lnTo>
                  <a:lnTo>
                    <a:pt x="671" y="2031"/>
                  </a:lnTo>
                  <a:lnTo>
                    <a:pt x="678" y="2072"/>
                  </a:lnTo>
                  <a:lnTo>
                    <a:pt x="681" y="2118"/>
                  </a:lnTo>
                  <a:lnTo>
                    <a:pt x="1195" y="2118"/>
                  </a:lnTo>
                  <a:lnTo>
                    <a:pt x="1198" y="2072"/>
                  </a:lnTo>
                  <a:lnTo>
                    <a:pt x="1205" y="2030"/>
                  </a:lnTo>
                  <a:lnTo>
                    <a:pt x="1214" y="1994"/>
                  </a:lnTo>
                  <a:lnTo>
                    <a:pt x="1224" y="1959"/>
                  </a:lnTo>
                  <a:lnTo>
                    <a:pt x="1238" y="1927"/>
                  </a:lnTo>
                  <a:lnTo>
                    <a:pt x="1255" y="1898"/>
                  </a:lnTo>
                  <a:lnTo>
                    <a:pt x="1274" y="1868"/>
                  </a:lnTo>
                  <a:lnTo>
                    <a:pt x="1296" y="1838"/>
                  </a:lnTo>
                  <a:lnTo>
                    <a:pt x="1320" y="1808"/>
                  </a:lnTo>
                  <a:lnTo>
                    <a:pt x="1349" y="1776"/>
                  </a:lnTo>
                  <a:lnTo>
                    <a:pt x="1379" y="1741"/>
                  </a:lnTo>
                  <a:lnTo>
                    <a:pt x="1405" y="1711"/>
                  </a:lnTo>
                  <a:lnTo>
                    <a:pt x="1433" y="1679"/>
                  </a:lnTo>
                  <a:lnTo>
                    <a:pt x="1464" y="1643"/>
                  </a:lnTo>
                  <a:lnTo>
                    <a:pt x="1497" y="1603"/>
                  </a:lnTo>
                  <a:lnTo>
                    <a:pt x="1531" y="1559"/>
                  </a:lnTo>
                  <a:lnTo>
                    <a:pt x="1568" y="1511"/>
                  </a:lnTo>
                  <a:lnTo>
                    <a:pt x="1608" y="1456"/>
                  </a:lnTo>
                  <a:lnTo>
                    <a:pt x="1643" y="1402"/>
                  </a:lnTo>
                  <a:lnTo>
                    <a:pt x="1676" y="1344"/>
                  </a:lnTo>
                  <a:lnTo>
                    <a:pt x="1704" y="1283"/>
                  </a:lnTo>
                  <a:lnTo>
                    <a:pt x="1727" y="1220"/>
                  </a:lnTo>
                  <a:lnTo>
                    <a:pt x="1744" y="1156"/>
                  </a:lnTo>
                  <a:lnTo>
                    <a:pt x="1757" y="1091"/>
                  </a:lnTo>
                  <a:lnTo>
                    <a:pt x="1764" y="1025"/>
                  </a:lnTo>
                  <a:lnTo>
                    <a:pt x="1768" y="957"/>
                  </a:lnTo>
                  <a:lnTo>
                    <a:pt x="1764" y="880"/>
                  </a:lnTo>
                  <a:lnTo>
                    <a:pt x="1754" y="803"/>
                  </a:lnTo>
                  <a:lnTo>
                    <a:pt x="1737" y="731"/>
                  </a:lnTo>
                  <a:lnTo>
                    <a:pt x="1716" y="660"/>
                  </a:lnTo>
                  <a:lnTo>
                    <a:pt x="1688" y="593"/>
                  </a:lnTo>
                  <a:lnTo>
                    <a:pt x="1654" y="528"/>
                  </a:lnTo>
                  <a:lnTo>
                    <a:pt x="1615" y="467"/>
                  </a:lnTo>
                  <a:lnTo>
                    <a:pt x="1572" y="410"/>
                  </a:lnTo>
                  <a:lnTo>
                    <a:pt x="1525" y="356"/>
                  </a:lnTo>
                  <a:lnTo>
                    <a:pt x="1476" y="310"/>
                  </a:lnTo>
                  <a:lnTo>
                    <a:pt x="1425" y="270"/>
                  </a:lnTo>
                  <a:lnTo>
                    <a:pt x="1371" y="232"/>
                  </a:lnTo>
                  <a:lnTo>
                    <a:pt x="1314" y="200"/>
                  </a:lnTo>
                  <a:lnTo>
                    <a:pt x="1255" y="171"/>
                  </a:lnTo>
                  <a:lnTo>
                    <a:pt x="1194" y="149"/>
                  </a:lnTo>
                  <a:lnTo>
                    <a:pt x="1133" y="131"/>
                  </a:lnTo>
                  <a:lnTo>
                    <a:pt x="1069" y="117"/>
                  </a:lnTo>
                  <a:lnTo>
                    <a:pt x="1003" y="110"/>
                  </a:lnTo>
                  <a:lnTo>
                    <a:pt x="936" y="107"/>
                  </a:lnTo>
                  <a:close/>
                  <a:moveTo>
                    <a:pt x="936" y="0"/>
                  </a:moveTo>
                  <a:lnTo>
                    <a:pt x="1012" y="3"/>
                  </a:lnTo>
                  <a:lnTo>
                    <a:pt x="1085" y="12"/>
                  </a:lnTo>
                  <a:lnTo>
                    <a:pt x="1157" y="27"/>
                  </a:lnTo>
                  <a:lnTo>
                    <a:pt x="1227" y="47"/>
                  </a:lnTo>
                  <a:lnTo>
                    <a:pt x="1295" y="72"/>
                  </a:lnTo>
                  <a:lnTo>
                    <a:pt x="1362" y="104"/>
                  </a:lnTo>
                  <a:lnTo>
                    <a:pt x="1426" y="141"/>
                  </a:lnTo>
                  <a:lnTo>
                    <a:pt x="1488" y="182"/>
                  </a:lnTo>
                  <a:lnTo>
                    <a:pt x="1545" y="229"/>
                  </a:lnTo>
                  <a:lnTo>
                    <a:pt x="1599" y="280"/>
                  </a:lnTo>
                  <a:lnTo>
                    <a:pt x="1648" y="334"/>
                  </a:lnTo>
                  <a:lnTo>
                    <a:pt x="1692" y="391"/>
                  </a:lnTo>
                  <a:lnTo>
                    <a:pt x="1732" y="453"/>
                  </a:lnTo>
                  <a:lnTo>
                    <a:pt x="1769" y="517"/>
                  </a:lnTo>
                  <a:lnTo>
                    <a:pt x="1799" y="584"/>
                  </a:lnTo>
                  <a:lnTo>
                    <a:pt x="1825" y="653"/>
                  </a:lnTo>
                  <a:lnTo>
                    <a:pt x="1845" y="726"/>
                  </a:lnTo>
                  <a:lnTo>
                    <a:pt x="1861" y="801"/>
                  </a:lnTo>
                  <a:lnTo>
                    <a:pt x="1870" y="879"/>
                  </a:lnTo>
                  <a:lnTo>
                    <a:pt x="1872" y="957"/>
                  </a:lnTo>
                  <a:lnTo>
                    <a:pt x="1870" y="1033"/>
                  </a:lnTo>
                  <a:lnTo>
                    <a:pt x="1862" y="1108"/>
                  </a:lnTo>
                  <a:lnTo>
                    <a:pt x="1846" y="1182"/>
                  </a:lnTo>
                  <a:lnTo>
                    <a:pt x="1827" y="1252"/>
                  </a:lnTo>
                  <a:lnTo>
                    <a:pt x="1801" y="1324"/>
                  </a:lnTo>
                  <a:lnTo>
                    <a:pt x="1770" y="1393"/>
                  </a:lnTo>
                  <a:lnTo>
                    <a:pt x="1733" y="1459"/>
                  </a:lnTo>
                  <a:lnTo>
                    <a:pt x="1693" y="1520"/>
                  </a:lnTo>
                  <a:lnTo>
                    <a:pt x="1652" y="1576"/>
                  </a:lnTo>
                  <a:lnTo>
                    <a:pt x="1614" y="1625"/>
                  </a:lnTo>
                  <a:lnTo>
                    <a:pt x="1579" y="1670"/>
                  </a:lnTo>
                  <a:lnTo>
                    <a:pt x="1545" y="1711"/>
                  </a:lnTo>
                  <a:lnTo>
                    <a:pt x="1514" y="1748"/>
                  </a:lnTo>
                  <a:lnTo>
                    <a:pt x="1484" y="1782"/>
                  </a:lnTo>
                  <a:lnTo>
                    <a:pt x="1457" y="1813"/>
                  </a:lnTo>
                  <a:lnTo>
                    <a:pt x="1428" y="1845"/>
                  </a:lnTo>
                  <a:lnTo>
                    <a:pt x="1403" y="1875"/>
                  </a:lnTo>
                  <a:lnTo>
                    <a:pt x="1381" y="1902"/>
                  </a:lnTo>
                  <a:lnTo>
                    <a:pt x="1360" y="1930"/>
                  </a:lnTo>
                  <a:lnTo>
                    <a:pt x="1344" y="1956"/>
                  </a:lnTo>
                  <a:lnTo>
                    <a:pt x="1330" y="1985"/>
                  </a:lnTo>
                  <a:lnTo>
                    <a:pt x="1319" y="2015"/>
                  </a:lnTo>
                  <a:lnTo>
                    <a:pt x="1311" y="2048"/>
                  </a:lnTo>
                  <a:lnTo>
                    <a:pt x="1304" y="2084"/>
                  </a:lnTo>
                  <a:lnTo>
                    <a:pt x="1300" y="2125"/>
                  </a:lnTo>
                  <a:lnTo>
                    <a:pt x="1299" y="2171"/>
                  </a:lnTo>
                  <a:lnTo>
                    <a:pt x="1297" y="2189"/>
                  </a:lnTo>
                  <a:lnTo>
                    <a:pt x="1289" y="2203"/>
                  </a:lnTo>
                  <a:lnTo>
                    <a:pt x="1277" y="2214"/>
                  </a:lnTo>
                  <a:lnTo>
                    <a:pt x="1263" y="2222"/>
                  </a:lnTo>
                  <a:lnTo>
                    <a:pt x="1246" y="2225"/>
                  </a:lnTo>
                  <a:lnTo>
                    <a:pt x="630" y="2225"/>
                  </a:lnTo>
                  <a:lnTo>
                    <a:pt x="614" y="2222"/>
                  </a:lnTo>
                  <a:lnTo>
                    <a:pt x="599" y="2214"/>
                  </a:lnTo>
                  <a:lnTo>
                    <a:pt x="588" y="2203"/>
                  </a:lnTo>
                  <a:lnTo>
                    <a:pt x="581" y="2189"/>
                  </a:lnTo>
                  <a:lnTo>
                    <a:pt x="577" y="2171"/>
                  </a:lnTo>
                  <a:lnTo>
                    <a:pt x="576" y="2126"/>
                  </a:lnTo>
                  <a:lnTo>
                    <a:pt x="573" y="2085"/>
                  </a:lnTo>
                  <a:lnTo>
                    <a:pt x="567" y="2049"/>
                  </a:lnTo>
                  <a:lnTo>
                    <a:pt x="558" y="2016"/>
                  </a:lnTo>
                  <a:lnTo>
                    <a:pt x="546" y="1986"/>
                  </a:lnTo>
                  <a:lnTo>
                    <a:pt x="532" y="1958"/>
                  </a:lnTo>
                  <a:lnTo>
                    <a:pt x="515" y="1931"/>
                  </a:lnTo>
                  <a:lnTo>
                    <a:pt x="495" y="1904"/>
                  </a:lnTo>
                  <a:lnTo>
                    <a:pt x="473" y="1877"/>
                  </a:lnTo>
                  <a:lnTo>
                    <a:pt x="448" y="1847"/>
                  </a:lnTo>
                  <a:lnTo>
                    <a:pt x="420" y="1816"/>
                  </a:lnTo>
                  <a:lnTo>
                    <a:pt x="392" y="1785"/>
                  </a:lnTo>
                  <a:lnTo>
                    <a:pt x="362" y="1751"/>
                  </a:lnTo>
                  <a:lnTo>
                    <a:pt x="330" y="1715"/>
                  </a:lnTo>
                  <a:lnTo>
                    <a:pt x="297" y="1673"/>
                  </a:lnTo>
                  <a:lnTo>
                    <a:pt x="260" y="1627"/>
                  </a:lnTo>
                  <a:lnTo>
                    <a:pt x="221" y="1577"/>
                  </a:lnTo>
                  <a:lnTo>
                    <a:pt x="180" y="1520"/>
                  </a:lnTo>
                  <a:lnTo>
                    <a:pt x="139" y="1459"/>
                  </a:lnTo>
                  <a:lnTo>
                    <a:pt x="102" y="1393"/>
                  </a:lnTo>
                  <a:lnTo>
                    <a:pt x="72" y="1324"/>
                  </a:lnTo>
                  <a:lnTo>
                    <a:pt x="46" y="1252"/>
                  </a:lnTo>
                  <a:lnTo>
                    <a:pt x="25" y="1182"/>
                  </a:lnTo>
                  <a:lnTo>
                    <a:pt x="11" y="1108"/>
                  </a:lnTo>
                  <a:lnTo>
                    <a:pt x="3" y="1033"/>
                  </a:lnTo>
                  <a:lnTo>
                    <a:pt x="0" y="957"/>
                  </a:lnTo>
                  <a:lnTo>
                    <a:pt x="3" y="880"/>
                  </a:lnTo>
                  <a:lnTo>
                    <a:pt x="11" y="805"/>
                  </a:lnTo>
                  <a:lnTo>
                    <a:pt x="25" y="731"/>
                  </a:lnTo>
                  <a:lnTo>
                    <a:pt x="46" y="659"/>
                  </a:lnTo>
                  <a:lnTo>
                    <a:pt x="71" y="591"/>
                  </a:lnTo>
                  <a:lnTo>
                    <a:pt x="72" y="588"/>
                  </a:lnTo>
                  <a:lnTo>
                    <a:pt x="103" y="520"/>
                  </a:lnTo>
                  <a:lnTo>
                    <a:pt x="139" y="455"/>
                  </a:lnTo>
                  <a:lnTo>
                    <a:pt x="180" y="392"/>
                  </a:lnTo>
                  <a:lnTo>
                    <a:pt x="224" y="335"/>
                  </a:lnTo>
                  <a:lnTo>
                    <a:pt x="274" y="280"/>
                  </a:lnTo>
                  <a:lnTo>
                    <a:pt x="328" y="229"/>
                  </a:lnTo>
                  <a:lnTo>
                    <a:pt x="385" y="182"/>
                  </a:lnTo>
                  <a:lnTo>
                    <a:pt x="447" y="142"/>
                  </a:lnTo>
                  <a:lnTo>
                    <a:pt x="510" y="104"/>
                  </a:lnTo>
                  <a:lnTo>
                    <a:pt x="578" y="72"/>
                  </a:lnTo>
                  <a:lnTo>
                    <a:pt x="645" y="47"/>
                  </a:lnTo>
                  <a:lnTo>
                    <a:pt x="716" y="27"/>
                  </a:lnTo>
                  <a:lnTo>
                    <a:pt x="788" y="12"/>
                  </a:lnTo>
                  <a:lnTo>
                    <a:pt x="861" y="3"/>
                  </a:lnTo>
                  <a:lnTo>
                    <a:pt x="9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4069" y="875"/>
              <a:ext cx="64" cy="15"/>
            </a:xfrm>
            <a:custGeom>
              <a:avLst/>
              <a:gdLst>
                <a:gd name="T0" fmla="*/ 53 w 447"/>
                <a:gd name="T1" fmla="*/ 0 h 107"/>
                <a:gd name="T2" fmla="*/ 393 w 447"/>
                <a:gd name="T3" fmla="*/ 0 h 107"/>
                <a:gd name="T4" fmla="*/ 410 w 447"/>
                <a:gd name="T5" fmla="*/ 2 h 107"/>
                <a:gd name="T6" fmla="*/ 424 w 447"/>
                <a:gd name="T7" fmla="*/ 10 h 107"/>
                <a:gd name="T8" fmla="*/ 436 w 447"/>
                <a:gd name="T9" fmla="*/ 22 h 107"/>
                <a:gd name="T10" fmla="*/ 443 w 447"/>
                <a:gd name="T11" fmla="*/ 36 h 107"/>
                <a:gd name="T12" fmla="*/ 447 w 447"/>
                <a:gd name="T13" fmla="*/ 53 h 107"/>
                <a:gd name="T14" fmla="*/ 443 w 447"/>
                <a:gd name="T15" fmla="*/ 71 h 107"/>
                <a:gd name="T16" fmla="*/ 436 w 447"/>
                <a:gd name="T17" fmla="*/ 85 h 107"/>
                <a:gd name="T18" fmla="*/ 424 w 447"/>
                <a:gd name="T19" fmla="*/ 96 h 107"/>
                <a:gd name="T20" fmla="*/ 410 w 447"/>
                <a:gd name="T21" fmla="*/ 104 h 107"/>
                <a:gd name="T22" fmla="*/ 393 w 447"/>
                <a:gd name="T23" fmla="*/ 107 h 107"/>
                <a:gd name="T24" fmla="*/ 53 w 447"/>
                <a:gd name="T25" fmla="*/ 107 h 107"/>
                <a:gd name="T26" fmla="*/ 36 w 447"/>
                <a:gd name="T27" fmla="*/ 104 h 107"/>
                <a:gd name="T28" fmla="*/ 22 w 447"/>
                <a:gd name="T29" fmla="*/ 96 h 107"/>
                <a:gd name="T30" fmla="*/ 10 w 447"/>
                <a:gd name="T31" fmla="*/ 85 h 107"/>
                <a:gd name="T32" fmla="*/ 4 w 447"/>
                <a:gd name="T33" fmla="*/ 71 h 107"/>
                <a:gd name="T34" fmla="*/ 0 w 447"/>
                <a:gd name="T35" fmla="*/ 53 h 107"/>
                <a:gd name="T36" fmla="*/ 4 w 447"/>
                <a:gd name="T37" fmla="*/ 36 h 107"/>
                <a:gd name="T38" fmla="*/ 10 w 447"/>
                <a:gd name="T39" fmla="*/ 22 h 107"/>
                <a:gd name="T40" fmla="*/ 22 w 447"/>
                <a:gd name="T41" fmla="*/ 10 h 107"/>
                <a:gd name="T42" fmla="*/ 36 w 447"/>
                <a:gd name="T43" fmla="*/ 2 h 107"/>
                <a:gd name="T44" fmla="*/ 53 w 447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7" h="107">
                  <a:moveTo>
                    <a:pt x="53" y="0"/>
                  </a:moveTo>
                  <a:lnTo>
                    <a:pt x="393" y="0"/>
                  </a:lnTo>
                  <a:lnTo>
                    <a:pt x="410" y="2"/>
                  </a:lnTo>
                  <a:lnTo>
                    <a:pt x="424" y="10"/>
                  </a:lnTo>
                  <a:lnTo>
                    <a:pt x="436" y="22"/>
                  </a:lnTo>
                  <a:lnTo>
                    <a:pt x="443" y="36"/>
                  </a:lnTo>
                  <a:lnTo>
                    <a:pt x="447" y="53"/>
                  </a:lnTo>
                  <a:lnTo>
                    <a:pt x="443" y="71"/>
                  </a:lnTo>
                  <a:lnTo>
                    <a:pt x="436" y="85"/>
                  </a:lnTo>
                  <a:lnTo>
                    <a:pt x="424" y="96"/>
                  </a:lnTo>
                  <a:lnTo>
                    <a:pt x="410" y="104"/>
                  </a:lnTo>
                  <a:lnTo>
                    <a:pt x="393" y="107"/>
                  </a:lnTo>
                  <a:lnTo>
                    <a:pt x="53" y="107"/>
                  </a:lnTo>
                  <a:lnTo>
                    <a:pt x="36" y="104"/>
                  </a:lnTo>
                  <a:lnTo>
                    <a:pt x="22" y="96"/>
                  </a:lnTo>
                  <a:lnTo>
                    <a:pt x="10" y="85"/>
                  </a:lnTo>
                  <a:lnTo>
                    <a:pt x="4" y="71"/>
                  </a:lnTo>
                  <a:lnTo>
                    <a:pt x="0" y="53"/>
                  </a:lnTo>
                  <a:lnTo>
                    <a:pt x="4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4180" y="426"/>
              <a:ext cx="29" cy="41"/>
            </a:xfrm>
            <a:custGeom>
              <a:avLst/>
              <a:gdLst>
                <a:gd name="T0" fmla="*/ 148 w 206"/>
                <a:gd name="T1" fmla="*/ 0 h 285"/>
                <a:gd name="T2" fmla="*/ 164 w 206"/>
                <a:gd name="T3" fmla="*/ 0 h 285"/>
                <a:gd name="T4" fmla="*/ 180 w 206"/>
                <a:gd name="T5" fmla="*/ 6 h 285"/>
                <a:gd name="T6" fmla="*/ 193 w 206"/>
                <a:gd name="T7" fmla="*/ 17 h 285"/>
                <a:gd name="T8" fmla="*/ 202 w 206"/>
                <a:gd name="T9" fmla="*/ 30 h 285"/>
                <a:gd name="T10" fmla="*/ 206 w 206"/>
                <a:gd name="T11" fmla="*/ 47 h 285"/>
                <a:gd name="T12" fmla="*/ 205 w 206"/>
                <a:gd name="T13" fmla="*/ 62 h 285"/>
                <a:gd name="T14" fmla="*/ 198 w 206"/>
                <a:gd name="T15" fmla="*/ 79 h 285"/>
                <a:gd name="T16" fmla="*/ 97 w 206"/>
                <a:gd name="T17" fmla="*/ 259 h 285"/>
                <a:gd name="T18" fmla="*/ 86 w 206"/>
                <a:gd name="T19" fmla="*/ 272 h 285"/>
                <a:gd name="T20" fmla="*/ 73 w 206"/>
                <a:gd name="T21" fmla="*/ 282 h 285"/>
                <a:gd name="T22" fmla="*/ 57 w 206"/>
                <a:gd name="T23" fmla="*/ 285 h 285"/>
                <a:gd name="T24" fmla="*/ 41 w 206"/>
                <a:gd name="T25" fmla="*/ 285 h 285"/>
                <a:gd name="T26" fmla="*/ 26 w 206"/>
                <a:gd name="T27" fmla="*/ 279 h 285"/>
                <a:gd name="T28" fmla="*/ 13 w 206"/>
                <a:gd name="T29" fmla="*/ 269 h 285"/>
                <a:gd name="T30" fmla="*/ 4 w 206"/>
                <a:gd name="T31" fmla="*/ 254 h 285"/>
                <a:gd name="T32" fmla="*/ 0 w 206"/>
                <a:gd name="T33" fmla="*/ 239 h 285"/>
                <a:gd name="T34" fmla="*/ 0 w 206"/>
                <a:gd name="T35" fmla="*/ 222 h 285"/>
                <a:gd name="T36" fmla="*/ 6 w 206"/>
                <a:gd name="T37" fmla="*/ 206 h 285"/>
                <a:gd name="T38" fmla="*/ 109 w 206"/>
                <a:gd name="T39" fmla="*/ 26 h 285"/>
                <a:gd name="T40" fmla="*/ 118 w 206"/>
                <a:gd name="T41" fmla="*/ 13 h 285"/>
                <a:gd name="T42" fmla="*/ 132 w 206"/>
                <a:gd name="T43" fmla="*/ 3 h 285"/>
                <a:gd name="T44" fmla="*/ 148 w 206"/>
                <a:gd name="T4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285">
                  <a:moveTo>
                    <a:pt x="148" y="0"/>
                  </a:moveTo>
                  <a:lnTo>
                    <a:pt x="164" y="0"/>
                  </a:lnTo>
                  <a:lnTo>
                    <a:pt x="180" y="6"/>
                  </a:lnTo>
                  <a:lnTo>
                    <a:pt x="193" y="17"/>
                  </a:lnTo>
                  <a:lnTo>
                    <a:pt x="202" y="30"/>
                  </a:lnTo>
                  <a:lnTo>
                    <a:pt x="206" y="47"/>
                  </a:lnTo>
                  <a:lnTo>
                    <a:pt x="205" y="62"/>
                  </a:lnTo>
                  <a:lnTo>
                    <a:pt x="198" y="79"/>
                  </a:lnTo>
                  <a:lnTo>
                    <a:pt x="97" y="259"/>
                  </a:lnTo>
                  <a:lnTo>
                    <a:pt x="86" y="272"/>
                  </a:lnTo>
                  <a:lnTo>
                    <a:pt x="73" y="282"/>
                  </a:lnTo>
                  <a:lnTo>
                    <a:pt x="57" y="285"/>
                  </a:lnTo>
                  <a:lnTo>
                    <a:pt x="41" y="285"/>
                  </a:lnTo>
                  <a:lnTo>
                    <a:pt x="26" y="279"/>
                  </a:lnTo>
                  <a:lnTo>
                    <a:pt x="13" y="269"/>
                  </a:lnTo>
                  <a:lnTo>
                    <a:pt x="4" y="254"/>
                  </a:lnTo>
                  <a:lnTo>
                    <a:pt x="0" y="239"/>
                  </a:lnTo>
                  <a:lnTo>
                    <a:pt x="0" y="222"/>
                  </a:lnTo>
                  <a:lnTo>
                    <a:pt x="6" y="206"/>
                  </a:lnTo>
                  <a:lnTo>
                    <a:pt x="109" y="26"/>
                  </a:lnTo>
                  <a:lnTo>
                    <a:pt x="118" y="13"/>
                  </a:lnTo>
                  <a:lnTo>
                    <a:pt x="132" y="3"/>
                  </a:lnTo>
                  <a:lnTo>
                    <a:pt x="1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3993" y="426"/>
              <a:ext cx="30" cy="41"/>
            </a:xfrm>
            <a:custGeom>
              <a:avLst/>
              <a:gdLst>
                <a:gd name="T0" fmla="*/ 57 w 205"/>
                <a:gd name="T1" fmla="*/ 0 h 285"/>
                <a:gd name="T2" fmla="*/ 72 w 205"/>
                <a:gd name="T3" fmla="*/ 3 h 285"/>
                <a:gd name="T4" fmla="*/ 87 w 205"/>
                <a:gd name="T5" fmla="*/ 13 h 285"/>
                <a:gd name="T6" fmla="*/ 97 w 205"/>
                <a:gd name="T7" fmla="*/ 26 h 285"/>
                <a:gd name="T8" fmla="*/ 199 w 205"/>
                <a:gd name="T9" fmla="*/ 206 h 285"/>
                <a:gd name="T10" fmla="*/ 205 w 205"/>
                <a:gd name="T11" fmla="*/ 222 h 285"/>
                <a:gd name="T12" fmla="*/ 205 w 205"/>
                <a:gd name="T13" fmla="*/ 239 h 285"/>
                <a:gd name="T14" fmla="*/ 201 w 205"/>
                <a:gd name="T15" fmla="*/ 254 h 285"/>
                <a:gd name="T16" fmla="*/ 192 w 205"/>
                <a:gd name="T17" fmla="*/ 269 h 285"/>
                <a:gd name="T18" fmla="*/ 179 w 205"/>
                <a:gd name="T19" fmla="*/ 279 h 285"/>
                <a:gd name="T20" fmla="*/ 164 w 205"/>
                <a:gd name="T21" fmla="*/ 285 h 285"/>
                <a:gd name="T22" fmla="*/ 148 w 205"/>
                <a:gd name="T23" fmla="*/ 285 h 285"/>
                <a:gd name="T24" fmla="*/ 133 w 205"/>
                <a:gd name="T25" fmla="*/ 282 h 285"/>
                <a:gd name="T26" fmla="*/ 119 w 205"/>
                <a:gd name="T27" fmla="*/ 272 h 285"/>
                <a:gd name="T28" fmla="*/ 108 w 205"/>
                <a:gd name="T29" fmla="*/ 259 h 285"/>
                <a:gd name="T30" fmla="*/ 7 w 205"/>
                <a:gd name="T31" fmla="*/ 79 h 285"/>
                <a:gd name="T32" fmla="*/ 0 w 205"/>
                <a:gd name="T33" fmla="*/ 62 h 285"/>
                <a:gd name="T34" fmla="*/ 0 w 205"/>
                <a:gd name="T35" fmla="*/ 47 h 285"/>
                <a:gd name="T36" fmla="*/ 3 w 205"/>
                <a:gd name="T37" fmla="*/ 30 h 285"/>
                <a:gd name="T38" fmla="*/ 13 w 205"/>
                <a:gd name="T39" fmla="*/ 17 h 285"/>
                <a:gd name="T40" fmla="*/ 25 w 205"/>
                <a:gd name="T41" fmla="*/ 6 h 285"/>
                <a:gd name="T42" fmla="*/ 41 w 205"/>
                <a:gd name="T43" fmla="*/ 0 h 285"/>
                <a:gd name="T44" fmla="*/ 57 w 205"/>
                <a:gd name="T4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" h="285">
                  <a:moveTo>
                    <a:pt x="57" y="0"/>
                  </a:moveTo>
                  <a:lnTo>
                    <a:pt x="72" y="3"/>
                  </a:lnTo>
                  <a:lnTo>
                    <a:pt x="87" y="13"/>
                  </a:lnTo>
                  <a:lnTo>
                    <a:pt x="97" y="26"/>
                  </a:lnTo>
                  <a:lnTo>
                    <a:pt x="199" y="206"/>
                  </a:lnTo>
                  <a:lnTo>
                    <a:pt x="205" y="222"/>
                  </a:lnTo>
                  <a:lnTo>
                    <a:pt x="205" y="239"/>
                  </a:lnTo>
                  <a:lnTo>
                    <a:pt x="201" y="254"/>
                  </a:lnTo>
                  <a:lnTo>
                    <a:pt x="192" y="269"/>
                  </a:lnTo>
                  <a:lnTo>
                    <a:pt x="179" y="279"/>
                  </a:lnTo>
                  <a:lnTo>
                    <a:pt x="164" y="285"/>
                  </a:lnTo>
                  <a:lnTo>
                    <a:pt x="148" y="285"/>
                  </a:lnTo>
                  <a:lnTo>
                    <a:pt x="133" y="282"/>
                  </a:lnTo>
                  <a:lnTo>
                    <a:pt x="119" y="272"/>
                  </a:lnTo>
                  <a:lnTo>
                    <a:pt x="108" y="259"/>
                  </a:lnTo>
                  <a:lnTo>
                    <a:pt x="7" y="79"/>
                  </a:lnTo>
                  <a:lnTo>
                    <a:pt x="0" y="62"/>
                  </a:lnTo>
                  <a:lnTo>
                    <a:pt x="0" y="47"/>
                  </a:lnTo>
                  <a:lnTo>
                    <a:pt x="3" y="30"/>
                  </a:lnTo>
                  <a:lnTo>
                    <a:pt x="13" y="17"/>
                  </a:lnTo>
                  <a:lnTo>
                    <a:pt x="25" y="6"/>
                  </a:lnTo>
                  <a:lnTo>
                    <a:pt x="41" y="0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3920" y="501"/>
              <a:ext cx="40" cy="30"/>
            </a:xfrm>
            <a:custGeom>
              <a:avLst/>
              <a:gdLst>
                <a:gd name="T0" fmla="*/ 47 w 281"/>
                <a:gd name="T1" fmla="*/ 0 h 209"/>
                <a:gd name="T2" fmla="*/ 64 w 281"/>
                <a:gd name="T3" fmla="*/ 0 h 209"/>
                <a:gd name="T4" fmla="*/ 79 w 281"/>
                <a:gd name="T5" fmla="*/ 6 h 209"/>
                <a:gd name="T6" fmla="*/ 256 w 281"/>
                <a:gd name="T7" fmla="*/ 110 h 209"/>
                <a:gd name="T8" fmla="*/ 269 w 281"/>
                <a:gd name="T9" fmla="*/ 121 h 209"/>
                <a:gd name="T10" fmla="*/ 277 w 281"/>
                <a:gd name="T11" fmla="*/ 134 h 209"/>
                <a:gd name="T12" fmla="*/ 281 w 281"/>
                <a:gd name="T13" fmla="*/ 151 h 209"/>
                <a:gd name="T14" fmla="*/ 281 w 281"/>
                <a:gd name="T15" fmla="*/ 167 h 209"/>
                <a:gd name="T16" fmla="*/ 275 w 281"/>
                <a:gd name="T17" fmla="*/ 183 h 209"/>
                <a:gd name="T18" fmla="*/ 265 w 281"/>
                <a:gd name="T19" fmla="*/ 196 h 209"/>
                <a:gd name="T20" fmla="*/ 250 w 281"/>
                <a:gd name="T21" fmla="*/ 206 h 209"/>
                <a:gd name="T22" fmla="*/ 235 w 281"/>
                <a:gd name="T23" fmla="*/ 209 h 209"/>
                <a:gd name="T24" fmla="*/ 219 w 281"/>
                <a:gd name="T25" fmla="*/ 209 h 209"/>
                <a:gd name="T26" fmla="*/ 203 w 281"/>
                <a:gd name="T27" fmla="*/ 203 h 209"/>
                <a:gd name="T28" fmla="*/ 26 w 281"/>
                <a:gd name="T29" fmla="*/ 99 h 209"/>
                <a:gd name="T30" fmla="*/ 13 w 281"/>
                <a:gd name="T31" fmla="*/ 88 h 209"/>
                <a:gd name="T32" fmla="*/ 4 w 281"/>
                <a:gd name="T33" fmla="*/ 75 h 209"/>
                <a:gd name="T34" fmla="*/ 0 w 281"/>
                <a:gd name="T35" fmla="*/ 58 h 209"/>
                <a:gd name="T36" fmla="*/ 1 w 281"/>
                <a:gd name="T37" fmla="*/ 42 h 209"/>
                <a:gd name="T38" fmla="*/ 7 w 281"/>
                <a:gd name="T39" fmla="*/ 26 h 209"/>
                <a:gd name="T40" fmla="*/ 17 w 281"/>
                <a:gd name="T41" fmla="*/ 12 h 209"/>
                <a:gd name="T42" fmla="*/ 31 w 281"/>
                <a:gd name="T43" fmla="*/ 3 h 209"/>
                <a:gd name="T44" fmla="*/ 47 w 281"/>
                <a:gd name="T4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1" h="209">
                  <a:moveTo>
                    <a:pt x="47" y="0"/>
                  </a:moveTo>
                  <a:lnTo>
                    <a:pt x="64" y="0"/>
                  </a:lnTo>
                  <a:lnTo>
                    <a:pt x="79" y="6"/>
                  </a:lnTo>
                  <a:lnTo>
                    <a:pt x="256" y="110"/>
                  </a:lnTo>
                  <a:lnTo>
                    <a:pt x="269" y="121"/>
                  </a:lnTo>
                  <a:lnTo>
                    <a:pt x="277" y="134"/>
                  </a:lnTo>
                  <a:lnTo>
                    <a:pt x="281" y="151"/>
                  </a:lnTo>
                  <a:lnTo>
                    <a:pt x="281" y="167"/>
                  </a:lnTo>
                  <a:lnTo>
                    <a:pt x="275" y="183"/>
                  </a:lnTo>
                  <a:lnTo>
                    <a:pt x="265" y="196"/>
                  </a:lnTo>
                  <a:lnTo>
                    <a:pt x="250" y="206"/>
                  </a:lnTo>
                  <a:lnTo>
                    <a:pt x="235" y="209"/>
                  </a:lnTo>
                  <a:lnTo>
                    <a:pt x="219" y="209"/>
                  </a:lnTo>
                  <a:lnTo>
                    <a:pt x="203" y="203"/>
                  </a:lnTo>
                  <a:lnTo>
                    <a:pt x="26" y="99"/>
                  </a:lnTo>
                  <a:lnTo>
                    <a:pt x="13" y="88"/>
                  </a:lnTo>
                  <a:lnTo>
                    <a:pt x="4" y="75"/>
                  </a:lnTo>
                  <a:lnTo>
                    <a:pt x="0" y="58"/>
                  </a:lnTo>
                  <a:lnTo>
                    <a:pt x="1" y="42"/>
                  </a:lnTo>
                  <a:lnTo>
                    <a:pt x="7" y="26"/>
                  </a:lnTo>
                  <a:lnTo>
                    <a:pt x="17" y="12"/>
                  </a:lnTo>
                  <a:lnTo>
                    <a:pt x="31" y="3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4242" y="501"/>
              <a:ext cx="40" cy="30"/>
            </a:xfrm>
            <a:custGeom>
              <a:avLst/>
              <a:gdLst>
                <a:gd name="T0" fmla="*/ 235 w 281"/>
                <a:gd name="T1" fmla="*/ 0 h 209"/>
                <a:gd name="T2" fmla="*/ 250 w 281"/>
                <a:gd name="T3" fmla="*/ 3 h 209"/>
                <a:gd name="T4" fmla="*/ 264 w 281"/>
                <a:gd name="T5" fmla="*/ 12 h 209"/>
                <a:gd name="T6" fmla="*/ 273 w 281"/>
                <a:gd name="T7" fmla="*/ 26 h 209"/>
                <a:gd name="T8" fmla="*/ 280 w 281"/>
                <a:gd name="T9" fmla="*/ 42 h 209"/>
                <a:gd name="T10" fmla="*/ 281 w 281"/>
                <a:gd name="T11" fmla="*/ 58 h 209"/>
                <a:gd name="T12" fmla="*/ 277 w 281"/>
                <a:gd name="T13" fmla="*/ 75 h 209"/>
                <a:gd name="T14" fmla="*/ 268 w 281"/>
                <a:gd name="T15" fmla="*/ 88 h 209"/>
                <a:gd name="T16" fmla="*/ 254 w 281"/>
                <a:gd name="T17" fmla="*/ 99 h 209"/>
                <a:gd name="T18" fmla="*/ 78 w 281"/>
                <a:gd name="T19" fmla="*/ 203 h 209"/>
                <a:gd name="T20" fmla="*/ 63 w 281"/>
                <a:gd name="T21" fmla="*/ 209 h 209"/>
                <a:gd name="T22" fmla="*/ 47 w 281"/>
                <a:gd name="T23" fmla="*/ 209 h 209"/>
                <a:gd name="T24" fmla="*/ 30 w 281"/>
                <a:gd name="T25" fmla="*/ 206 h 209"/>
                <a:gd name="T26" fmla="*/ 18 w 281"/>
                <a:gd name="T27" fmla="*/ 196 h 209"/>
                <a:gd name="T28" fmla="*/ 7 w 281"/>
                <a:gd name="T29" fmla="*/ 183 h 209"/>
                <a:gd name="T30" fmla="*/ 0 w 281"/>
                <a:gd name="T31" fmla="*/ 167 h 209"/>
                <a:gd name="T32" fmla="*/ 0 w 281"/>
                <a:gd name="T33" fmla="*/ 151 h 209"/>
                <a:gd name="T34" fmla="*/ 5 w 281"/>
                <a:gd name="T35" fmla="*/ 134 h 209"/>
                <a:gd name="T36" fmla="*/ 13 w 281"/>
                <a:gd name="T37" fmla="*/ 121 h 209"/>
                <a:gd name="T38" fmla="*/ 26 w 281"/>
                <a:gd name="T39" fmla="*/ 110 h 209"/>
                <a:gd name="T40" fmla="*/ 202 w 281"/>
                <a:gd name="T41" fmla="*/ 6 h 209"/>
                <a:gd name="T42" fmla="*/ 218 w 281"/>
                <a:gd name="T43" fmla="*/ 0 h 209"/>
                <a:gd name="T44" fmla="*/ 235 w 281"/>
                <a:gd name="T4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1" h="209">
                  <a:moveTo>
                    <a:pt x="235" y="0"/>
                  </a:moveTo>
                  <a:lnTo>
                    <a:pt x="250" y="3"/>
                  </a:lnTo>
                  <a:lnTo>
                    <a:pt x="264" y="12"/>
                  </a:lnTo>
                  <a:lnTo>
                    <a:pt x="273" y="26"/>
                  </a:lnTo>
                  <a:lnTo>
                    <a:pt x="280" y="42"/>
                  </a:lnTo>
                  <a:lnTo>
                    <a:pt x="281" y="58"/>
                  </a:lnTo>
                  <a:lnTo>
                    <a:pt x="277" y="75"/>
                  </a:lnTo>
                  <a:lnTo>
                    <a:pt x="268" y="88"/>
                  </a:lnTo>
                  <a:lnTo>
                    <a:pt x="254" y="99"/>
                  </a:lnTo>
                  <a:lnTo>
                    <a:pt x="78" y="203"/>
                  </a:lnTo>
                  <a:lnTo>
                    <a:pt x="63" y="209"/>
                  </a:lnTo>
                  <a:lnTo>
                    <a:pt x="47" y="209"/>
                  </a:lnTo>
                  <a:lnTo>
                    <a:pt x="30" y="206"/>
                  </a:lnTo>
                  <a:lnTo>
                    <a:pt x="18" y="196"/>
                  </a:lnTo>
                  <a:lnTo>
                    <a:pt x="7" y="183"/>
                  </a:lnTo>
                  <a:lnTo>
                    <a:pt x="0" y="167"/>
                  </a:lnTo>
                  <a:lnTo>
                    <a:pt x="0" y="151"/>
                  </a:lnTo>
                  <a:lnTo>
                    <a:pt x="5" y="134"/>
                  </a:lnTo>
                  <a:lnTo>
                    <a:pt x="13" y="121"/>
                  </a:lnTo>
                  <a:lnTo>
                    <a:pt x="26" y="110"/>
                  </a:lnTo>
                  <a:lnTo>
                    <a:pt x="202" y="6"/>
                  </a:lnTo>
                  <a:lnTo>
                    <a:pt x="218" y="0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45" name="Freeform 19"/>
            <p:cNvSpPr>
              <a:spLocks noEditPoints="1"/>
            </p:cNvSpPr>
            <p:nvPr/>
          </p:nvSpPr>
          <p:spPr bwMode="auto">
            <a:xfrm>
              <a:off x="4001" y="509"/>
              <a:ext cx="108" cy="146"/>
            </a:xfrm>
            <a:custGeom>
              <a:avLst/>
              <a:gdLst>
                <a:gd name="T0" fmla="*/ 70 w 752"/>
                <a:gd name="T1" fmla="*/ 663 h 1024"/>
                <a:gd name="T2" fmla="*/ 96 w 752"/>
                <a:gd name="T3" fmla="*/ 683 h 1024"/>
                <a:gd name="T4" fmla="*/ 106 w 752"/>
                <a:gd name="T5" fmla="*/ 714 h 1024"/>
                <a:gd name="T6" fmla="*/ 111 w 752"/>
                <a:gd name="T7" fmla="*/ 796 h 1024"/>
                <a:gd name="T8" fmla="*/ 132 w 752"/>
                <a:gd name="T9" fmla="*/ 893 h 1024"/>
                <a:gd name="T10" fmla="*/ 156 w 752"/>
                <a:gd name="T11" fmla="*/ 966 h 1024"/>
                <a:gd name="T12" fmla="*/ 149 w 752"/>
                <a:gd name="T13" fmla="*/ 998 h 1024"/>
                <a:gd name="T14" fmla="*/ 124 w 752"/>
                <a:gd name="T15" fmla="*/ 1020 h 1024"/>
                <a:gd name="T16" fmla="*/ 92 w 752"/>
                <a:gd name="T17" fmla="*/ 1022 h 1024"/>
                <a:gd name="T18" fmla="*/ 65 w 752"/>
                <a:gd name="T19" fmla="*/ 1006 h 1024"/>
                <a:gd name="T20" fmla="*/ 39 w 752"/>
                <a:gd name="T21" fmla="*/ 947 h 1024"/>
                <a:gd name="T22" fmla="*/ 14 w 752"/>
                <a:gd name="T23" fmla="*/ 856 h 1024"/>
                <a:gd name="T24" fmla="*/ 0 w 752"/>
                <a:gd name="T25" fmla="*/ 714 h 1024"/>
                <a:gd name="T26" fmla="*/ 11 w 752"/>
                <a:gd name="T27" fmla="*/ 683 h 1024"/>
                <a:gd name="T28" fmla="*/ 37 w 752"/>
                <a:gd name="T29" fmla="*/ 663 h 1024"/>
                <a:gd name="T30" fmla="*/ 699 w 752"/>
                <a:gd name="T31" fmla="*/ 0 h 1024"/>
                <a:gd name="T32" fmla="*/ 730 w 752"/>
                <a:gd name="T33" fmla="*/ 11 h 1024"/>
                <a:gd name="T34" fmla="*/ 749 w 752"/>
                <a:gd name="T35" fmla="*/ 37 h 1024"/>
                <a:gd name="T36" fmla="*/ 749 w 752"/>
                <a:gd name="T37" fmla="*/ 72 h 1024"/>
                <a:gd name="T38" fmla="*/ 730 w 752"/>
                <a:gd name="T39" fmla="*/ 98 h 1024"/>
                <a:gd name="T40" fmla="*/ 699 w 752"/>
                <a:gd name="T41" fmla="*/ 108 h 1024"/>
                <a:gd name="T42" fmla="*/ 619 w 752"/>
                <a:gd name="T43" fmla="*/ 114 h 1024"/>
                <a:gd name="T44" fmla="*/ 523 w 752"/>
                <a:gd name="T45" fmla="*/ 134 h 1024"/>
                <a:gd name="T46" fmla="*/ 417 w 752"/>
                <a:gd name="T47" fmla="*/ 181 h 1024"/>
                <a:gd name="T48" fmla="*/ 322 w 752"/>
                <a:gd name="T49" fmla="*/ 246 h 1024"/>
                <a:gd name="T50" fmla="*/ 241 w 752"/>
                <a:gd name="T51" fmla="*/ 329 h 1024"/>
                <a:gd name="T52" fmla="*/ 177 w 752"/>
                <a:gd name="T53" fmla="*/ 426 h 1024"/>
                <a:gd name="T54" fmla="*/ 144 w 752"/>
                <a:gd name="T55" fmla="*/ 492 h 1024"/>
                <a:gd name="T56" fmla="*/ 116 w 752"/>
                <a:gd name="T57" fmla="*/ 508 h 1024"/>
                <a:gd name="T58" fmla="*/ 83 w 752"/>
                <a:gd name="T59" fmla="*/ 506 h 1024"/>
                <a:gd name="T60" fmla="*/ 59 w 752"/>
                <a:gd name="T61" fmla="*/ 484 h 1024"/>
                <a:gd name="T62" fmla="*/ 52 w 752"/>
                <a:gd name="T63" fmla="*/ 453 h 1024"/>
                <a:gd name="T64" fmla="*/ 75 w 752"/>
                <a:gd name="T65" fmla="*/ 395 h 1024"/>
                <a:gd name="T66" fmla="*/ 119 w 752"/>
                <a:gd name="T67" fmla="*/ 315 h 1024"/>
                <a:gd name="T68" fmla="*/ 119 w 752"/>
                <a:gd name="T69" fmla="*/ 315 h 1024"/>
                <a:gd name="T70" fmla="*/ 174 w 752"/>
                <a:gd name="T71" fmla="*/ 243 h 1024"/>
                <a:gd name="T72" fmla="*/ 238 w 752"/>
                <a:gd name="T73" fmla="*/ 179 h 1024"/>
                <a:gd name="T74" fmla="*/ 309 w 752"/>
                <a:gd name="T75" fmla="*/ 122 h 1024"/>
                <a:gd name="T76" fmla="*/ 347 w 752"/>
                <a:gd name="T77" fmla="*/ 98 h 1024"/>
                <a:gd name="T78" fmla="*/ 427 w 752"/>
                <a:gd name="T79" fmla="*/ 56 h 1024"/>
                <a:gd name="T80" fmla="*/ 514 w 752"/>
                <a:gd name="T81" fmla="*/ 25 h 1024"/>
                <a:gd name="T82" fmla="*/ 630 w 752"/>
                <a:gd name="T83" fmla="*/ 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52" h="1024">
                  <a:moveTo>
                    <a:pt x="53" y="660"/>
                  </a:moveTo>
                  <a:lnTo>
                    <a:pt x="70" y="663"/>
                  </a:lnTo>
                  <a:lnTo>
                    <a:pt x="84" y="671"/>
                  </a:lnTo>
                  <a:lnTo>
                    <a:pt x="96" y="683"/>
                  </a:lnTo>
                  <a:lnTo>
                    <a:pt x="103" y="697"/>
                  </a:lnTo>
                  <a:lnTo>
                    <a:pt x="106" y="714"/>
                  </a:lnTo>
                  <a:lnTo>
                    <a:pt x="107" y="755"/>
                  </a:lnTo>
                  <a:lnTo>
                    <a:pt x="111" y="796"/>
                  </a:lnTo>
                  <a:lnTo>
                    <a:pt x="118" y="835"/>
                  </a:lnTo>
                  <a:lnTo>
                    <a:pt x="132" y="893"/>
                  </a:lnTo>
                  <a:lnTo>
                    <a:pt x="152" y="950"/>
                  </a:lnTo>
                  <a:lnTo>
                    <a:pt x="156" y="966"/>
                  </a:lnTo>
                  <a:lnTo>
                    <a:pt x="155" y="983"/>
                  </a:lnTo>
                  <a:lnTo>
                    <a:pt x="149" y="998"/>
                  </a:lnTo>
                  <a:lnTo>
                    <a:pt x="138" y="1011"/>
                  </a:lnTo>
                  <a:lnTo>
                    <a:pt x="124" y="1020"/>
                  </a:lnTo>
                  <a:lnTo>
                    <a:pt x="108" y="1024"/>
                  </a:lnTo>
                  <a:lnTo>
                    <a:pt x="92" y="1022"/>
                  </a:lnTo>
                  <a:lnTo>
                    <a:pt x="77" y="1017"/>
                  </a:lnTo>
                  <a:lnTo>
                    <a:pt x="65" y="1006"/>
                  </a:lnTo>
                  <a:lnTo>
                    <a:pt x="55" y="992"/>
                  </a:lnTo>
                  <a:lnTo>
                    <a:pt x="39" y="947"/>
                  </a:lnTo>
                  <a:lnTo>
                    <a:pt x="25" y="902"/>
                  </a:lnTo>
                  <a:lnTo>
                    <a:pt x="14" y="856"/>
                  </a:lnTo>
                  <a:lnTo>
                    <a:pt x="5" y="785"/>
                  </a:lnTo>
                  <a:lnTo>
                    <a:pt x="0" y="714"/>
                  </a:lnTo>
                  <a:lnTo>
                    <a:pt x="3" y="697"/>
                  </a:lnTo>
                  <a:lnTo>
                    <a:pt x="11" y="683"/>
                  </a:lnTo>
                  <a:lnTo>
                    <a:pt x="22" y="671"/>
                  </a:lnTo>
                  <a:lnTo>
                    <a:pt x="37" y="663"/>
                  </a:lnTo>
                  <a:lnTo>
                    <a:pt x="53" y="660"/>
                  </a:lnTo>
                  <a:close/>
                  <a:moveTo>
                    <a:pt x="699" y="0"/>
                  </a:moveTo>
                  <a:lnTo>
                    <a:pt x="716" y="3"/>
                  </a:lnTo>
                  <a:lnTo>
                    <a:pt x="730" y="11"/>
                  </a:lnTo>
                  <a:lnTo>
                    <a:pt x="741" y="22"/>
                  </a:lnTo>
                  <a:lnTo>
                    <a:pt x="749" y="37"/>
                  </a:lnTo>
                  <a:lnTo>
                    <a:pt x="752" y="54"/>
                  </a:lnTo>
                  <a:lnTo>
                    <a:pt x="749" y="72"/>
                  </a:lnTo>
                  <a:lnTo>
                    <a:pt x="741" y="86"/>
                  </a:lnTo>
                  <a:lnTo>
                    <a:pt x="730" y="98"/>
                  </a:lnTo>
                  <a:lnTo>
                    <a:pt x="716" y="106"/>
                  </a:lnTo>
                  <a:lnTo>
                    <a:pt x="699" y="108"/>
                  </a:lnTo>
                  <a:lnTo>
                    <a:pt x="659" y="109"/>
                  </a:lnTo>
                  <a:lnTo>
                    <a:pt x="619" y="114"/>
                  </a:lnTo>
                  <a:lnTo>
                    <a:pt x="581" y="119"/>
                  </a:lnTo>
                  <a:lnTo>
                    <a:pt x="523" y="134"/>
                  </a:lnTo>
                  <a:lnTo>
                    <a:pt x="468" y="155"/>
                  </a:lnTo>
                  <a:lnTo>
                    <a:pt x="417" y="181"/>
                  </a:lnTo>
                  <a:lnTo>
                    <a:pt x="367" y="211"/>
                  </a:lnTo>
                  <a:lnTo>
                    <a:pt x="322" y="246"/>
                  </a:lnTo>
                  <a:lnTo>
                    <a:pt x="280" y="286"/>
                  </a:lnTo>
                  <a:lnTo>
                    <a:pt x="241" y="329"/>
                  </a:lnTo>
                  <a:lnTo>
                    <a:pt x="206" y="375"/>
                  </a:lnTo>
                  <a:lnTo>
                    <a:pt x="177" y="426"/>
                  </a:lnTo>
                  <a:lnTo>
                    <a:pt x="152" y="478"/>
                  </a:lnTo>
                  <a:lnTo>
                    <a:pt x="144" y="492"/>
                  </a:lnTo>
                  <a:lnTo>
                    <a:pt x="131" y="503"/>
                  </a:lnTo>
                  <a:lnTo>
                    <a:pt x="116" y="508"/>
                  </a:lnTo>
                  <a:lnTo>
                    <a:pt x="100" y="511"/>
                  </a:lnTo>
                  <a:lnTo>
                    <a:pt x="83" y="506"/>
                  </a:lnTo>
                  <a:lnTo>
                    <a:pt x="69" y="497"/>
                  </a:lnTo>
                  <a:lnTo>
                    <a:pt x="59" y="484"/>
                  </a:lnTo>
                  <a:lnTo>
                    <a:pt x="53" y="470"/>
                  </a:lnTo>
                  <a:lnTo>
                    <a:pt x="52" y="453"/>
                  </a:lnTo>
                  <a:lnTo>
                    <a:pt x="55" y="436"/>
                  </a:lnTo>
                  <a:lnTo>
                    <a:pt x="75" y="395"/>
                  </a:lnTo>
                  <a:lnTo>
                    <a:pt x="96" y="354"/>
                  </a:lnTo>
                  <a:lnTo>
                    <a:pt x="119" y="315"/>
                  </a:lnTo>
                  <a:lnTo>
                    <a:pt x="120" y="315"/>
                  </a:lnTo>
                  <a:lnTo>
                    <a:pt x="119" y="315"/>
                  </a:lnTo>
                  <a:lnTo>
                    <a:pt x="146" y="278"/>
                  </a:lnTo>
                  <a:lnTo>
                    <a:pt x="174" y="243"/>
                  </a:lnTo>
                  <a:lnTo>
                    <a:pt x="205" y="209"/>
                  </a:lnTo>
                  <a:lnTo>
                    <a:pt x="238" y="179"/>
                  </a:lnTo>
                  <a:lnTo>
                    <a:pt x="272" y="149"/>
                  </a:lnTo>
                  <a:lnTo>
                    <a:pt x="309" y="122"/>
                  </a:lnTo>
                  <a:lnTo>
                    <a:pt x="309" y="121"/>
                  </a:lnTo>
                  <a:lnTo>
                    <a:pt x="347" y="98"/>
                  </a:lnTo>
                  <a:lnTo>
                    <a:pt x="386" y="76"/>
                  </a:lnTo>
                  <a:lnTo>
                    <a:pt x="427" y="56"/>
                  </a:lnTo>
                  <a:lnTo>
                    <a:pt x="470" y="40"/>
                  </a:lnTo>
                  <a:lnTo>
                    <a:pt x="514" y="25"/>
                  </a:lnTo>
                  <a:lnTo>
                    <a:pt x="561" y="14"/>
                  </a:lnTo>
                  <a:lnTo>
                    <a:pt x="630" y="4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grpSp>
        <p:nvGrpSpPr>
          <p:cNvPr id="53" name="Group 28"/>
          <p:cNvGrpSpPr>
            <a:grpSpLocks noChangeAspect="1"/>
          </p:cNvGrpSpPr>
          <p:nvPr/>
        </p:nvGrpSpPr>
        <p:grpSpPr bwMode="auto">
          <a:xfrm>
            <a:off x="6640343" y="4314929"/>
            <a:ext cx="615003" cy="530849"/>
            <a:chOff x="2892" y="151"/>
            <a:chExt cx="2799" cy="2416"/>
          </a:xfrm>
          <a:solidFill>
            <a:schemeClr val="bg1"/>
          </a:solidFill>
        </p:grpSpPr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3683" y="1217"/>
              <a:ext cx="1217" cy="686"/>
            </a:xfrm>
            <a:custGeom>
              <a:avLst/>
              <a:gdLst>
                <a:gd name="T0" fmla="*/ 1199 w 2433"/>
                <a:gd name="T1" fmla="*/ 280 h 1372"/>
                <a:gd name="T2" fmla="*/ 1078 w 2433"/>
                <a:gd name="T3" fmla="*/ 1091 h 1372"/>
                <a:gd name="T4" fmla="*/ 1080 w 2433"/>
                <a:gd name="T5" fmla="*/ 1099 h 1372"/>
                <a:gd name="T6" fmla="*/ 1209 w 2433"/>
                <a:gd name="T7" fmla="*/ 1276 h 1372"/>
                <a:gd name="T8" fmla="*/ 1216 w 2433"/>
                <a:gd name="T9" fmla="*/ 1277 h 1372"/>
                <a:gd name="T10" fmla="*/ 1224 w 2433"/>
                <a:gd name="T11" fmla="*/ 1272 h 1372"/>
                <a:gd name="T12" fmla="*/ 1353 w 2433"/>
                <a:gd name="T13" fmla="*/ 1096 h 1372"/>
                <a:gd name="T14" fmla="*/ 1233 w 2433"/>
                <a:gd name="T15" fmla="*/ 280 h 1372"/>
                <a:gd name="T16" fmla="*/ 1514 w 2433"/>
                <a:gd name="T17" fmla="*/ 0 h 1372"/>
                <a:gd name="T18" fmla="*/ 2053 w 2433"/>
                <a:gd name="T19" fmla="*/ 316 h 1372"/>
                <a:gd name="T20" fmla="*/ 2117 w 2433"/>
                <a:gd name="T21" fmla="*/ 350 h 1372"/>
                <a:gd name="T22" fmla="*/ 2170 w 2433"/>
                <a:gd name="T23" fmla="*/ 399 h 1372"/>
                <a:gd name="T24" fmla="*/ 2189 w 2433"/>
                <a:gd name="T25" fmla="*/ 435 h 1372"/>
                <a:gd name="T26" fmla="*/ 2201 w 2433"/>
                <a:gd name="T27" fmla="*/ 462 h 1372"/>
                <a:gd name="T28" fmla="*/ 2221 w 2433"/>
                <a:gd name="T29" fmla="*/ 514 h 1372"/>
                <a:gd name="T30" fmla="*/ 2250 w 2433"/>
                <a:gd name="T31" fmla="*/ 587 h 1372"/>
                <a:gd name="T32" fmla="*/ 2282 w 2433"/>
                <a:gd name="T33" fmla="*/ 674 h 1372"/>
                <a:gd name="T34" fmla="*/ 2316 w 2433"/>
                <a:gd name="T35" fmla="*/ 772 h 1372"/>
                <a:gd name="T36" fmla="*/ 2350 w 2433"/>
                <a:gd name="T37" fmla="*/ 875 h 1372"/>
                <a:gd name="T38" fmla="*/ 2382 w 2433"/>
                <a:gd name="T39" fmla="*/ 979 h 1372"/>
                <a:gd name="T40" fmla="*/ 2408 w 2433"/>
                <a:gd name="T41" fmla="*/ 1081 h 1372"/>
                <a:gd name="T42" fmla="*/ 2425 w 2433"/>
                <a:gd name="T43" fmla="*/ 1174 h 1372"/>
                <a:gd name="T44" fmla="*/ 2433 w 2433"/>
                <a:gd name="T45" fmla="*/ 1254 h 1372"/>
                <a:gd name="T46" fmla="*/ 2428 w 2433"/>
                <a:gd name="T47" fmla="*/ 1316 h 1372"/>
                <a:gd name="T48" fmla="*/ 2408 w 2433"/>
                <a:gd name="T49" fmla="*/ 1357 h 1372"/>
                <a:gd name="T50" fmla="*/ 2369 w 2433"/>
                <a:gd name="T51" fmla="*/ 1372 h 1372"/>
                <a:gd name="T52" fmla="*/ 42 w 2433"/>
                <a:gd name="T53" fmla="*/ 1369 h 1372"/>
                <a:gd name="T54" fmla="*/ 13 w 2433"/>
                <a:gd name="T55" fmla="*/ 1340 h 1372"/>
                <a:gd name="T56" fmla="*/ 0 w 2433"/>
                <a:gd name="T57" fmla="*/ 1287 h 1372"/>
                <a:gd name="T58" fmla="*/ 1 w 2433"/>
                <a:gd name="T59" fmla="*/ 1215 h 1372"/>
                <a:gd name="T60" fmla="*/ 15 w 2433"/>
                <a:gd name="T61" fmla="*/ 1128 h 1372"/>
                <a:gd name="T62" fmla="*/ 37 w 2433"/>
                <a:gd name="T63" fmla="*/ 1030 h 1372"/>
                <a:gd name="T64" fmla="*/ 64 w 2433"/>
                <a:gd name="T65" fmla="*/ 928 h 1372"/>
                <a:gd name="T66" fmla="*/ 98 w 2433"/>
                <a:gd name="T67" fmla="*/ 823 h 1372"/>
                <a:gd name="T68" fmla="*/ 132 w 2433"/>
                <a:gd name="T69" fmla="*/ 721 h 1372"/>
                <a:gd name="T70" fmla="*/ 166 w 2433"/>
                <a:gd name="T71" fmla="*/ 630 h 1372"/>
                <a:gd name="T72" fmla="*/ 197 w 2433"/>
                <a:gd name="T73" fmla="*/ 548 h 1372"/>
                <a:gd name="T74" fmla="*/ 220 w 2433"/>
                <a:gd name="T75" fmla="*/ 485 h 1372"/>
                <a:gd name="T76" fmla="*/ 237 w 2433"/>
                <a:gd name="T77" fmla="*/ 445 h 1372"/>
                <a:gd name="T78" fmla="*/ 244 w 2433"/>
                <a:gd name="T79" fmla="*/ 429 h 1372"/>
                <a:gd name="T80" fmla="*/ 287 w 2433"/>
                <a:gd name="T81" fmla="*/ 370 h 1372"/>
                <a:gd name="T82" fmla="*/ 346 w 2433"/>
                <a:gd name="T83" fmla="*/ 331 h 1372"/>
                <a:gd name="T84" fmla="*/ 744 w 2433"/>
                <a:gd name="T85" fmla="*/ 148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3" h="1372">
                  <a:moveTo>
                    <a:pt x="918" y="0"/>
                  </a:moveTo>
                  <a:lnTo>
                    <a:pt x="1199" y="280"/>
                  </a:lnTo>
                  <a:lnTo>
                    <a:pt x="1200" y="280"/>
                  </a:lnTo>
                  <a:lnTo>
                    <a:pt x="1078" y="1091"/>
                  </a:lnTo>
                  <a:lnTo>
                    <a:pt x="1078" y="1096"/>
                  </a:lnTo>
                  <a:lnTo>
                    <a:pt x="1080" y="1099"/>
                  </a:lnTo>
                  <a:lnTo>
                    <a:pt x="1207" y="1272"/>
                  </a:lnTo>
                  <a:lnTo>
                    <a:pt x="1209" y="1276"/>
                  </a:lnTo>
                  <a:lnTo>
                    <a:pt x="1212" y="1277"/>
                  </a:lnTo>
                  <a:lnTo>
                    <a:pt x="1216" y="1277"/>
                  </a:lnTo>
                  <a:lnTo>
                    <a:pt x="1221" y="1276"/>
                  </a:lnTo>
                  <a:lnTo>
                    <a:pt x="1224" y="1272"/>
                  </a:lnTo>
                  <a:lnTo>
                    <a:pt x="1351" y="1099"/>
                  </a:lnTo>
                  <a:lnTo>
                    <a:pt x="1353" y="1096"/>
                  </a:lnTo>
                  <a:lnTo>
                    <a:pt x="1353" y="1091"/>
                  </a:lnTo>
                  <a:lnTo>
                    <a:pt x="1233" y="280"/>
                  </a:lnTo>
                  <a:lnTo>
                    <a:pt x="1233" y="280"/>
                  </a:lnTo>
                  <a:lnTo>
                    <a:pt x="1514" y="0"/>
                  </a:lnTo>
                  <a:lnTo>
                    <a:pt x="1689" y="148"/>
                  </a:lnTo>
                  <a:lnTo>
                    <a:pt x="2053" y="316"/>
                  </a:lnTo>
                  <a:lnTo>
                    <a:pt x="2085" y="331"/>
                  </a:lnTo>
                  <a:lnTo>
                    <a:pt x="2117" y="350"/>
                  </a:lnTo>
                  <a:lnTo>
                    <a:pt x="2146" y="372"/>
                  </a:lnTo>
                  <a:lnTo>
                    <a:pt x="2170" y="399"/>
                  </a:lnTo>
                  <a:lnTo>
                    <a:pt x="2187" y="429"/>
                  </a:lnTo>
                  <a:lnTo>
                    <a:pt x="2189" y="435"/>
                  </a:lnTo>
                  <a:lnTo>
                    <a:pt x="2194" y="445"/>
                  </a:lnTo>
                  <a:lnTo>
                    <a:pt x="2201" y="462"/>
                  </a:lnTo>
                  <a:lnTo>
                    <a:pt x="2211" y="485"/>
                  </a:lnTo>
                  <a:lnTo>
                    <a:pt x="2221" y="514"/>
                  </a:lnTo>
                  <a:lnTo>
                    <a:pt x="2235" y="548"/>
                  </a:lnTo>
                  <a:lnTo>
                    <a:pt x="2250" y="587"/>
                  </a:lnTo>
                  <a:lnTo>
                    <a:pt x="2265" y="630"/>
                  </a:lnTo>
                  <a:lnTo>
                    <a:pt x="2282" y="674"/>
                  </a:lnTo>
                  <a:lnTo>
                    <a:pt x="2299" y="721"/>
                  </a:lnTo>
                  <a:lnTo>
                    <a:pt x="2316" y="772"/>
                  </a:lnTo>
                  <a:lnTo>
                    <a:pt x="2333" y="823"/>
                  </a:lnTo>
                  <a:lnTo>
                    <a:pt x="2350" y="875"/>
                  </a:lnTo>
                  <a:lnTo>
                    <a:pt x="2367" y="928"/>
                  </a:lnTo>
                  <a:lnTo>
                    <a:pt x="2382" y="979"/>
                  </a:lnTo>
                  <a:lnTo>
                    <a:pt x="2396" y="1030"/>
                  </a:lnTo>
                  <a:lnTo>
                    <a:pt x="2408" y="1081"/>
                  </a:lnTo>
                  <a:lnTo>
                    <a:pt x="2418" y="1128"/>
                  </a:lnTo>
                  <a:lnTo>
                    <a:pt x="2425" y="1174"/>
                  </a:lnTo>
                  <a:lnTo>
                    <a:pt x="2430" y="1215"/>
                  </a:lnTo>
                  <a:lnTo>
                    <a:pt x="2433" y="1254"/>
                  </a:lnTo>
                  <a:lnTo>
                    <a:pt x="2432" y="1287"/>
                  </a:lnTo>
                  <a:lnTo>
                    <a:pt x="2428" y="1316"/>
                  </a:lnTo>
                  <a:lnTo>
                    <a:pt x="2420" y="1340"/>
                  </a:lnTo>
                  <a:lnTo>
                    <a:pt x="2408" y="1357"/>
                  </a:lnTo>
                  <a:lnTo>
                    <a:pt x="2391" y="1369"/>
                  </a:lnTo>
                  <a:lnTo>
                    <a:pt x="2369" y="1372"/>
                  </a:lnTo>
                  <a:lnTo>
                    <a:pt x="63" y="1372"/>
                  </a:lnTo>
                  <a:lnTo>
                    <a:pt x="42" y="1369"/>
                  </a:lnTo>
                  <a:lnTo>
                    <a:pt x="25" y="1357"/>
                  </a:lnTo>
                  <a:lnTo>
                    <a:pt x="13" y="1340"/>
                  </a:lnTo>
                  <a:lnTo>
                    <a:pt x="5" y="1316"/>
                  </a:lnTo>
                  <a:lnTo>
                    <a:pt x="0" y="1287"/>
                  </a:lnTo>
                  <a:lnTo>
                    <a:pt x="0" y="1254"/>
                  </a:lnTo>
                  <a:lnTo>
                    <a:pt x="1" y="1215"/>
                  </a:lnTo>
                  <a:lnTo>
                    <a:pt x="6" y="1174"/>
                  </a:lnTo>
                  <a:lnTo>
                    <a:pt x="15" y="1128"/>
                  </a:lnTo>
                  <a:lnTo>
                    <a:pt x="25" y="1081"/>
                  </a:lnTo>
                  <a:lnTo>
                    <a:pt x="37" y="1030"/>
                  </a:lnTo>
                  <a:lnTo>
                    <a:pt x="51" y="979"/>
                  </a:lnTo>
                  <a:lnTo>
                    <a:pt x="64" y="928"/>
                  </a:lnTo>
                  <a:lnTo>
                    <a:pt x="81" y="875"/>
                  </a:lnTo>
                  <a:lnTo>
                    <a:pt x="98" y="823"/>
                  </a:lnTo>
                  <a:lnTo>
                    <a:pt x="115" y="772"/>
                  </a:lnTo>
                  <a:lnTo>
                    <a:pt x="132" y="721"/>
                  </a:lnTo>
                  <a:lnTo>
                    <a:pt x="149" y="674"/>
                  </a:lnTo>
                  <a:lnTo>
                    <a:pt x="166" y="630"/>
                  </a:lnTo>
                  <a:lnTo>
                    <a:pt x="181" y="587"/>
                  </a:lnTo>
                  <a:lnTo>
                    <a:pt x="197" y="548"/>
                  </a:lnTo>
                  <a:lnTo>
                    <a:pt x="210" y="514"/>
                  </a:lnTo>
                  <a:lnTo>
                    <a:pt x="220" y="485"/>
                  </a:lnTo>
                  <a:lnTo>
                    <a:pt x="231" y="462"/>
                  </a:lnTo>
                  <a:lnTo>
                    <a:pt x="237" y="445"/>
                  </a:lnTo>
                  <a:lnTo>
                    <a:pt x="243" y="435"/>
                  </a:lnTo>
                  <a:lnTo>
                    <a:pt x="244" y="429"/>
                  </a:lnTo>
                  <a:lnTo>
                    <a:pt x="263" y="397"/>
                  </a:lnTo>
                  <a:lnTo>
                    <a:pt x="287" y="370"/>
                  </a:lnTo>
                  <a:lnTo>
                    <a:pt x="316" y="348"/>
                  </a:lnTo>
                  <a:lnTo>
                    <a:pt x="346" y="331"/>
                  </a:lnTo>
                  <a:lnTo>
                    <a:pt x="378" y="316"/>
                  </a:lnTo>
                  <a:lnTo>
                    <a:pt x="744" y="148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7" name="Freeform 31"/>
            <p:cNvSpPr>
              <a:spLocks noEditPoints="1"/>
            </p:cNvSpPr>
            <p:nvPr/>
          </p:nvSpPr>
          <p:spPr bwMode="auto">
            <a:xfrm>
              <a:off x="3963" y="467"/>
              <a:ext cx="657" cy="787"/>
            </a:xfrm>
            <a:custGeom>
              <a:avLst/>
              <a:gdLst>
                <a:gd name="T0" fmla="*/ 328 w 1315"/>
                <a:gd name="T1" fmla="*/ 570 h 1574"/>
                <a:gd name="T2" fmla="*/ 236 w 1315"/>
                <a:gd name="T3" fmla="*/ 606 h 1574"/>
                <a:gd name="T4" fmla="*/ 174 w 1315"/>
                <a:gd name="T5" fmla="*/ 680 h 1574"/>
                <a:gd name="T6" fmla="*/ 158 w 1315"/>
                <a:gd name="T7" fmla="*/ 794 h 1574"/>
                <a:gd name="T8" fmla="*/ 202 w 1315"/>
                <a:gd name="T9" fmla="*/ 997 h 1574"/>
                <a:gd name="T10" fmla="*/ 286 w 1315"/>
                <a:gd name="T11" fmla="*/ 1181 h 1574"/>
                <a:gd name="T12" fmla="*/ 401 w 1315"/>
                <a:gd name="T13" fmla="*/ 1326 h 1574"/>
                <a:gd name="T14" fmla="*/ 546 w 1315"/>
                <a:gd name="T15" fmla="*/ 1415 h 1574"/>
                <a:gd name="T16" fmla="*/ 714 w 1315"/>
                <a:gd name="T17" fmla="*/ 1428 h 1574"/>
                <a:gd name="T18" fmla="*/ 870 w 1315"/>
                <a:gd name="T19" fmla="*/ 1352 h 1574"/>
                <a:gd name="T20" fmla="*/ 1004 w 1315"/>
                <a:gd name="T21" fmla="*/ 1209 h 1574"/>
                <a:gd name="T22" fmla="*/ 1103 w 1315"/>
                <a:gd name="T23" fmla="*/ 1033 h 1574"/>
                <a:gd name="T24" fmla="*/ 1153 w 1315"/>
                <a:gd name="T25" fmla="*/ 850 h 1574"/>
                <a:gd name="T26" fmla="*/ 1152 w 1315"/>
                <a:gd name="T27" fmla="*/ 706 h 1574"/>
                <a:gd name="T28" fmla="*/ 1123 w 1315"/>
                <a:gd name="T29" fmla="*/ 633 h 1574"/>
                <a:gd name="T30" fmla="*/ 1072 w 1315"/>
                <a:gd name="T31" fmla="*/ 618 h 1574"/>
                <a:gd name="T32" fmla="*/ 999 w 1315"/>
                <a:gd name="T33" fmla="*/ 641 h 1574"/>
                <a:gd name="T34" fmla="*/ 909 w 1315"/>
                <a:gd name="T35" fmla="*/ 689 h 1574"/>
                <a:gd name="T36" fmla="*/ 805 w 1315"/>
                <a:gd name="T37" fmla="*/ 745 h 1574"/>
                <a:gd name="T38" fmla="*/ 692 w 1315"/>
                <a:gd name="T39" fmla="*/ 791 h 1574"/>
                <a:gd name="T40" fmla="*/ 568 w 1315"/>
                <a:gd name="T41" fmla="*/ 809 h 1574"/>
                <a:gd name="T42" fmla="*/ 566 w 1315"/>
                <a:gd name="T43" fmla="*/ 740 h 1574"/>
                <a:gd name="T44" fmla="*/ 568 w 1315"/>
                <a:gd name="T45" fmla="*/ 655 h 1574"/>
                <a:gd name="T46" fmla="*/ 515 w 1315"/>
                <a:gd name="T47" fmla="*/ 597 h 1574"/>
                <a:gd name="T48" fmla="*/ 428 w 1315"/>
                <a:gd name="T49" fmla="*/ 568 h 1574"/>
                <a:gd name="T50" fmla="*/ 743 w 1315"/>
                <a:gd name="T51" fmla="*/ 4 h 1574"/>
                <a:gd name="T52" fmla="*/ 958 w 1315"/>
                <a:gd name="T53" fmla="*/ 44 h 1574"/>
                <a:gd name="T54" fmla="*/ 1121 w 1315"/>
                <a:gd name="T55" fmla="*/ 133 h 1574"/>
                <a:gd name="T56" fmla="*/ 1233 w 1315"/>
                <a:gd name="T57" fmla="*/ 265 h 1574"/>
                <a:gd name="T58" fmla="*/ 1296 w 1315"/>
                <a:gd name="T59" fmla="*/ 436 h 1574"/>
                <a:gd name="T60" fmla="*/ 1315 w 1315"/>
                <a:gd name="T61" fmla="*/ 646 h 1574"/>
                <a:gd name="T62" fmla="*/ 1281 w 1315"/>
                <a:gd name="T63" fmla="*/ 931 h 1574"/>
                <a:gd name="T64" fmla="*/ 1193 w 1315"/>
                <a:gd name="T65" fmla="*/ 1169 h 1574"/>
                <a:gd name="T66" fmla="*/ 1065 w 1315"/>
                <a:gd name="T67" fmla="*/ 1355 h 1574"/>
                <a:gd name="T68" fmla="*/ 916 w 1315"/>
                <a:gd name="T69" fmla="*/ 1488 h 1574"/>
                <a:gd name="T70" fmla="*/ 759 w 1315"/>
                <a:gd name="T71" fmla="*/ 1560 h 1574"/>
                <a:gd name="T72" fmla="*/ 596 w 1315"/>
                <a:gd name="T73" fmla="*/ 1571 h 1574"/>
                <a:gd name="T74" fmla="*/ 418 w 1315"/>
                <a:gd name="T75" fmla="*/ 1511 h 1574"/>
                <a:gd name="T76" fmla="*/ 257 w 1315"/>
                <a:gd name="T77" fmla="*/ 1384 h 1574"/>
                <a:gd name="T78" fmla="*/ 124 w 1315"/>
                <a:gd name="T79" fmla="*/ 1196 h 1574"/>
                <a:gd name="T80" fmla="*/ 36 w 1315"/>
                <a:gd name="T81" fmla="*/ 948 h 1574"/>
                <a:gd name="T82" fmla="*/ 0 w 1315"/>
                <a:gd name="T83" fmla="*/ 646 h 1574"/>
                <a:gd name="T84" fmla="*/ 19 w 1315"/>
                <a:gd name="T85" fmla="*/ 436 h 1574"/>
                <a:gd name="T86" fmla="*/ 84 w 1315"/>
                <a:gd name="T87" fmla="*/ 265 h 1574"/>
                <a:gd name="T88" fmla="*/ 194 w 1315"/>
                <a:gd name="T89" fmla="*/ 133 h 1574"/>
                <a:gd name="T90" fmla="*/ 357 w 1315"/>
                <a:gd name="T91" fmla="*/ 44 h 1574"/>
                <a:gd name="T92" fmla="*/ 573 w 1315"/>
                <a:gd name="T93" fmla="*/ 4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15" h="1574">
                  <a:moveTo>
                    <a:pt x="396" y="565"/>
                  </a:moveTo>
                  <a:lnTo>
                    <a:pt x="362" y="565"/>
                  </a:lnTo>
                  <a:lnTo>
                    <a:pt x="328" y="570"/>
                  </a:lnTo>
                  <a:lnTo>
                    <a:pt x="296" y="579"/>
                  </a:lnTo>
                  <a:lnTo>
                    <a:pt x="265" y="591"/>
                  </a:lnTo>
                  <a:lnTo>
                    <a:pt x="236" y="606"/>
                  </a:lnTo>
                  <a:lnTo>
                    <a:pt x="211" y="626"/>
                  </a:lnTo>
                  <a:lnTo>
                    <a:pt x="191" y="652"/>
                  </a:lnTo>
                  <a:lnTo>
                    <a:pt x="174" y="680"/>
                  </a:lnTo>
                  <a:lnTo>
                    <a:pt x="162" y="714"/>
                  </a:lnTo>
                  <a:lnTo>
                    <a:pt x="157" y="752"/>
                  </a:lnTo>
                  <a:lnTo>
                    <a:pt x="158" y="794"/>
                  </a:lnTo>
                  <a:lnTo>
                    <a:pt x="169" y="864"/>
                  </a:lnTo>
                  <a:lnTo>
                    <a:pt x="184" y="930"/>
                  </a:lnTo>
                  <a:lnTo>
                    <a:pt x="202" y="997"/>
                  </a:lnTo>
                  <a:lnTo>
                    <a:pt x="226" y="1060"/>
                  </a:lnTo>
                  <a:lnTo>
                    <a:pt x="253" y="1123"/>
                  </a:lnTo>
                  <a:lnTo>
                    <a:pt x="286" y="1181"/>
                  </a:lnTo>
                  <a:lnTo>
                    <a:pt x="320" y="1233"/>
                  </a:lnTo>
                  <a:lnTo>
                    <a:pt x="359" y="1282"/>
                  </a:lnTo>
                  <a:lnTo>
                    <a:pt x="401" y="1326"/>
                  </a:lnTo>
                  <a:lnTo>
                    <a:pt x="445" y="1362"/>
                  </a:lnTo>
                  <a:lnTo>
                    <a:pt x="495" y="1393"/>
                  </a:lnTo>
                  <a:lnTo>
                    <a:pt x="546" y="1415"/>
                  </a:lnTo>
                  <a:lnTo>
                    <a:pt x="600" y="1428"/>
                  </a:lnTo>
                  <a:lnTo>
                    <a:pt x="658" y="1433"/>
                  </a:lnTo>
                  <a:lnTo>
                    <a:pt x="714" y="1428"/>
                  </a:lnTo>
                  <a:lnTo>
                    <a:pt x="768" y="1411"/>
                  </a:lnTo>
                  <a:lnTo>
                    <a:pt x="819" y="1386"/>
                  </a:lnTo>
                  <a:lnTo>
                    <a:pt x="870" y="1352"/>
                  </a:lnTo>
                  <a:lnTo>
                    <a:pt x="917" y="1309"/>
                  </a:lnTo>
                  <a:lnTo>
                    <a:pt x="963" y="1262"/>
                  </a:lnTo>
                  <a:lnTo>
                    <a:pt x="1004" y="1209"/>
                  </a:lnTo>
                  <a:lnTo>
                    <a:pt x="1041" y="1153"/>
                  </a:lnTo>
                  <a:lnTo>
                    <a:pt x="1074" y="1094"/>
                  </a:lnTo>
                  <a:lnTo>
                    <a:pt x="1103" y="1033"/>
                  </a:lnTo>
                  <a:lnTo>
                    <a:pt x="1125" y="970"/>
                  </a:lnTo>
                  <a:lnTo>
                    <a:pt x="1142" y="909"/>
                  </a:lnTo>
                  <a:lnTo>
                    <a:pt x="1153" y="850"/>
                  </a:lnTo>
                  <a:lnTo>
                    <a:pt x="1157" y="794"/>
                  </a:lnTo>
                  <a:lnTo>
                    <a:pt x="1157" y="747"/>
                  </a:lnTo>
                  <a:lnTo>
                    <a:pt x="1152" y="706"/>
                  </a:lnTo>
                  <a:lnTo>
                    <a:pt x="1145" y="674"/>
                  </a:lnTo>
                  <a:lnTo>
                    <a:pt x="1136" y="650"/>
                  </a:lnTo>
                  <a:lnTo>
                    <a:pt x="1123" y="633"/>
                  </a:lnTo>
                  <a:lnTo>
                    <a:pt x="1109" y="623"/>
                  </a:lnTo>
                  <a:lnTo>
                    <a:pt x="1091" y="618"/>
                  </a:lnTo>
                  <a:lnTo>
                    <a:pt x="1072" y="618"/>
                  </a:lnTo>
                  <a:lnTo>
                    <a:pt x="1050" y="621"/>
                  </a:lnTo>
                  <a:lnTo>
                    <a:pt x="1024" y="630"/>
                  </a:lnTo>
                  <a:lnTo>
                    <a:pt x="999" y="641"/>
                  </a:lnTo>
                  <a:lnTo>
                    <a:pt x="970" y="655"/>
                  </a:lnTo>
                  <a:lnTo>
                    <a:pt x="941" y="672"/>
                  </a:lnTo>
                  <a:lnTo>
                    <a:pt x="909" y="689"/>
                  </a:lnTo>
                  <a:lnTo>
                    <a:pt x="877" y="708"/>
                  </a:lnTo>
                  <a:lnTo>
                    <a:pt x="841" y="726"/>
                  </a:lnTo>
                  <a:lnTo>
                    <a:pt x="805" y="745"/>
                  </a:lnTo>
                  <a:lnTo>
                    <a:pt x="768" y="762"/>
                  </a:lnTo>
                  <a:lnTo>
                    <a:pt x="731" y="777"/>
                  </a:lnTo>
                  <a:lnTo>
                    <a:pt x="692" y="791"/>
                  </a:lnTo>
                  <a:lnTo>
                    <a:pt x="651" y="801"/>
                  </a:lnTo>
                  <a:lnTo>
                    <a:pt x="610" y="808"/>
                  </a:lnTo>
                  <a:lnTo>
                    <a:pt x="568" y="809"/>
                  </a:lnTo>
                  <a:lnTo>
                    <a:pt x="525" y="808"/>
                  </a:lnTo>
                  <a:lnTo>
                    <a:pt x="551" y="772"/>
                  </a:lnTo>
                  <a:lnTo>
                    <a:pt x="566" y="740"/>
                  </a:lnTo>
                  <a:lnTo>
                    <a:pt x="574" y="709"/>
                  </a:lnTo>
                  <a:lnTo>
                    <a:pt x="574" y="680"/>
                  </a:lnTo>
                  <a:lnTo>
                    <a:pt x="568" y="655"/>
                  </a:lnTo>
                  <a:lnTo>
                    <a:pt x="556" y="633"/>
                  </a:lnTo>
                  <a:lnTo>
                    <a:pt x="537" y="614"/>
                  </a:lnTo>
                  <a:lnTo>
                    <a:pt x="515" y="597"/>
                  </a:lnTo>
                  <a:lnTo>
                    <a:pt x="488" y="584"/>
                  </a:lnTo>
                  <a:lnTo>
                    <a:pt x="459" y="575"/>
                  </a:lnTo>
                  <a:lnTo>
                    <a:pt x="428" y="568"/>
                  </a:lnTo>
                  <a:lnTo>
                    <a:pt x="396" y="565"/>
                  </a:lnTo>
                  <a:close/>
                  <a:moveTo>
                    <a:pt x="658" y="0"/>
                  </a:moveTo>
                  <a:lnTo>
                    <a:pt x="743" y="4"/>
                  </a:lnTo>
                  <a:lnTo>
                    <a:pt x="821" y="12"/>
                  </a:lnTo>
                  <a:lnTo>
                    <a:pt x="894" y="26"/>
                  </a:lnTo>
                  <a:lnTo>
                    <a:pt x="958" y="44"/>
                  </a:lnTo>
                  <a:lnTo>
                    <a:pt x="1019" y="68"/>
                  </a:lnTo>
                  <a:lnTo>
                    <a:pt x="1074" y="99"/>
                  </a:lnTo>
                  <a:lnTo>
                    <a:pt x="1121" y="133"/>
                  </a:lnTo>
                  <a:lnTo>
                    <a:pt x="1164" y="172"/>
                  </a:lnTo>
                  <a:lnTo>
                    <a:pt x="1201" y="216"/>
                  </a:lnTo>
                  <a:lnTo>
                    <a:pt x="1233" y="265"/>
                  </a:lnTo>
                  <a:lnTo>
                    <a:pt x="1259" y="317"/>
                  </a:lnTo>
                  <a:lnTo>
                    <a:pt x="1281" y="375"/>
                  </a:lnTo>
                  <a:lnTo>
                    <a:pt x="1296" y="436"/>
                  </a:lnTo>
                  <a:lnTo>
                    <a:pt x="1308" y="502"/>
                  </a:lnTo>
                  <a:lnTo>
                    <a:pt x="1313" y="572"/>
                  </a:lnTo>
                  <a:lnTo>
                    <a:pt x="1315" y="646"/>
                  </a:lnTo>
                  <a:lnTo>
                    <a:pt x="1310" y="747"/>
                  </a:lnTo>
                  <a:lnTo>
                    <a:pt x="1298" y="841"/>
                  </a:lnTo>
                  <a:lnTo>
                    <a:pt x="1281" y="931"/>
                  </a:lnTo>
                  <a:lnTo>
                    <a:pt x="1255" y="1016"/>
                  </a:lnTo>
                  <a:lnTo>
                    <a:pt x="1226" y="1096"/>
                  </a:lnTo>
                  <a:lnTo>
                    <a:pt x="1193" y="1169"/>
                  </a:lnTo>
                  <a:lnTo>
                    <a:pt x="1153" y="1237"/>
                  </a:lnTo>
                  <a:lnTo>
                    <a:pt x="1111" y="1299"/>
                  </a:lnTo>
                  <a:lnTo>
                    <a:pt x="1065" y="1355"/>
                  </a:lnTo>
                  <a:lnTo>
                    <a:pt x="1018" y="1406"/>
                  </a:lnTo>
                  <a:lnTo>
                    <a:pt x="967" y="1450"/>
                  </a:lnTo>
                  <a:lnTo>
                    <a:pt x="916" y="1488"/>
                  </a:lnTo>
                  <a:lnTo>
                    <a:pt x="863" y="1518"/>
                  </a:lnTo>
                  <a:lnTo>
                    <a:pt x="812" y="1544"/>
                  </a:lnTo>
                  <a:lnTo>
                    <a:pt x="759" y="1560"/>
                  </a:lnTo>
                  <a:lnTo>
                    <a:pt x="709" y="1571"/>
                  </a:lnTo>
                  <a:lnTo>
                    <a:pt x="658" y="1574"/>
                  </a:lnTo>
                  <a:lnTo>
                    <a:pt x="596" y="1571"/>
                  </a:lnTo>
                  <a:lnTo>
                    <a:pt x="537" y="1559"/>
                  </a:lnTo>
                  <a:lnTo>
                    <a:pt x="478" y="1538"/>
                  </a:lnTo>
                  <a:lnTo>
                    <a:pt x="418" y="1511"/>
                  </a:lnTo>
                  <a:lnTo>
                    <a:pt x="362" y="1476"/>
                  </a:lnTo>
                  <a:lnTo>
                    <a:pt x="308" y="1435"/>
                  </a:lnTo>
                  <a:lnTo>
                    <a:pt x="257" y="1384"/>
                  </a:lnTo>
                  <a:lnTo>
                    <a:pt x="209" y="1328"/>
                  </a:lnTo>
                  <a:lnTo>
                    <a:pt x="165" y="1265"/>
                  </a:lnTo>
                  <a:lnTo>
                    <a:pt x="124" y="1196"/>
                  </a:lnTo>
                  <a:lnTo>
                    <a:pt x="90" y="1120"/>
                  </a:lnTo>
                  <a:lnTo>
                    <a:pt x="60" y="1036"/>
                  </a:lnTo>
                  <a:lnTo>
                    <a:pt x="36" y="948"/>
                  </a:lnTo>
                  <a:lnTo>
                    <a:pt x="17" y="853"/>
                  </a:lnTo>
                  <a:lnTo>
                    <a:pt x="6" y="752"/>
                  </a:lnTo>
                  <a:lnTo>
                    <a:pt x="0" y="646"/>
                  </a:lnTo>
                  <a:lnTo>
                    <a:pt x="2" y="572"/>
                  </a:lnTo>
                  <a:lnTo>
                    <a:pt x="9" y="502"/>
                  </a:lnTo>
                  <a:lnTo>
                    <a:pt x="19" y="436"/>
                  </a:lnTo>
                  <a:lnTo>
                    <a:pt x="36" y="375"/>
                  </a:lnTo>
                  <a:lnTo>
                    <a:pt x="56" y="317"/>
                  </a:lnTo>
                  <a:lnTo>
                    <a:pt x="84" y="265"/>
                  </a:lnTo>
                  <a:lnTo>
                    <a:pt x="114" y="216"/>
                  </a:lnTo>
                  <a:lnTo>
                    <a:pt x="152" y="172"/>
                  </a:lnTo>
                  <a:lnTo>
                    <a:pt x="194" y="133"/>
                  </a:lnTo>
                  <a:lnTo>
                    <a:pt x="243" y="99"/>
                  </a:lnTo>
                  <a:lnTo>
                    <a:pt x="296" y="68"/>
                  </a:lnTo>
                  <a:lnTo>
                    <a:pt x="357" y="44"/>
                  </a:lnTo>
                  <a:lnTo>
                    <a:pt x="423" y="26"/>
                  </a:lnTo>
                  <a:lnTo>
                    <a:pt x="495" y="12"/>
                  </a:lnTo>
                  <a:lnTo>
                    <a:pt x="573" y="4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8" name="Freeform 32"/>
            <p:cNvSpPr>
              <a:spLocks noEditPoints="1"/>
            </p:cNvSpPr>
            <p:nvPr/>
          </p:nvSpPr>
          <p:spPr bwMode="auto">
            <a:xfrm>
              <a:off x="2892" y="151"/>
              <a:ext cx="2799" cy="2068"/>
            </a:xfrm>
            <a:custGeom>
              <a:avLst/>
              <a:gdLst>
                <a:gd name="T0" fmla="*/ 384 w 5597"/>
                <a:gd name="T1" fmla="*/ 383 h 4136"/>
                <a:gd name="T2" fmla="*/ 384 w 5597"/>
                <a:gd name="T3" fmla="*/ 3753 h 4136"/>
                <a:gd name="T4" fmla="*/ 5213 w 5597"/>
                <a:gd name="T5" fmla="*/ 3753 h 4136"/>
                <a:gd name="T6" fmla="*/ 5213 w 5597"/>
                <a:gd name="T7" fmla="*/ 383 h 4136"/>
                <a:gd name="T8" fmla="*/ 384 w 5597"/>
                <a:gd name="T9" fmla="*/ 383 h 4136"/>
                <a:gd name="T10" fmla="*/ 256 w 5597"/>
                <a:gd name="T11" fmla="*/ 0 h 4136"/>
                <a:gd name="T12" fmla="*/ 5341 w 5597"/>
                <a:gd name="T13" fmla="*/ 0 h 4136"/>
                <a:gd name="T14" fmla="*/ 5393 w 5597"/>
                <a:gd name="T15" fmla="*/ 5 h 4136"/>
                <a:gd name="T16" fmla="*/ 5441 w 5597"/>
                <a:gd name="T17" fmla="*/ 20 h 4136"/>
                <a:gd name="T18" fmla="*/ 5485 w 5597"/>
                <a:gd name="T19" fmla="*/ 44 h 4136"/>
                <a:gd name="T20" fmla="*/ 5522 w 5597"/>
                <a:gd name="T21" fmla="*/ 74 h 4136"/>
                <a:gd name="T22" fmla="*/ 5553 w 5597"/>
                <a:gd name="T23" fmla="*/ 112 h 4136"/>
                <a:gd name="T24" fmla="*/ 5577 w 5597"/>
                <a:gd name="T25" fmla="*/ 156 h 4136"/>
                <a:gd name="T26" fmla="*/ 5592 w 5597"/>
                <a:gd name="T27" fmla="*/ 203 h 4136"/>
                <a:gd name="T28" fmla="*/ 5597 w 5597"/>
                <a:gd name="T29" fmla="*/ 256 h 4136"/>
                <a:gd name="T30" fmla="*/ 5597 w 5597"/>
                <a:gd name="T31" fmla="*/ 3880 h 4136"/>
                <a:gd name="T32" fmla="*/ 5592 w 5597"/>
                <a:gd name="T33" fmla="*/ 3932 h 4136"/>
                <a:gd name="T34" fmla="*/ 5577 w 5597"/>
                <a:gd name="T35" fmla="*/ 3980 h 4136"/>
                <a:gd name="T36" fmla="*/ 5553 w 5597"/>
                <a:gd name="T37" fmla="*/ 4024 h 4136"/>
                <a:gd name="T38" fmla="*/ 5522 w 5597"/>
                <a:gd name="T39" fmla="*/ 4061 h 4136"/>
                <a:gd name="T40" fmla="*/ 5485 w 5597"/>
                <a:gd name="T41" fmla="*/ 4092 h 4136"/>
                <a:gd name="T42" fmla="*/ 5441 w 5597"/>
                <a:gd name="T43" fmla="*/ 4115 h 4136"/>
                <a:gd name="T44" fmla="*/ 5393 w 5597"/>
                <a:gd name="T45" fmla="*/ 4131 h 4136"/>
                <a:gd name="T46" fmla="*/ 5341 w 5597"/>
                <a:gd name="T47" fmla="*/ 4136 h 4136"/>
                <a:gd name="T48" fmla="*/ 256 w 5597"/>
                <a:gd name="T49" fmla="*/ 4136 h 4136"/>
                <a:gd name="T50" fmla="*/ 204 w 5597"/>
                <a:gd name="T51" fmla="*/ 4131 h 4136"/>
                <a:gd name="T52" fmla="*/ 156 w 5597"/>
                <a:gd name="T53" fmla="*/ 4115 h 4136"/>
                <a:gd name="T54" fmla="*/ 114 w 5597"/>
                <a:gd name="T55" fmla="*/ 4092 h 4136"/>
                <a:gd name="T56" fmla="*/ 75 w 5597"/>
                <a:gd name="T57" fmla="*/ 4061 h 4136"/>
                <a:gd name="T58" fmla="*/ 44 w 5597"/>
                <a:gd name="T59" fmla="*/ 4024 h 4136"/>
                <a:gd name="T60" fmla="*/ 20 w 5597"/>
                <a:gd name="T61" fmla="*/ 3980 h 4136"/>
                <a:gd name="T62" fmla="*/ 5 w 5597"/>
                <a:gd name="T63" fmla="*/ 3932 h 4136"/>
                <a:gd name="T64" fmla="*/ 0 w 5597"/>
                <a:gd name="T65" fmla="*/ 3880 h 4136"/>
                <a:gd name="T66" fmla="*/ 0 w 5597"/>
                <a:gd name="T67" fmla="*/ 256 h 4136"/>
                <a:gd name="T68" fmla="*/ 5 w 5597"/>
                <a:gd name="T69" fmla="*/ 203 h 4136"/>
                <a:gd name="T70" fmla="*/ 20 w 5597"/>
                <a:gd name="T71" fmla="*/ 156 h 4136"/>
                <a:gd name="T72" fmla="*/ 44 w 5597"/>
                <a:gd name="T73" fmla="*/ 112 h 4136"/>
                <a:gd name="T74" fmla="*/ 75 w 5597"/>
                <a:gd name="T75" fmla="*/ 74 h 4136"/>
                <a:gd name="T76" fmla="*/ 114 w 5597"/>
                <a:gd name="T77" fmla="*/ 44 h 4136"/>
                <a:gd name="T78" fmla="*/ 156 w 5597"/>
                <a:gd name="T79" fmla="*/ 20 h 4136"/>
                <a:gd name="T80" fmla="*/ 204 w 5597"/>
                <a:gd name="T81" fmla="*/ 5 h 4136"/>
                <a:gd name="T82" fmla="*/ 256 w 5597"/>
                <a:gd name="T83" fmla="*/ 0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597" h="4136">
                  <a:moveTo>
                    <a:pt x="384" y="383"/>
                  </a:moveTo>
                  <a:lnTo>
                    <a:pt x="384" y="3753"/>
                  </a:lnTo>
                  <a:lnTo>
                    <a:pt x="5213" y="3753"/>
                  </a:lnTo>
                  <a:lnTo>
                    <a:pt x="5213" y="383"/>
                  </a:lnTo>
                  <a:lnTo>
                    <a:pt x="384" y="383"/>
                  </a:lnTo>
                  <a:close/>
                  <a:moveTo>
                    <a:pt x="256" y="0"/>
                  </a:moveTo>
                  <a:lnTo>
                    <a:pt x="5341" y="0"/>
                  </a:lnTo>
                  <a:lnTo>
                    <a:pt x="5393" y="5"/>
                  </a:lnTo>
                  <a:lnTo>
                    <a:pt x="5441" y="20"/>
                  </a:lnTo>
                  <a:lnTo>
                    <a:pt x="5485" y="44"/>
                  </a:lnTo>
                  <a:lnTo>
                    <a:pt x="5522" y="74"/>
                  </a:lnTo>
                  <a:lnTo>
                    <a:pt x="5553" y="112"/>
                  </a:lnTo>
                  <a:lnTo>
                    <a:pt x="5577" y="156"/>
                  </a:lnTo>
                  <a:lnTo>
                    <a:pt x="5592" y="203"/>
                  </a:lnTo>
                  <a:lnTo>
                    <a:pt x="5597" y="256"/>
                  </a:lnTo>
                  <a:lnTo>
                    <a:pt x="5597" y="3880"/>
                  </a:lnTo>
                  <a:lnTo>
                    <a:pt x="5592" y="3932"/>
                  </a:lnTo>
                  <a:lnTo>
                    <a:pt x="5577" y="3980"/>
                  </a:lnTo>
                  <a:lnTo>
                    <a:pt x="5553" y="4024"/>
                  </a:lnTo>
                  <a:lnTo>
                    <a:pt x="5522" y="4061"/>
                  </a:lnTo>
                  <a:lnTo>
                    <a:pt x="5485" y="4092"/>
                  </a:lnTo>
                  <a:lnTo>
                    <a:pt x="5441" y="4115"/>
                  </a:lnTo>
                  <a:lnTo>
                    <a:pt x="5393" y="4131"/>
                  </a:lnTo>
                  <a:lnTo>
                    <a:pt x="5341" y="4136"/>
                  </a:lnTo>
                  <a:lnTo>
                    <a:pt x="256" y="4136"/>
                  </a:lnTo>
                  <a:lnTo>
                    <a:pt x="204" y="4131"/>
                  </a:lnTo>
                  <a:lnTo>
                    <a:pt x="156" y="4115"/>
                  </a:lnTo>
                  <a:lnTo>
                    <a:pt x="114" y="4092"/>
                  </a:lnTo>
                  <a:lnTo>
                    <a:pt x="75" y="4061"/>
                  </a:lnTo>
                  <a:lnTo>
                    <a:pt x="44" y="4024"/>
                  </a:lnTo>
                  <a:lnTo>
                    <a:pt x="20" y="3980"/>
                  </a:lnTo>
                  <a:lnTo>
                    <a:pt x="5" y="3932"/>
                  </a:lnTo>
                  <a:lnTo>
                    <a:pt x="0" y="3880"/>
                  </a:lnTo>
                  <a:lnTo>
                    <a:pt x="0" y="256"/>
                  </a:lnTo>
                  <a:lnTo>
                    <a:pt x="5" y="203"/>
                  </a:lnTo>
                  <a:lnTo>
                    <a:pt x="20" y="156"/>
                  </a:lnTo>
                  <a:lnTo>
                    <a:pt x="44" y="112"/>
                  </a:lnTo>
                  <a:lnTo>
                    <a:pt x="75" y="74"/>
                  </a:lnTo>
                  <a:lnTo>
                    <a:pt x="114" y="44"/>
                  </a:lnTo>
                  <a:lnTo>
                    <a:pt x="156" y="20"/>
                  </a:lnTo>
                  <a:lnTo>
                    <a:pt x="204" y="5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2892" y="2352"/>
              <a:ext cx="752" cy="141"/>
            </a:xfrm>
            <a:custGeom>
              <a:avLst/>
              <a:gdLst>
                <a:gd name="T0" fmla="*/ 141 w 1505"/>
                <a:gd name="T1" fmla="*/ 0 h 282"/>
                <a:gd name="T2" fmla="*/ 1505 w 1505"/>
                <a:gd name="T3" fmla="*/ 0 h 282"/>
                <a:gd name="T4" fmla="*/ 1505 w 1505"/>
                <a:gd name="T5" fmla="*/ 282 h 282"/>
                <a:gd name="T6" fmla="*/ 141 w 1505"/>
                <a:gd name="T7" fmla="*/ 282 h 282"/>
                <a:gd name="T8" fmla="*/ 104 w 1505"/>
                <a:gd name="T9" fmla="*/ 276 h 282"/>
                <a:gd name="T10" fmla="*/ 70 w 1505"/>
                <a:gd name="T11" fmla="*/ 263 h 282"/>
                <a:gd name="T12" fmla="*/ 41 w 1505"/>
                <a:gd name="T13" fmla="*/ 241 h 282"/>
                <a:gd name="T14" fmla="*/ 19 w 1505"/>
                <a:gd name="T15" fmla="*/ 212 h 282"/>
                <a:gd name="T16" fmla="*/ 5 w 1505"/>
                <a:gd name="T17" fmla="*/ 178 h 282"/>
                <a:gd name="T18" fmla="*/ 0 w 1505"/>
                <a:gd name="T19" fmla="*/ 141 h 282"/>
                <a:gd name="T20" fmla="*/ 5 w 1505"/>
                <a:gd name="T21" fmla="*/ 103 h 282"/>
                <a:gd name="T22" fmla="*/ 19 w 1505"/>
                <a:gd name="T23" fmla="*/ 70 h 282"/>
                <a:gd name="T24" fmla="*/ 41 w 1505"/>
                <a:gd name="T25" fmla="*/ 41 h 282"/>
                <a:gd name="T26" fmla="*/ 70 w 1505"/>
                <a:gd name="T27" fmla="*/ 19 h 282"/>
                <a:gd name="T28" fmla="*/ 104 w 1505"/>
                <a:gd name="T29" fmla="*/ 5 h 282"/>
                <a:gd name="T30" fmla="*/ 141 w 1505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05" h="282">
                  <a:moveTo>
                    <a:pt x="141" y="0"/>
                  </a:moveTo>
                  <a:lnTo>
                    <a:pt x="1505" y="0"/>
                  </a:lnTo>
                  <a:lnTo>
                    <a:pt x="1505" y="282"/>
                  </a:lnTo>
                  <a:lnTo>
                    <a:pt x="141" y="282"/>
                  </a:lnTo>
                  <a:lnTo>
                    <a:pt x="104" y="276"/>
                  </a:lnTo>
                  <a:lnTo>
                    <a:pt x="70" y="263"/>
                  </a:lnTo>
                  <a:lnTo>
                    <a:pt x="41" y="241"/>
                  </a:lnTo>
                  <a:lnTo>
                    <a:pt x="19" y="212"/>
                  </a:lnTo>
                  <a:lnTo>
                    <a:pt x="5" y="178"/>
                  </a:lnTo>
                  <a:lnTo>
                    <a:pt x="0" y="141"/>
                  </a:lnTo>
                  <a:lnTo>
                    <a:pt x="5" y="103"/>
                  </a:lnTo>
                  <a:lnTo>
                    <a:pt x="19" y="70"/>
                  </a:lnTo>
                  <a:lnTo>
                    <a:pt x="41" y="41"/>
                  </a:lnTo>
                  <a:lnTo>
                    <a:pt x="70" y="19"/>
                  </a:lnTo>
                  <a:lnTo>
                    <a:pt x="104" y="5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3918" y="2352"/>
              <a:ext cx="1773" cy="141"/>
            </a:xfrm>
            <a:custGeom>
              <a:avLst/>
              <a:gdLst>
                <a:gd name="T0" fmla="*/ 0 w 3546"/>
                <a:gd name="T1" fmla="*/ 0 h 282"/>
                <a:gd name="T2" fmla="*/ 3405 w 3546"/>
                <a:gd name="T3" fmla="*/ 0 h 282"/>
                <a:gd name="T4" fmla="*/ 3443 w 3546"/>
                <a:gd name="T5" fmla="*/ 5 h 282"/>
                <a:gd name="T6" fmla="*/ 3477 w 3546"/>
                <a:gd name="T7" fmla="*/ 19 h 282"/>
                <a:gd name="T8" fmla="*/ 3505 w 3546"/>
                <a:gd name="T9" fmla="*/ 41 h 282"/>
                <a:gd name="T10" fmla="*/ 3528 w 3546"/>
                <a:gd name="T11" fmla="*/ 70 h 282"/>
                <a:gd name="T12" fmla="*/ 3541 w 3546"/>
                <a:gd name="T13" fmla="*/ 103 h 282"/>
                <a:gd name="T14" fmla="*/ 3546 w 3546"/>
                <a:gd name="T15" fmla="*/ 141 h 282"/>
                <a:gd name="T16" fmla="*/ 3541 w 3546"/>
                <a:gd name="T17" fmla="*/ 178 h 282"/>
                <a:gd name="T18" fmla="*/ 3528 w 3546"/>
                <a:gd name="T19" fmla="*/ 212 h 282"/>
                <a:gd name="T20" fmla="*/ 3505 w 3546"/>
                <a:gd name="T21" fmla="*/ 241 h 282"/>
                <a:gd name="T22" fmla="*/ 3477 w 3546"/>
                <a:gd name="T23" fmla="*/ 263 h 282"/>
                <a:gd name="T24" fmla="*/ 3443 w 3546"/>
                <a:gd name="T25" fmla="*/ 276 h 282"/>
                <a:gd name="T26" fmla="*/ 3405 w 3546"/>
                <a:gd name="T27" fmla="*/ 282 h 282"/>
                <a:gd name="T28" fmla="*/ 0 w 3546"/>
                <a:gd name="T29" fmla="*/ 282 h 282"/>
                <a:gd name="T30" fmla="*/ 0 w 3546"/>
                <a:gd name="T3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46" h="282">
                  <a:moveTo>
                    <a:pt x="0" y="0"/>
                  </a:moveTo>
                  <a:lnTo>
                    <a:pt x="3405" y="0"/>
                  </a:lnTo>
                  <a:lnTo>
                    <a:pt x="3443" y="5"/>
                  </a:lnTo>
                  <a:lnTo>
                    <a:pt x="3477" y="19"/>
                  </a:lnTo>
                  <a:lnTo>
                    <a:pt x="3505" y="41"/>
                  </a:lnTo>
                  <a:lnTo>
                    <a:pt x="3528" y="70"/>
                  </a:lnTo>
                  <a:lnTo>
                    <a:pt x="3541" y="103"/>
                  </a:lnTo>
                  <a:lnTo>
                    <a:pt x="3546" y="141"/>
                  </a:lnTo>
                  <a:lnTo>
                    <a:pt x="3541" y="178"/>
                  </a:lnTo>
                  <a:lnTo>
                    <a:pt x="3528" y="212"/>
                  </a:lnTo>
                  <a:lnTo>
                    <a:pt x="3505" y="241"/>
                  </a:lnTo>
                  <a:lnTo>
                    <a:pt x="3477" y="263"/>
                  </a:lnTo>
                  <a:lnTo>
                    <a:pt x="3443" y="276"/>
                  </a:lnTo>
                  <a:lnTo>
                    <a:pt x="3405" y="282"/>
                  </a:lnTo>
                  <a:lnTo>
                    <a:pt x="0" y="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3696" y="2277"/>
              <a:ext cx="170" cy="290"/>
            </a:xfrm>
            <a:custGeom>
              <a:avLst/>
              <a:gdLst>
                <a:gd name="T0" fmla="*/ 170 w 340"/>
                <a:gd name="T1" fmla="*/ 0 h 580"/>
                <a:gd name="T2" fmla="*/ 209 w 340"/>
                <a:gd name="T3" fmla="*/ 5 h 580"/>
                <a:gd name="T4" fmla="*/ 245 w 340"/>
                <a:gd name="T5" fmla="*/ 18 h 580"/>
                <a:gd name="T6" fmla="*/ 275 w 340"/>
                <a:gd name="T7" fmla="*/ 37 h 580"/>
                <a:gd name="T8" fmla="*/ 302 w 340"/>
                <a:gd name="T9" fmla="*/ 64 h 580"/>
                <a:gd name="T10" fmla="*/ 323 w 340"/>
                <a:gd name="T11" fmla="*/ 96 h 580"/>
                <a:gd name="T12" fmla="*/ 335 w 340"/>
                <a:gd name="T13" fmla="*/ 132 h 580"/>
                <a:gd name="T14" fmla="*/ 340 w 340"/>
                <a:gd name="T15" fmla="*/ 171 h 580"/>
                <a:gd name="T16" fmla="*/ 340 w 340"/>
                <a:gd name="T17" fmla="*/ 408 h 580"/>
                <a:gd name="T18" fmla="*/ 335 w 340"/>
                <a:gd name="T19" fmla="*/ 447 h 580"/>
                <a:gd name="T20" fmla="*/ 323 w 340"/>
                <a:gd name="T21" fmla="*/ 485 h 580"/>
                <a:gd name="T22" fmla="*/ 302 w 340"/>
                <a:gd name="T23" fmla="*/ 515 h 580"/>
                <a:gd name="T24" fmla="*/ 275 w 340"/>
                <a:gd name="T25" fmla="*/ 542 h 580"/>
                <a:gd name="T26" fmla="*/ 245 w 340"/>
                <a:gd name="T27" fmla="*/ 563 h 580"/>
                <a:gd name="T28" fmla="*/ 209 w 340"/>
                <a:gd name="T29" fmla="*/ 575 h 580"/>
                <a:gd name="T30" fmla="*/ 170 w 340"/>
                <a:gd name="T31" fmla="*/ 580 h 580"/>
                <a:gd name="T32" fmla="*/ 131 w 340"/>
                <a:gd name="T33" fmla="*/ 575 h 580"/>
                <a:gd name="T34" fmla="*/ 95 w 340"/>
                <a:gd name="T35" fmla="*/ 563 h 580"/>
                <a:gd name="T36" fmla="*/ 63 w 340"/>
                <a:gd name="T37" fmla="*/ 542 h 580"/>
                <a:gd name="T38" fmla="*/ 38 w 340"/>
                <a:gd name="T39" fmla="*/ 515 h 580"/>
                <a:gd name="T40" fmla="*/ 17 w 340"/>
                <a:gd name="T41" fmla="*/ 485 h 580"/>
                <a:gd name="T42" fmla="*/ 4 w 340"/>
                <a:gd name="T43" fmla="*/ 447 h 580"/>
                <a:gd name="T44" fmla="*/ 0 w 340"/>
                <a:gd name="T45" fmla="*/ 408 h 580"/>
                <a:gd name="T46" fmla="*/ 0 w 340"/>
                <a:gd name="T47" fmla="*/ 171 h 580"/>
                <a:gd name="T48" fmla="*/ 4 w 340"/>
                <a:gd name="T49" fmla="*/ 132 h 580"/>
                <a:gd name="T50" fmla="*/ 17 w 340"/>
                <a:gd name="T51" fmla="*/ 96 h 580"/>
                <a:gd name="T52" fmla="*/ 38 w 340"/>
                <a:gd name="T53" fmla="*/ 64 h 580"/>
                <a:gd name="T54" fmla="*/ 63 w 340"/>
                <a:gd name="T55" fmla="*/ 37 h 580"/>
                <a:gd name="T56" fmla="*/ 95 w 340"/>
                <a:gd name="T57" fmla="*/ 18 h 580"/>
                <a:gd name="T58" fmla="*/ 131 w 340"/>
                <a:gd name="T59" fmla="*/ 5 h 580"/>
                <a:gd name="T60" fmla="*/ 170 w 340"/>
                <a:gd name="T6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0" h="580">
                  <a:moveTo>
                    <a:pt x="170" y="0"/>
                  </a:moveTo>
                  <a:lnTo>
                    <a:pt x="209" y="5"/>
                  </a:lnTo>
                  <a:lnTo>
                    <a:pt x="245" y="18"/>
                  </a:lnTo>
                  <a:lnTo>
                    <a:pt x="275" y="37"/>
                  </a:lnTo>
                  <a:lnTo>
                    <a:pt x="302" y="64"/>
                  </a:lnTo>
                  <a:lnTo>
                    <a:pt x="323" y="96"/>
                  </a:lnTo>
                  <a:lnTo>
                    <a:pt x="335" y="132"/>
                  </a:lnTo>
                  <a:lnTo>
                    <a:pt x="340" y="171"/>
                  </a:lnTo>
                  <a:lnTo>
                    <a:pt x="340" y="408"/>
                  </a:lnTo>
                  <a:lnTo>
                    <a:pt x="335" y="447"/>
                  </a:lnTo>
                  <a:lnTo>
                    <a:pt x="323" y="485"/>
                  </a:lnTo>
                  <a:lnTo>
                    <a:pt x="302" y="515"/>
                  </a:lnTo>
                  <a:lnTo>
                    <a:pt x="275" y="542"/>
                  </a:lnTo>
                  <a:lnTo>
                    <a:pt x="245" y="563"/>
                  </a:lnTo>
                  <a:lnTo>
                    <a:pt x="209" y="575"/>
                  </a:lnTo>
                  <a:lnTo>
                    <a:pt x="170" y="580"/>
                  </a:lnTo>
                  <a:lnTo>
                    <a:pt x="131" y="575"/>
                  </a:lnTo>
                  <a:lnTo>
                    <a:pt x="95" y="563"/>
                  </a:lnTo>
                  <a:lnTo>
                    <a:pt x="63" y="542"/>
                  </a:lnTo>
                  <a:lnTo>
                    <a:pt x="38" y="515"/>
                  </a:lnTo>
                  <a:lnTo>
                    <a:pt x="17" y="485"/>
                  </a:lnTo>
                  <a:lnTo>
                    <a:pt x="4" y="447"/>
                  </a:lnTo>
                  <a:lnTo>
                    <a:pt x="0" y="408"/>
                  </a:lnTo>
                  <a:lnTo>
                    <a:pt x="0" y="171"/>
                  </a:lnTo>
                  <a:lnTo>
                    <a:pt x="4" y="132"/>
                  </a:lnTo>
                  <a:lnTo>
                    <a:pt x="17" y="96"/>
                  </a:lnTo>
                  <a:lnTo>
                    <a:pt x="38" y="64"/>
                  </a:lnTo>
                  <a:lnTo>
                    <a:pt x="63" y="37"/>
                  </a:lnTo>
                  <a:lnTo>
                    <a:pt x="95" y="18"/>
                  </a:lnTo>
                  <a:lnTo>
                    <a:pt x="131" y="5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pic>
        <p:nvPicPr>
          <p:cNvPr id="48" name="Picture 5" descr="C:\Users\ndwived4\Downloads\accoun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230" y="4325199"/>
            <a:ext cx="462032" cy="46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7744" y="155614"/>
            <a:ext cx="748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Proposed plan of action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37865" y="555724"/>
            <a:ext cx="799653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15547" y="23870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prstClr val="white"/>
                </a:solidFill>
                <a:cs typeface="Arial" pitchFamily="34" charset="0"/>
              </a:rPr>
              <a:t>1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181354" y="3174662"/>
            <a:ext cx="38343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25000"/>
                  </a:schemeClr>
                </a:solidFill>
                <a:cs typeface="Arial" pitchFamily="34" charset="0"/>
              </a:rPr>
              <a:t>5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59250" y="2736268"/>
            <a:ext cx="38343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25000"/>
                  </a:schemeClr>
                </a:solidFill>
                <a:cs typeface="Arial" pitchFamily="34" charset="0"/>
              </a:rPr>
              <a:t> 4 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97477" y="2339929"/>
            <a:ext cx="38343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25000"/>
                  </a:schemeClr>
                </a:solidFill>
                <a:cs typeface="Arial" pitchFamily="34" charset="0"/>
              </a:rPr>
              <a:t> 3 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036162" y="1925776"/>
            <a:ext cx="38343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25000"/>
                  </a:schemeClr>
                </a:solidFill>
                <a:cs typeface="Arial" pitchFamily="34" charset="0"/>
              </a:rPr>
              <a:t> 2 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23348" y="1516078"/>
            <a:ext cx="38343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>
                    <a:lumMod val="25000"/>
                  </a:schemeClr>
                </a:solidFill>
                <a:cs typeface="Arial" pitchFamily="34" charset="0"/>
              </a:rPr>
              <a:t> 1 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28" name="Graphic 27" descr="Network diagram with solid fill">
            <a:extLst>
              <a:ext uri="{FF2B5EF4-FFF2-40B4-BE49-F238E27FC236}">
                <a16:creationId xmlns:a16="http://schemas.microsoft.com/office/drawing/2014/main" id="{E61EAF7A-236F-7CD2-0FB2-930F8B03F22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808" y="1487384"/>
            <a:ext cx="420592" cy="420592"/>
          </a:xfrm>
          <a:prstGeom prst="rect">
            <a:avLst/>
          </a:prstGeom>
        </p:spPr>
      </p:pic>
      <p:pic>
        <p:nvPicPr>
          <p:cNvPr id="47" name="Graphic 46" descr="Filter with solid fill">
            <a:extLst>
              <a:ext uri="{FF2B5EF4-FFF2-40B4-BE49-F238E27FC236}">
                <a16:creationId xmlns:a16="http://schemas.microsoft.com/office/drawing/2014/main" id="{B8DE128D-07D3-D631-1734-C9726930C1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650" y="1909460"/>
            <a:ext cx="323570" cy="323570"/>
          </a:xfrm>
          <a:prstGeom prst="rect">
            <a:avLst/>
          </a:prstGeom>
        </p:spPr>
      </p:pic>
      <p:pic>
        <p:nvPicPr>
          <p:cNvPr id="51" name="Graphic 50" descr="Bad Inventory with solid fill">
            <a:extLst>
              <a:ext uri="{FF2B5EF4-FFF2-40B4-BE49-F238E27FC236}">
                <a16:creationId xmlns:a16="http://schemas.microsoft.com/office/drawing/2014/main" id="{3DE0B983-1359-6C02-64D5-ABCBABEBF64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964" y="2326067"/>
            <a:ext cx="352941" cy="352941"/>
          </a:xfrm>
          <a:prstGeom prst="rect">
            <a:avLst/>
          </a:prstGeom>
        </p:spPr>
      </p:pic>
      <p:pic>
        <p:nvPicPr>
          <p:cNvPr id="62" name="Graphic 61" descr="Robot with solid fill">
            <a:extLst>
              <a:ext uri="{FF2B5EF4-FFF2-40B4-BE49-F238E27FC236}">
                <a16:creationId xmlns:a16="http://schemas.microsoft.com/office/drawing/2014/main" id="{4B01435C-7A1F-0E7A-A26B-1839FC86F98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136" y="2675649"/>
            <a:ext cx="402305" cy="402305"/>
          </a:xfrm>
          <a:prstGeom prst="rect">
            <a:avLst/>
          </a:prstGeom>
        </p:spPr>
      </p:pic>
      <p:pic>
        <p:nvPicPr>
          <p:cNvPr id="73" name="Graphic 72" descr="Acquisition with solid fill">
            <a:extLst>
              <a:ext uri="{FF2B5EF4-FFF2-40B4-BE49-F238E27FC236}">
                <a16:creationId xmlns:a16="http://schemas.microsoft.com/office/drawing/2014/main" id="{3229873E-0B74-149D-E8D2-654E0B8131E9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000" y="3067561"/>
            <a:ext cx="531093" cy="53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Cambria" panose="02040503050406030204" pitchFamily="18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18F5FCC-583C-47C6-9953-2F6AD74D46AE}" type="slidenum">
              <a:rPr>
                <a:solidFill>
                  <a:srgbClr val="FFFFFF"/>
                </a:solidFill>
              </a:rPr>
              <a:pPr algn="r"/>
              <a:t>5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ptum - 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ptum - PPT Template_Standard_FINAL_v1">
  <a:themeElements>
    <a:clrScheme name="Optum Sept 2016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Collabware CLM Item Unique ID</Name>
    <Synchronization>Synchronous</Synchronization>
    <Type>1</Type>
    <SequenceNumber>1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10002</Type>
    <SequenceNumber>10500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10004</Type>
    <SequenceNumber>10501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Unique ID</Name>
    <Synchronization>Synchronous</Synchronization>
    <Type>10006</Type>
    <SequenceNumber>10502</SequenceNumber>
    <Url/>
    <Assembly>Collabware.SharePoint.RecordsManagement, Version=1.0.0.0, Culture=neutral, PublicKeyToken=801662d3f2b71412</Assembly>
    <Class>Collabware.SharePoint.RecordsManagement.ItemUniqueIdContentTypeReceiver</Class>
    <Data/>
    <Filter/>
  </Receiver>
  <Receiver>
    <Name>Collabware CLM Item Processing</Name>
    <Synchronization>Synchronous</Synchronization>
    <Type>10001</Type>
    <SequenceNumber>12000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10002</Type>
    <SequenceNumber>12001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Processing</Name>
    <Synchronization>Asynchronous</Synchronization>
    <Type>10004</Type>
    <SequenceNumber>12002</SequenceNumber>
    <Url/>
    <Assembly>Collabware.SharePoint.RecordsManagement, Version=1.0.0.0, Culture=neutral, PublicKeyToken=801662d3f2b71412</Assembly>
    <Class>Collabware.SharePoint.RecordsManagement.ItemProcessingContentTypeReceiver</Class>
    <Data/>
    <Filter/>
  </Receiver>
  <Receiver>
    <Name>Collabware CLM Item Audit</Name>
    <Synchronization>Asynchronous</Synchronization>
    <Type>10001</Type>
    <SequenceNumber>11000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10002</Type>
    <SequenceNumber>11001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10005</Type>
    <SequenceNumber>11002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10006</Type>
    <SequenceNumber>11003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Asynchronous</Synchronization>
    <Type>10004</Type>
    <SequenceNumber>11004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Audit</Name>
    <Synchronization>Synchronous</Synchronization>
    <Type>3</Type>
    <SequenceNumber>11005</SequenceNumber>
    <Url/>
    <Assembly>Collabware.SharePoint.RecordsManagement, Version=1.0.0.0, Culture=neutral, PublicKeyToken=801662d3f2b71412</Assembly>
    <Class>Collabware.SharePoint.RecordsManagement.ItemAuditContentTypeReceiver</Class>
    <Data/>
    <Filter/>
  </Receiver>
  <Receiver>
    <Name>Collabware CLM Item Security</Name>
    <Synchronization>Asynchronous</Synchronization>
    <Type>10002</Type>
    <SequenceNumber>13000</SequenceNumber>
    <Url/>
    <Assembly>Collabware.SharePoint.RecordsManagement, Version=1.0.0.0, Culture=neutral, PublicKeyToken=801662d3f2b71412</Assembly>
    <Class>Collabware.SharePoint.RecordsManagement.ItemSecurityContentTypeReceiver</Class>
    <Data/>
    <Filter/>
  </Receiver>
</spe:Receivers>
</file>

<file path=customXml/item3.xml><?xml version="1.0" encoding="utf-8"?>
<?mso-contentType ?>
<SharedContentType xmlns="Microsoft.SharePoint.Taxonomy.ContentTypeSync" SourceId="fdf5619e-40eb-4dc4-9ea8-6d642bef26e9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WRMItemRecordData xmlns="9b728c20-edfa-42b5-8b6f-17e3ee252f15" xsi:nil="true"/>
    <TaxCatchAll xmlns="c5b5009f-843b-44ad-8459-261282077631"/>
    <CWRMItemRecordClassificationTaxHTField0 xmlns="9b728c20-edfa-42b5-8b6f-17e3ee252f15">
      <Terms xmlns="http://schemas.microsoft.com/office/infopath/2007/PartnerControls"/>
    </CWRMItemRecordClassificationTaxHTField0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291E9CB5E4AC45B084CA1F2539C495" ma:contentTypeVersion="0" ma:contentTypeDescription="Create a new document." ma:contentTypeScope="" ma:versionID="a07abe3f1c871302cff911d1645cc1d7">
  <xsd:schema xmlns:xsd="http://www.w3.org/2001/XMLSchema" xmlns:xs="http://www.w3.org/2001/XMLSchema" xmlns:p="http://schemas.microsoft.com/office/2006/metadata/properties" xmlns:ns2="c5b5009f-843b-44ad-8459-261282077631" xmlns:ns3="9b728c20-edfa-42b5-8b6f-17e3ee252f15" targetNamespace="http://schemas.microsoft.com/office/2006/metadata/properties" ma:root="true" ma:fieldsID="60dc04d79e68a0da60c099e5f52c0a28" ns2:_="" ns3:_="">
    <xsd:import namespace="c5b5009f-843b-44ad-8459-261282077631"/>
    <xsd:import namespace="9b728c20-edfa-42b5-8b6f-17e3ee252f1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TaxCatchAll" minOccurs="0"/>
                <xsd:element ref="ns2:TaxCatchAllLabel" minOccurs="0"/>
                <xsd:element ref="ns3:CWRMItemUniqueId" minOccurs="0"/>
                <xsd:element ref="ns3:CWRMItemRecordState" minOccurs="0"/>
                <xsd:element ref="ns3:CWRMItemRecordCategory" minOccurs="0"/>
                <xsd:element ref="ns3:CWRMItemRecordClassificationTaxHTField0" minOccurs="0"/>
                <xsd:element ref="ns3:CWRMItemRecordStatus" minOccurs="0"/>
                <xsd:element ref="ns3:CWRMItemRecordDeclaredDate" minOccurs="0"/>
                <xsd:element ref="ns3:CWRMItemRecordVital" minOccurs="0"/>
                <xsd:element ref="ns3:CWRMItemRecord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5009f-843b-44ad-8459-2612820776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1" nillable="true" ma:displayName="Taxonomy Catch All Column" ma:hidden="true" ma:list="{56d4096b-5bdd-4675-aca4-d43685bebcd9}" ma:internalName="TaxCatchAll" ma:showField="CatchAllData" ma:web="9b728c20-edfa-42b5-8b6f-17e3ee252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56d4096b-5bdd-4675-aca4-d43685bebcd9}" ma:internalName="TaxCatchAllLabel" ma:readOnly="true" ma:showField="CatchAllDataLabel" ma:web="9b728c20-edfa-42b5-8b6f-17e3ee252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28c20-edfa-42b5-8b6f-17e3ee252f15" elementFormDefault="qualified">
    <xsd:import namespace="http://schemas.microsoft.com/office/2006/documentManagement/types"/>
    <xsd:import namespace="http://schemas.microsoft.com/office/infopath/2007/PartnerControls"/>
    <xsd:element name="CWRMItemUniqueId" ma:index="13" nillable="true" ma:displayName="Content ID" ma:description="A universally unique identifier assigned to the item." ma:hidden="true" ma:internalName="CWRMItemUniqueId" ma:readOnly="true">
      <xsd:simpleType>
        <xsd:restriction base="dms:Text"/>
      </xsd:simpleType>
    </xsd:element>
    <xsd:element name="CWRMItemRecordState" ma:index="14" nillable="true" ma:displayName="Record State" ma:description="The current state of this item as it pertains to records management." ma:hidden="true" ma:internalName="CWRMItemRecordState" ma:readOnly="true">
      <xsd:simpleType>
        <xsd:restriction base="dms:Text"/>
      </xsd:simpleType>
    </xsd:element>
    <xsd:element name="CWRMItemRecordCategory" ma:index="15" nillable="true" ma:displayName="Record Category" ma:description="Identifies the current record category for the item." ma:hidden="true" ma:internalName="CWRMItemRecordCategory" ma:readOnly="true">
      <xsd:simpleType>
        <xsd:restriction base="dms:Text"/>
      </xsd:simpleType>
    </xsd:element>
    <xsd:element name="CWRMItemRecordClassificationTaxHTField0" ma:index="16" nillable="true" ma:taxonomy="true" ma:internalName="CWRMItemRecordClassificationTaxHTField0" ma:taxonomyFieldName="CWRMItemRecordClassification" ma:displayName="Record Classification" ma:readOnly="false" ma:default="" ma:fieldId="{e94be97f-fb02-4deb-9c3d-6d978a059d35}" ma:sspId="fdf5619e-40eb-4dc4-9ea8-6d642bef26e9" ma:termSetId="4645d3fb-447f-4f30-adac-525cf60eaf7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WRMItemRecordStatus" ma:index="18" nillable="true" ma:displayName="Record Status" ma:description="The current status of this item as it pertains to records management." ma:hidden="true" ma:internalName="CWRMItemRecordStatus" ma:readOnly="true">
      <xsd:simpleType>
        <xsd:restriction base="dms:Text"/>
      </xsd:simpleType>
    </xsd:element>
    <xsd:element name="CWRMItemRecordDeclaredDate" ma:index="19" nillable="true" ma:displayName="Record Declared Date" ma:description="The date and time that the item was declared a record." ma:hidden="true" ma:internalName="CWRMItemRecordDeclaredDate" ma:readOnly="true">
      <xsd:simpleType>
        <xsd:restriction base="dms:DateTime"/>
      </xsd:simpleType>
    </xsd:element>
    <xsd:element name="CWRMItemRecordVital" ma:index="20" nillable="true" ma:displayName="Record Vital" ma:description="Indicates if this item is considered vital to the organization." ma:hidden="true" ma:internalName="CWRMItemRecordVital" ma:readOnly="true">
      <xsd:simpleType>
        <xsd:restriction base="dms:Boolean"/>
      </xsd:simpleType>
    </xsd:element>
    <xsd:element name="CWRMItemRecordData" ma:index="21" nillable="true" ma:displayName="Record Data" ma:description="Contains system specific record data for the item." ma:hidden="true" ma:internalName="CWRMItemRecordData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540232-B1D2-40E3-AE69-1E10065285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BC76D2-07AC-4C31-8CA8-14F05C2ACFC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BB95E27-90DA-447A-A3FE-1A40B99A4606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06B2DCD-1719-4DCD-ADDC-8189068DDFEB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c5b5009f-843b-44ad-8459-261282077631"/>
    <ds:schemaRef ds:uri="http://www.w3.org/XML/1998/namespace"/>
    <ds:schemaRef ds:uri="http://schemas.microsoft.com/office/infopath/2007/PartnerControls"/>
    <ds:schemaRef ds:uri="9b728c20-edfa-42b5-8b6f-17e3ee252f15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2C1501E6-AAC0-412C-905B-B12FDC11B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b5009f-843b-44ad-8459-261282077631"/>
    <ds:schemaRef ds:uri="9b728c20-edfa-42b5-8b6f-17e3ee252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275</Words>
  <Application>Microsoft Macintosh PowerPoint</Application>
  <PresentationFormat>On-screen Show (16:9)</PresentationFormat>
  <Paragraphs>61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Consolas</vt:lpstr>
      <vt:lpstr>Segoe Condensed</vt:lpstr>
      <vt:lpstr>Wingdings</vt:lpstr>
      <vt:lpstr>1_Office Theme</vt:lpstr>
      <vt:lpstr>Optum - PPT Template_Standard_FINAL_v1</vt:lpstr>
      <vt:lpstr>1_Optum - PPT Template_Standard_FINAL_v1</vt:lpstr>
      <vt:lpstr>Testing Strategy Why, What and How?</vt:lpstr>
      <vt:lpstr>PowerPoint Presentation</vt:lpstr>
      <vt:lpstr>Key characteristics of Testing</vt:lpstr>
      <vt:lpstr>PowerPoint Presentation</vt:lpstr>
      <vt:lpstr>Thank you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Ujwal / Siji Product Management</dc:title>
  <dc:creator>Darvesh, Mohammed Faiz</dc:creator>
  <cp:lastModifiedBy>Shaik, Jahangir</cp:lastModifiedBy>
  <cp:revision>223</cp:revision>
  <dcterms:created xsi:type="dcterms:W3CDTF">2019-09-09T08:37:51Z</dcterms:created>
  <dcterms:modified xsi:type="dcterms:W3CDTF">2023-11-15T11:28:49Z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0x01010009291E9CB5E4AC45B084CA1F2539C495</vt:lpwstr>
  </property>
  <property fmtid="{D5CDD505-2E9C-101B-9397-08002B2CF9AE}" pid="3" name="CWRMItemRecordClassification">
    <vt:lpwstr/>
  </property>
</Properties>
</file>