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9" r:id="rId1"/>
  </p:sldMasterIdLst>
  <p:notesMasterIdLst>
    <p:notesMasterId r:id="rId13"/>
  </p:notesMasterIdLst>
  <p:handoutMasterIdLst>
    <p:handoutMasterId r:id="rId14"/>
  </p:handoutMasterIdLst>
  <p:sldIdLst>
    <p:sldId id="303" r:id="rId2"/>
    <p:sldId id="306" r:id="rId3"/>
    <p:sldId id="311" r:id="rId4"/>
    <p:sldId id="307" r:id="rId5"/>
    <p:sldId id="312" r:id="rId6"/>
    <p:sldId id="309" r:id="rId7"/>
    <p:sldId id="316" r:id="rId8"/>
    <p:sldId id="304" r:id="rId9"/>
    <p:sldId id="314" r:id="rId10"/>
    <p:sldId id="315" r:id="rId11"/>
    <p:sldId id="313" r:id="rId12"/>
  </p:sldIdLst>
  <p:sldSz cx="9144000" cy="6858000" type="screen4x3"/>
  <p:notesSz cx="6858000" cy="9144000"/>
  <p:defaultTextStyle>
    <a:defPPr>
      <a:defRPr lang="de-DE"/>
    </a:defPPr>
    <a:lvl1pPr algn="ctr" rtl="0" eaLnBrk="0" fontAlgn="base" hangingPunct="0">
      <a:spcBef>
        <a:spcPct val="0"/>
      </a:spcBef>
      <a:spcAft>
        <a:spcPct val="0"/>
      </a:spcAft>
      <a:defRPr sz="2400" kern="1200">
        <a:solidFill>
          <a:srgbClr val="000000"/>
        </a:solidFill>
        <a:latin typeface="Lucida Grande CY" charset="-52"/>
        <a:ea typeface="ヒラギノ角ゴ Pro W3" charset="-128"/>
        <a:cs typeface="ヒラギノ角ゴ Pro W3" charset="-128"/>
      </a:defRPr>
    </a:lvl1pPr>
    <a:lvl2pPr marL="457200" algn="ctr" rtl="0" eaLnBrk="0" fontAlgn="base" hangingPunct="0">
      <a:spcBef>
        <a:spcPct val="0"/>
      </a:spcBef>
      <a:spcAft>
        <a:spcPct val="0"/>
      </a:spcAft>
      <a:defRPr sz="2400" kern="1200">
        <a:solidFill>
          <a:srgbClr val="000000"/>
        </a:solidFill>
        <a:latin typeface="Lucida Grande CY" charset="-52"/>
        <a:ea typeface="ヒラギノ角ゴ Pro W3" charset="-128"/>
        <a:cs typeface="ヒラギノ角ゴ Pro W3" charset="-128"/>
      </a:defRPr>
    </a:lvl2pPr>
    <a:lvl3pPr marL="914400" algn="ctr" rtl="0" eaLnBrk="0" fontAlgn="base" hangingPunct="0">
      <a:spcBef>
        <a:spcPct val="0"/>
      </a:spcBef>
      <a:spcAft>
        <a:spcPct val="0"/>
      </a:spcAft>
      <a:defRPr sz="2400" kern="1200">
        <a:solidFill>
          <a:srgbClr val="000000"/>
        </a:solidFill>
        <a:latin typeface="Lucida Grande CY" charset="-52"/>
        <a:ea typeface="ヒラギノ角ゴ Pro W3" charset="-128"/>
        <a:cs typeface="ヒラギノ角ゴ Pro W3" charset="-128"/>
      </a:defRPr>
    </a:lvl3pPr>
    <a:lvl4pPr marL="1371600" algn="ctr" rtl="0" eaLnBrk="0" fontAlgn="base" hangingPunct="0">
      <a:spcBef>
        <a:spcPct val="0"/>
      </a:spcBef>
      <a:spcAft>
        <a:spcPct val="0"/>
      </a:spcAft>
      <a:defRPr sz="2400" kern="1200">
        <a:solidFill>
          <a:srgbClr val="000000"/>
        </a:solidFill>
        <a:latin typeface="Lucida Grande CY" charset="-52"/>
        <a:ea typeface="ヒラギノ角ゴ Pro W3" charset="-128"/>
        <a:cs typeface="ヒラギノ角ゴ Pro W3" charset="-128"/>
      </a:defRPr>
    </a:lvl4pPr>
    <a:lvl5pPr marL="1828800" algn="ctr" rtl="0" eaLnBrk="0" fontAlgn="base" hangingPunct="0">
      <a:spcBef>
        <a:spcPct val="0"/>
      </a:spcBef>
      <a:spcAft>
        <a:spcPct val="0"/>
      </a:spcAft>
      <a:defRPr sz="2400" kern="1200">
        <a:solidFill>
          <a:srgbClr val="000000"/>
        </a:solidFill>
        <a:latin typeface="Lucida Grande CY" charset="-52"/>
        <a:ea typeface="ヒラギノ角ゴ Pro W3" charset="-128"/>
        <a:cs typeface="ヒラギノ角ゴ Pro W3" charset="-128"/>
      </a:defRPr>
    </a:lvl5pPr>
    <a:lvl6pPr marL="2286000" algn="l" defTabSz="457200" rtl="0" eaLnBrk="1" latinLnBrk="0" hangingPunct="1">
      <a:defRPr sz="2400" kern="1200">
        <a:solidFill>
          <a:srgbClr val="000000"/>
        </a:solidFill>
        <a:latin typeface="Lucida Grande CY" charset="-52"/>
        <a:ea typeface="ヒラギノ角ゴ Pro W3" charset="-128"/>
        <a:cs typeface="ヒラギノ角ゴ Pro W3" charset="-128"/>
      </a:defRPr>
    </a:lvl6pPr>
    <a:lvl7pPr marL="2743200" algn="l" defTabSz="457200" rtl="0" eaLnBrk="1" latinLnBrk="0" hangingPunct="1">
      <a:defRPr sz="2400" kern="1200">
        <a:solidFill>
          <a:srgbClr val="000000"/>
        </a:solidFill>
        <a:latin typeface="Lucida Grande CY" charset="-52"/>
        <a:ea typeface="ヒラギノ角ゴ Pro W3" charset="-128"/>
        <a:cs typeface="ヒラギノ角ゴ Pro W3" charset="-128"/>
      </a:defRPr>
    </a:lvl7pPr>
    <a:lvl8pPr marL="3200400" algn="l" defTabSz="457200" rtl="0" eaLnBrk="1" latinLnBrk="0" hangingPunct="1">
      <a:defRPr sz="2400" kern="1200">
        <a:solidFill>
          <a:srgbClr val="000000"/>
        </a:solidFill>
        <a:latin typeface="Lucida Grande CY" charset="-52"/>
        <a:ea typeface="ヒラギノ角ゴ Pro W3" charset="-128"/>
        <a:cs typeface="ヒラギノ角ゴ Pro W3" charset="-128"/>
      </a:defRPr>
    </a:lvl8pPr>
    <a:lvl9pPr marL="3657600" algn="l" defTabSz="457200" rtl="0" eaLnBrk="1" latinLnBrk="0" hangingPunct="1">
      <a:defRPr sz="2400" kern="1200">
        <a:solidFill>
          <a:srgbClr val="000000"/>
        </a:solidFill>
        <a:latin typeface="Lucida Grande CY" charset="-52"/>
        <a:ea typeface="ヒラギノ角ゴ Pro W3" charset="-128"/>
        <a:cs typeface="ヒラギノ角ゴ Pro W3" charset="-128"/>
      </a:defRPr>
    </a:lvl9pPr>
  </p:defaultTextStyle>
  <p:extLst>
    <p:ext uri="{EFAFB233-063F-42B5-8137-9DF3F51BA10A}">
      <p15:sldGuideLst xmlns:p15="http://schemas.microsoft.com/office/powerpoint/2012/main">
        <p15:guide id="1" orient="horz" pos="2440">
          <p15:clr>
            <a:srgbClr val="A4A3A4"/>
          </p15:clr>
        </p15:guide>
        <p15:guide id="2" orient="horz" pos="1008">
          <p15:clr>
            <a:srgbClr val="A4A3A4"/>
          </p15:clr>
        </p15:guide>
        <p15:guide id="3" orient="horz" pos="720">
          <p15:clr>
            <a:srgbClr val="A4A3A4"/>
          </p15:clr>
        </p15:guide>
        <p15:guide id="4" orient="horz" pos="2160">
          <p15:clr>
            <a:srgbClr val="A4A3A4"/>
          </p15:clr>
        </p15:guide>
        <p15:guide id="5" orient="horz" pos="3024">
          <p15:clr>
            <a:srgbClr val="A4A3A4"/>
          </p15:clr>
        </p15:guide>
        <p15:guide id="6" pos="5378">
          <p15:clr>
            <a:srgbClr val="A4A3A4"/>
          </p15:clr>
        </p15:guide>
        <p15:guide id="7" pos="38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003F"/>
    <a:srgbClr val="A5A5A5"/>
    <a:srgbClr val="999AB9"/>
    <a:srgbClr val="C0C0C0"/>
    <a:srgbClr val="FF6600"/>
    <a:srgbClr val="FFB600"/>
    <a:srgbClr val="FF9900"/>
    <a:srgbClr val="C81D00"/>
    <a:srgbClr val="A716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38B1855-1B75-4FBE-930C-398BA8C253C6}" styleName="Designformatvorlage 2 - Akz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81952" autoAdjust="0"/>
  </p:normalViewPr>
  <p:slideViewPr>
    <p:cSldViewPr snapToObjects="1" showGuides="1">
      <p:cViewPr varScale="1">
        <p:scale>
          <a:sx n="64" d="100"/>
          <a:sy n="64" d="100"/>
        </p:scale>
        <p:origin x="1578" y="60"/>
      </p:cViewPr>
      <p:guideLst>
        <p:guide orient="horz" pos="2440"/>
        <p:guide orient="horz" pos="1008"/>
        <p:guide orient="horz" pos="720"/>
        <p:guide orient="horz" pos="2160"/>
        <p:guide orient="horz" pos="3024"/>
        <p:guide pos="5378"/>
        <p:guide pos="3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101" d="100"/>
          <a:sy n="101" d="100"/>
        </p:scale>
        <p:origin x="-2304"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23CA9B-EBB3-4E2B-9567-9C78AD359B6F}"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US"/>
        </a:p>
      </dgm:t>
    </dgm:pt>
    <dgm:pt modelId="{DB389879-F217-4888-86AB-F44ED5804C12}">
      <dgm:prSet phldrT="[Text]"/>
      <dgm:spPr/>
      <dgm:t>
        <a:bodyPr/>
        <a:lstStyle/>
        <a:p>
          <a:r>
            <a:rPr lang="en-US" dirty="0">
              <a:solidFill>
                <a:schemeClr val="tx1"/>
              </a:solidFill>
            </a:rPr>
            <a:t>Microorganisms in spoiled fruit juices</a:t>
          </a:r>
        </a:p>
      </dgm:t>
    </dgm:pt>
    <dgm:pt modelId="{8A030753-CAC7-474C-9297-7932B06BBE03}" type="parTrans" cxnId="{C54391FC-EB68-4745-AE36-373FB3AE13A7}">
      <dgm:prSet/>
      <dgm:spPr/>
      <dgm:t>
        <a:bodyPr/>
        <a:lstStyle/>
        <a:p>
          <a:endParaRPr lang="en-US"/>
        </a:p>
      </dgm:t>
    </dgm:pt>
    <dgm:pt modelId="{C938B90B-0AA7-4634-AC58-359819FCF9AB}" type="sibTrans" cxnId="{C54391FC-EB68-4745-AE36-373FB3AE13A7}">
      <dgm:prSet/>
      <dgm:spPr/>
      <dgm:t>
        <a:bodyPr/>
        <a:lstStyle/>
        <a:p>
          <a:endParaRPr lang="en-US"/>
        </a:p>
      </dgm:t>
    </dgm:pt>
    <dgm:pt modelId="{A0F91663-7B4F-43DA-9BB1-09A4A3F47BC1}">
      <dgm:prSet phldrT="[Text]"/>
      <dgm:spPr/>
      <dgm:t>
        <a:bodyPr/>
        <a:lstStyle/>
        <a:p>
          <a:r>
            <a:rPr lang="en-US" b="0" dirty="0">
              <a:solidFill>
                <a:schemeClr val="tx1"/>
              </a:solidFill>
            </a:rPr>
            <a:t>Yeasts</a:t>
          </a:r>
        </a:p>
      </dgm:t>
    </dgm:pt>
    <dgm:pt modelId="{719C77D7-5C59-4ADE-AD97-FF32FB64C450}" type="parTrans" cxnId="{76135C4C-6EA9-4ED5-AE45-334CCF20BF5B}">
      <dgm:prSet/>
      <dgm:spPr/>
      <dgm:t>
        <a:bodyPr/>
        <a:lstStyle/>
        <a:p>
          <a:endParaRPr lang="en-US"/>
        </a:p>
      </dgm:t>
    </dgm:pt>
    <dgm:pt modelId="{5D06E3A9-BF3E-46AF-83C8-A8819E82EDDF}" type="sibTrans" cxnId="{76135C4C-6EA9-4ED5-AE45-334CCF20BF5B}">
      <dgm:prSet/>
      <dgm:spPr/>
      <dgm:t>
        <a:bodyPr/>
        <a:lstStyle/>
        <a:p>
          <a:endParaRPr lang="en-US"/>
        </a:p>
      </dgm:t>
    </dgm:pt>
    <dgm:pt modelId="{A08A4185-7E18-4CEF-A3EA-C6A5DEFF1039}">
      <dgm:prSet phldrT="[Text]"/>
      <dgm:spPr/>
      <dgm:t>
        <a:bodyPr/>
        <a:lstStyle/>
        <a:p>
          <a:r>
            <a:rPr lang="en-US" b="1" dirty="0">
              <a:solidFill>
                <a:schemeClr val="tx1"/>
              </a:solidFill>
            </a:rPr>
            <a:t>Bacteria</a:t>
          </a:r>
        </a:p>
      </dgm:t>
    </dgm:pt>
    <dgm:pt modelId="{845A661D-E7A1-4A06-868F-FF7E24FA14A6}" type="parTrans" cxnId="{E606125D-DC59-40AB-A327-E12CCC42A8C1}">
      <dgm:prSet/>
      <dgm:spPr/>
      <dgm:t>
        <a:bodyPr/>
        <a:lstStyle/>
        <a:p>
          <a:endParaRPr lang="en-US"/>
        </a:p>
      </dgm:t>
    </dgm:pt>
    <dgm:pt modelId="{533BC415-E423-4576-9286-3CF66DA02361}" type="sibTrans" cxnId="{E606125D-DC59-40AB-A327-E12CCC42A8C1}">
      <dgm:prSet/>
      <dgm:spPr/>
      <dgm:t>
        <a:bodyPr/>
        <a:lstStyle/>
        <a:p>
          <a:endParaRPr lang="en-US"/>
        </a:p>
      </dgm:t>
    </dgm:pt>
    <dgm:pt modelId="{F40D2A51-6937-4C17-B364-5FEC03B0265D}">
      <dgm:prSet phldrT="[Text]"/>
      <dgm:spPr/>
      <dgm:t>
        <a:bodyPr/>
        <a:lstStyle/>
        <a:p>
          <a:r>
            <a:rPr lang="en-US" dirty="0">
              <a:solidFill>
                <a:schemeClr val="tx1"/>
              </a:solidFill>
            </a:rPr>
            <a:t>Molds</a:t>
          </a:r>
        </a:p>
      </dgm:t>
    </dgm:pt>
    <dgm:pt modelId="{0815230E-BD20-41A7-9E2E-81CA7F13F50B}" type="parTrans" cxnId="{A960C9C4-832A-45B1-8346-0BDF7E55DBC0}">
      <dgm:prSet/>
      <dgm:spPr/>
      <dgm:t>
        <a:bodyPr/>
        <a:lstStyle/>
        <a:p>
          <a:endParaRPr lang="en-US"/>
        </a:p>
      </dgm:t>
    </dgm:pt>
    <dgm:pt modelId="{D8D75AC8-02B8-4CCA-ADEB-F81817C89929}" type="sibTrans" cxnId="{A960C9C4-832A-45B1-8346-0BDF7E55DBC0}">
      <dgm:prSet/>
      <dgm:spPr/>
      <dgm:t>
        <a:bodyPr/>
        <a:lstStyle/>
        <a:p>
          <a:endParaRPr lang="en-US"/>
        </a:p>
      </dgm:t>
    </dgm:pt>
    <dgm:pt modelId="{DF10A53D-DFE4-48C9-8121-48228C2240BD}">
      <dgm:prSet phldrT="[Text]"/>
      <dgm:spPr/>
      <dgm:t>
        <a:bodyPr/>
        <a:lstStyle/>
        <a:p>
          <a:r>
            <a:rPr lang="en-US" dirty="0">
              <a:solidFill>
                <a:schemeClr val="tx1"/>
              </a:solidFill>
            </a:rPr>
            <a:t>Mycotoxins</a:t>
          </a:r>
        </a:p>
      </dgm:t>
    </dgm:pt>
    <dgm:pt modelId="{4FA2AE2C-8262-4898-B0C4-6DC24658A70E}" type="parTrans" cxnId="{17420B44-1D40-422A-A654-96E909762797}">
      <dgm:prSet/>
      <dgm:spPr/>
      <dgm:t>
        <a:bodyPr/>
        <a:lstStyle/>
        <a:p>
          <a:endParaRPr lang="en-US"/>
        </a:p>
      </dgm:t>
    </dgm:pt>
    <dgm:pt modelId="{3AAF1A74-FD12-4873-AD6F-46E164F297F9}" type="sibTrans" cxnId="{17420B44-1D40-422A-A654-96E909762797}">
      <dgm:prSet/>
      <dgm:spPr/>
      <dgm:t>
        <a:bodyPr/>
        <a:lstStyle/>
        <a:p>
          <a:endParaRPr lang="en-US"/>
        </a:p>
      </dgm:t>
    </dgm:pt>
    <dgm:pt modelId="{DE222775-B809-4CE4-81A0-03DD63DB5A6F}">
      <dgm:prSet phldrT="[Text]"/>
      <dgm:spPr/>
      <dgm:t>
        <a:bodyPr/>
        <a:lstStyle/>
        <a:p>
          <a:r>
            <a:rPr lang="en-US" dirty="0">
              <a:solidFill>
                <a:schemeClr val="tx1"/>
              </a:solidFill>
            </a:rPr>
            <a:t>Pathogens</a:t>
          </a:r>
        </a:p>
      </dgm:t>
    </dgm:pt>
    <dgm:pt modelId="{8216C9AF-8402-4453-B6E1-7DA30C6AEE51}" type="parTrans" cxnId="{F7675774-FB01-44F0-9B62-70C06A26C27C}">
      <dgm:prSet/>
      <dgm:spPr/>
      <dgm:t>
        <a:bodyPr/>
        <a:lstStyle/>
        <a:p>
          <a:endParaRPr lang="en-US"/>
        </a:p>
      </dgm:t>
    </dgm:pt>
    <dgm:pt modelId="{D3DA4FA0-4A6A-47F1-9BCC-832AD6C2F01D}" type="sibTrans" cxnId="{F7675774-FB01-44F0-9B62-70C06A26C27C}">
      <dgm:prSet/>
      <dgm:spPr/>
      <dgm:t>
        <a:bodyPr/>
        <a:lstStyle/>
        <a:p>
          <a:endParaRPr lang="en-US"/>
        </a:p>
      </dgm:t>
    </dgm:pt>
    <dgm:pt modelId="{5121CCE1-183F-4580-8C31-5F3D51624942}" type="pres">
      <dgm:prSet presAssocID="{7123CA9B-EBB3-4E2B-9567-9C78AD359B6F}" presName="hierChild1" presStyleCnt="0">
        <dgm:presLayoutVars>
          <dgm:orgChart val="1"/>
          <dgm:chPref val="1"/>
          <dgm:dir/>
          <dgm:animOne val="branch"/>
          <dgm:animLvl val="lvl"/>
          <dgm:resizeHandles/>
        </dgm:presLayoutVars>
      </dgm:prSet>
      <dgm:spPr/>
    </dgm:pt>
    <dgm:pt modelId="{E0B37369-DBC9-4F51-A72C-CB9423663BF2}" type="pres">
      <dgm:prSet presAssocID="{DB389879-F217-4888-86AB-F44ED5804C12}" presName="hierRoot1" presStyleCnt="0">
        <dgm:presLayoutVars>
          <dgm:hierBranch val="init"/>
        </dgm:presLayoutVars>
      </dgm:prSet>
      <dgm:spPr/>
    </dgm:pt>
    <dgm:pt modelId="{555BEDAA-7596-4950-9A21-97DD63C555FC}" type="pres">
      <dgm:prSet presAssocID="{DB389879-F217-4888-86AB-F44ED5804C12}" presName="rootComposite1" presStyleCnt="0"/>
      <dgm:spPr/>
    </dgm:pt>
    <dgm:pt modelId="{528BADFA-7856-4067-B990-120A18DD2DDC}" type="pres">
      <dgm:prSet presAssocID="{DB389879-F217-4888-86AB-F44ED5804C12}" presName="rootText1" presStyleLbl="node0" presStyleIdx="0" presStyleCnt="1" custLinFactNeighborX="-3294" custLinFactNeighborY="-6895">
        <dgm:presLayoutVars>
          <dgm:chPref val="3"/>
        </dgm:presLayoutVars>
      </dgm:prSet>
      <dgm:spPr/>
    </dgm:pt>
    <dgm:pt modelId="{CBBFA1DF-9515-489B-A2DC-434BB1DEFC33}" type="pres">
      <dgm:prSet presAssocID="{DB389879-F217-4888-86AB-F44ED5804C12}" presName="rootConnector1" presStyleLbl="node1" presStyleIdx="0" presStyleCnt="0"/>
      <dgm:spPr/>
    </dgm:pt>
    <dgm:pt modelId="{18751663-D2FE-454F-87BF-4F48142432C8}" type="pres">
      <dgm:prSet presAssocID="{DB389879-F217-4888-86AB-F44ED5804C12}" presName="hierChild2" presStyleCnt="0"/>
      <dgm:spPr/>
    </dgm:pt>
    <dgm:pt modelId="{AFE6C4D2-37FC-450F-9E96-D726FE19CB52}" type="pres">
      <dgm:prSet presAssocID="{719C77D7-5C59-4ADE-AD97-FF32FB64C450}" presName="Name37" presStyleLbl="parChTrans1D2" presStyleIdx="0" presStyleCnt="5"/>
      <dgm:spPr/>
    </dgm:pt>
    <dgm:pt modelId="{9746B30D-F145-4192-983A-60481A075338}" type="pres">
      <dgm:prSet presAssocID="{A0F91663-7B4F-43DA-9BB1-09A4A3F47BC1}" presName="hierRoot2" presStyleCnt="0">
        <dgm:presLayoutVars>
          <dgm:hierBranch val="init"/>
        </dgm:presLayoutVars>
      </dgm:prSet>
      <dgm:spPr/>
    </dgm:pt>
    <dgm:pt modelId="{5FAAD569-4E0A-443F-906D-A1438EC17CF7}" type="pres">
      <dgm:prSet presAssocID="{A0F91663-7B4F-43DA-9BB1-09A4A3F47BC1}" presName="rootComposite" presStyleCnt="0"/>
      <dgm:spPr/>
    </dgm:pt>
    <dgm:pt modelId="{FB9DB190-6619-4253-BF03-6D700D12F394}" type="pres">
      <dgm:prSet presAssocID="{A0F91663-7B4F-43DA-9BB1-09A4A3F47BC1}" presName="rootText" presStyleLbl="node2" presStyleIdx="0" presStyleCnt="5">
        <dgm:presLayoutVars>
          <dgm:chPref val="3"/>
        </dgm:presLayoutVars>
      </dgm:prSet>
      <dgm:spPr/>
    </dgm:pt>
    <dgm:pt modelId="{786F502A-2CFD-46C9-95C0-1796816F2FD6}" type="pres">
      <dgm:prSet presAssocID="{A0F91663-7B4F-43DA-9BB1-09A4A3F47BC1}" presName="rootConnector" presStyleLbl="node2" presStyleIdx="0" presStyleCnt="5"/>
      <dgm:spPr/>
    </dgm:pt>
    <dgm:pt modelId="{DBEBF946-8FF9-45F2-8EE4-64D000845F12}" type="pres">
      <dgm:prSet presAssocID="{A0F91663-7B4F-43DA-9BB1-09A4A3F47BC1}" presName="hierChild4" presStyleCnt="0"/>
      <dgm:spPr/>
    </dgm:pt>
    <dgm:pt modelId="{A563D3F0-A4C6-48F9-92B1-637C4439D714}" type="pres">
      <dgm:prSet presAssocID="{A0F91663-7B4F-43DA-9BB1-09A4A3F47BC1}" presName="hierChild5" presStyleCnt="0"/>
      <dgm:spPr/>
    </dgm:pt>
    <dgm:pt modelId="{A3D00BC0-8FB4-4AC9-AA94-65A7CB687156}" type="pres">
      <dgm:prSet presAssocID="{845A661D-E7A1-4A06-868F-FF7E24FA14A6}" presName="Name37" presStyleLbl="parChTrans1D2" presStyleIdx="1" presStyleCnt="5"/>
      <dgm:spPr/>
    </dgm:pt>
    <dgm:pt modelId="{EA94EE9D-F27E-4D36-B7F9-8D81819D53A1}" type="pres">
      <dgm:prSet presAssocID="{A08A4185-7E18-4CEF-A3EA-C6A5DEFF1039}" presName="hierRoot2" presStyleCnt="0">
        <dgm:presLayoutVars>
          <dgm:hierBranch val="init"/>
        </dgm:presLayoutVars>
      </dgm:prSet>
      <dgm:spPr/>
    </dgm:pt>
    <dgm:pt modelId="{EBABE4F7-275B-470C-BF42-1CEE767D5253}" type="pres">
      <dgm:prSet presAssocID="{A08A4185-7E18-4CEF-A3EA-C6A5DEFF1039}" presName="rootComposite" presStyleCnt="0"/>
      <dgm:spPr/>
    </dgm:pt>
    <dgm:pt modelId="{E0CB6379-124A-4D37-8DB8-59D5A2D221DD}" type="pres">
      <dgm:prSet presAssocID="{A08A4185-7E18-4CEF-A3EA-C6A5DEFF1039}" presName="rootText" presStyleLbl="node2" presStyleIdx="1" presStyleCnt="5">
        <dgm:presLayoutVars>
          <dgm:chPref val="3"/>
        </dgm:presLayoutVars>
      </dgm:prSet>
      <dgm:spPr/>
    </dgm:pt>
    <dgm:pt modelId="{BF23806B-8A8E-4CB2-B819-C21F30C5BFC4}" type="pres">
      <dgm:prSet presAssocID="{A08A4185-7E18-4CEF-A3EA-C6A5DEFF1039}" presName="rootConnector" presStyleLbl="node2" presStyleIdx="1" presStyleCnt="5"/>
      <dgm:spPr/>
    </dgm:pt>
    <dgm:pt modelId="{37DBCA6E-4352-4113-8AC4-901921917666}" type="pres">
      <dgm:prSet presAssocID="{A08A4185-7E18-4CEF-A3EA-C6A5DEFF1039}" presName="hierChild4" presStyleCnt="0"/>
      <dgm:spPr/>
    </dgm:pt>
    <dgm:pt modelId="{115EC7D8-6287-4728-974E-B83E8F53F0CC}" type="pres">
      <dgm:prSet presAssocID="{A08A4185-7E18-4CEF-A3EA-C6A5DEFF1039}" presName="hierChild5" presStyleCnt="0"/>
      <dgm:spPr/>
    </dgm:pt>
    <dgm:pt modelId="{23D279D9-F2C4-4E48-8D32-3CF0E17F61CF}" type="pres">
      <dgm:prSet presAssocID="{0815230E-BD20-41A7-9E2E-81CA7F13F50B}" presName="Name37" presStyleLbl="parChTrans1D2" presStyleIdx="2" presStyleCnt="5"/>
      <dgm:spPr/>
    </dgm:pt>
    <dgm:pt modelId="{1BF0810A-C37F-4C9F-B667-C6AE64D1094C}" type="pres">
      <dgm:prSet presAssocID="{F40D2A51-6937-4C17-B364-5FEC03B0265D}" presName="hierRoot2" presStyleCnt="0">
        <dgm:presLayoutVars>
          <dgm:hierBranch val="init"/>
        </dgm:presLayoutVars>
      </dgm:prSet>
      <dgm:spPr/>
    </dgm:pt>
    <dgm:pt modelId="{A44E4D22-2891-4F5C-813E-7C385675B350}" type="pres">
      <dgm:prSet presAssocID="{F40D2A51-6937-4C17-B364-5FEC03B0265D}" presName="rootComposite" presStyleCnt="0"/>
      <dgm:spPr/>
    </dgm:pt>
    <dgm:pt modelId="{EDCF438B-73D3-4495-BBAD-950DBA6D5826}" type="pres">
      <dgm:prSet presAssocID="{F40D2A51-6937-4C17-B364-5FEC03B0265D}" presName="rootText" presStyleLbl="node2" presStyleIdx="2" presStyleCnt="5">
        <dgm:presLayoutVars>
          <dgm:chPref val="3"/>
        </dgm:presLayoutVars>
      </dgm:prSet>
      <dgm:spPr/>
    </dgm:pt>
    <dgm:pt modelId="{360B759E-3B7B-4793-86D1-26E50DEC9B14}" type="pres">
      <dgm:prSet presAssocID="{F40D2A51-6937-4C17-B364-5FEC03B0265D}" presName="rootConnector" presStyleLbl="node2" presStyleIdx="2" presStyleCnt="5"/>
      <dgm:spPr/>
    </dgm:pt>
    <dgm:pt modelId="{1881D5E4-7D78-469E-B6FE-7998B06508DA}" type="pres">
      <dgm:prSet presAssocID="{F40D2A51-6937-4C17-B364-5FEC03B0265D}" presName="hierChild4" presStyleCnt="0"/>
      <dgm:spPr/>
    </dgm:pt>
    <dgm:pt modelId="{1405BB41-410F-44FE-B2C0-657D7600AD5D}" type="pres">
      <dgm:prSet presAssocID="{F40D2A51-6937-4C17-B364-5FEC03B0265D}" presName="hierChild5" presStyleCnt="0"/>
      <dgm:spPr/>
    </dgm:pt>
    <dgm:pt modelId="{39DF734D-32D1-4E23-A0C7-B2CD8665F971}" type="pres">
      <dgm:prSet presAssocID="{4FA2AE2C-8262-4898-B0C4-6DC24658A70E}" presName="Name37" presStyleLbl="parChTrans1D2" presStyleIdx="3" presStyleCnt="5"/>
      <dgm:spPr/>
    </dgm:pt>
    <dgm:pt modelId="{92E54B09-E158-4ADE-9989-AB8A253BAA37}" type="pres">
      <dgm:prSet presAssocID="{DF10A53D-DFE4-48C9-8121-48228C2240BD}" presName="hierRoot2" presStyleCnt="0">
        <dgm:presLayoutVars>
          <dgm:hierBranch val="init"/>
        </dgm:presLayoutVars>
      </dgm:prSet>
      <dgm:spPr/>
    </dgm:pt>
    <dgm:pt modelId="{5F33910A-DABF-49DD-8A3E-6208122C3C45}" type="pres">
      <dgm:prSet presAssocID="{DF10A53D-DFE4-48C9-8121-48228C2240BD}" presName="rootComposite" presStyleCnt="0"/>
      <dgm:spPr/>
    </dgm:pt>
    <dgm:pt modelId="{E51B0418-39DB-4951-831D-A2C25083B976}" type="pres">
      <dgm:prSet presAssocID="{DF10A53D-DFE4-48C9-8121-48228C2240BD}" presName="rootText" presStyleLbl="node2" presStyleIdx="3" presStyleCnt="5">
        <dgm:presLayoutVars>
          <dgm:chPref val="3"/>
        </dgm:presLayoutVars>
      </dgm:prSet>
      <dgm:spPr/>
    </dgm:pt>
    <dgm:pt modelId="{551600F6-6263-4F20-A124-BA336DCF44C3}" type="pres">
      <dgm:prSet presAssocID="{DF10A53D-DFE4-48C9-8121-48228C2240BD}" presName="rootConnector" presStyleLbl="node2" presStyleIdx="3" presStyleCnt="5"/>
      <dgm:spPr/>
    </dgm:pt>
    <dgm:pt modelId="{A3C6EED4-B13E-4EE1-BAEE-8717F37EBA6D}" type="pres">
      <dgm:prSet presAssocID="{DF10A53D-DFE4-48C9-8121-48228C2240BD}" presName="hierChild4" presStyleCnt="0"/>
      <dgm:spPr/>
    </dgm:pt>
    <dgm:pt modelId="{DA516A69-DF60-4FBD-B52A-2E5EE9A7E311}" type="pres">
      <dgm:prSet presAssocID="{DF10A53D-DFE4-48C9-8121-48228C2240BD}" presName="hierChild5" presStyleCnt="0"/>
      <dgm:spPr/>
    </dgm:pt>
    <dgm:pt modelId="{CACA6E20-72A2-4A6C-9774-9D43FAD82AB4}" type="pres">
      <dgm:prSet presAssocID="{8216C9AF-8402-4453-B6E1-7DA30C6AEE51}" presName="Name37" presStyleLbl="parChTrans1D2" presStyleIdx="4" presStyleCnt="5"/>
      <dgm:spPr/>
    </dgm:pt>
    <dgm:pt modelId="{4E8427B4-E2EF-4724-93A5-F6141D0BE139}" type="pres">
      <dgm:prSet presAssocID="{DE222775-B809-4CE4-81A0-03DD63DB5A6F}" presName="hierRoot2" presStyleCnt="0">
        <dgm:presLayoutVars>
          <dgm:hierBranch val="init"/>
        </dgm:presLayoutVars>
      </dgm:prSet>
      <dgm:spPr/>
    </dgm:pt>
    <dgm:pt modelId="{AD982467-7EB8-4787-9350-7B2506393167}" type="pres">
      <dgm:prSet presAssocID="{DE222775-B809-4CE4-81A0-03DD63DB5A6F}" presName="rootComposite" presStyleCnt="0"/>
      <dgm:spPr/>
    </dgm:pt>
    <dgm:pt modelId="{214870C6-6C80-4481-9C48-49D5B3D6AF1A}" type="pres">
      <dgm:prSet presAssocID="{DE222775-B809-4CE4-81A0-03DD63DB5A6F}" presName="rootText" presStyleLbl="node2" presStyleIdx="4" presStyleCnt="5">
        <dgm:presLayoutVars>
          <dgm:chPref val="3"/>
        </dgm:presLayoutVars>
      </dgm:prSet>
      <dgm:spPr/>
    </dgm:pt>
    <dgm:pt modelId="{5B3B0D7F-0A60-4C5F-9D5E-C9C36089C273}" type="pres">
      <dgm:prSet presAssocID="{DE222775-B809-4CE4-81A0-03DD63DB5A6F}" presName="rootConnector" presStyleLbl="node2" presStyleIdx="4" presStyleCnt="5"/>
      <dgm:spPr/>
    </dgm:pt>
    <dgm:pt modelId="{8B798A37-0EE5-4BDB-8DAA-798C3FFCF54C}" type="pres">
      <dgm:prSet presAssocID="{DE222775-B809-4CE4-81A0-03DD63DB5A6F}" presName="hierChild4" presStyleCnt="0"/>
      <dgm:spPr/>
    </dgm:pt>
    <dgm:pt modelId="{C39BFF19-079E-4B5B-A92A-058EE45609BA}" type="pres">
      <dgm:prSet presAssocID="{DE222775-B809-4CE4-81A0-03DD63DB5A6F}" presName="hierChild5" presStyleCnt="0"/>
      <dgm:spPr/>
    </dgm:pt>
    <dgm:pt modelId="{AB01B422-5364-44F9-864F-FAB99199A641}" type="pres">
      <dgm:prSet presAssocID="{DB389879-F217-4888-86AB-F44ED5804C12}" presName="hierChild3" presStyleCnt="0"/>
      <dgm:spPr/>
    </dgm:pt>
  </dgm:ptLst>
  <dgm:cxnLst>
    <dgm:cxn modelId="{D0FC3F20-0E0F-44F9-BEF7-74B51DC768C8}" type="presOf" srcId="{A0F91663-7B4F-43DA-9BB1-09A4A3F47BC1}" destId="{FB9DB190-6619-4253-BF03-6D700D12F394}" srcOrd="0" destOrd="0" presId="urn:microsoft.com/office/officeart/2005/8/layout/orgChart1"/>
    <dgm:cxn modelId="{EE6FF429-B55F-41BC-848A-019CB71C7539}" type="presOf" srcId="{F40D2A51-6937-4C17-B364-5FEC03B0265D}" destId="{EDCF438B-73D3-4495-BBAD-950DBA6D5826}" srcOrd="0" destOrd="0" presId="urn:microsoft.com/office/officeart/2005/8/layout/orgChart1"/>
    <dgm:cxn modelId="{B4B77A2B-08D1-446C-B2D3-B1E89CFA2643}" type="presOf" srcId="{F40D2A51-6937-4C17-B364-5FEC03B0265D}" destId="{360B759E-3B7B-4793-86D1-26E50DEC9B14}" srcOrd="1" destOrd="0" presId="urn:microsoft.com/office/officeart/2005/8/layout/orgChart1"/>
    <dgm:cxn modelId="{E606125D-DC59-40AB-A327-E12CCC42A8C1}" srcId="{DB389879-F217-4888-86AB-F44ED5804C12}" destId="{A08A4185-7E18-4CEF-A3EA-C6A5DEFF1039}" srcOrd="1" destOrd="0" parTransId="{845A661D-E7A1-4A06-868F-FF7E24FA14A6}" sibTransId="{533BC415-E423-4576-9286-3CF66DA02361}"/>
    <dgm:cxn modelId="{17420B44-1D40-422A-A654-96E909762797}" srcId="{DB389879-F217-4888-86AB-F44ED5804C12}" destId="{DF10A53D-DFE4-48C9-8121-48228C2240BD}" srcOrd="3" destOrd="0" parTransId="{4FA2AE2C-8262-4898-B0C4-6DC24658A70E}" sibTransId="{3AAF1A74-FD12-4873-AD6F-46E164F297F9}"/>
    <dgm:cxn modelId="{76135C4C-6EA9-4ED5-AE45-334CCF20BF5B}" srcId="{DB389879-F217-4888-86AB-F44ED5804C12}" destId="{A0F91663-7B4F-43DA-9BB1-09A4A3F47BC1}" srcOrd="0" destOrd="0" parTransId="{719C77D7-5C59-4ADE-AD97-FF32FB64C450}" sibTransId="{5D06E3A9-BF3E-46AF-83C8-A8819E82EDDF}"/>
    <dgm:cxn modelId="{6698AD4C-D220-4D29-959F-9497A4EB0120}" type="presOf" srcId="{A08A4185-7E18-4CEF-A3EA-C6A5DEFF1039}" destId="{BF23806B-8A8E-4CB2-B819-C21F30C5BFC4}" srcOrd="1" destOrd="0" presId="urn:microsoft.com/office/officeart/2005/8/layout/orgChart1"/>
    <dgm:cxn modelId="{B1036271-EB70-46D1-97E4-1C82B736A248}" type="presOf" srcId="{7123CA9B-EBB3-4E2B-9567-9C78AD359B6F}" destId="{5121CCE1-183F-4580-8C31-5F3D51624942}" srcOrd="0" destOrd="0" presId="urn:microsoft.com/office/officeart/2005/8/layout/orgChart1"/>
    <dgm:cxn modelId="{F7675774-FB01-44F0-9B62-70C06A26C27C}" srcId="{DB389879-F217-4888-86AB-F44ED5804C12}" destId="{DE222775-B809-4CE4-81A0-03DD63DB5A6F}" srcOrd="4" destOrd="0" parTransId="{8216C9AF-8402-4453-B6E1-7DA30C6AEE51}" sibTransId="{D3DA4FA0-4A6A-47F1-9BCC-832AD6C2F01D}"/>
    <dgm:cxn modelId="{21397C59-6E93-4FE4-BF3E-86F44EB56A8B}" type="presOf" srcId="{A0F91663-7B4F-43DA-9BB1-09A4A3F47BC1}" destId="{786F502A-2CFD-46C9-95C0-1796816F2FD6}" srcOrd="1" destOrd="0" presId="urn:microsoft.com/office/officeart/2005/8/layout/orgChart1"/>
    <dgm:cxn modelId="{7504087B-3768-46E3-96EC-FF70EAD60E3E}" type="presOf" srcId="{DF10A53D-DFE4-48C9-8121-48228C2240BD}" destId="{E51B0418-39DB-4951-831D-A2C25083B976}" srcOrd="0" destOrd="0" presId="urn:microsoft.com/office/officeart/2005/8/layout/orgChart1"/>
    <dgm:cxn modelId="{9E0B1E7D-CC83-46FD-92E2-B20243EE9DAB}" type="presOf" srcId="{719C77D7-5C59-4ADE-AD97-FF32FB64C450}" destId="{AFE6C4D2-37FC-450F-9E96-D726FE19CB52}" srcOrd="0" destOrd="0" presId="urn:microsoft.com/office/officeart/2005/8/layout/orgChart1"/>
    <dgm:cxn modelId="{17C65E82-ADBE-4BAD-B236-C1FB6E3CDED9}" type="presOf" srcId="{8216C9AF-8402-4453-B6E1-7DA30C6AEE51}" destId="{CACA6E20-72A2-4A6C-9774-9D43FAD82AB4}" srcOrd="0" destOrd="0" presId="urn:microsoft.com/office/officeart/2005/8/layout/orgChart1"/>
    <dgm:cxn modelId="{F2266B82-9ECB-4BB1-885D-74E33FC123D3}" type="presOf" srcId="{845A661D-E7A1-4A06-868F-FF7E24FA14A6}" destId="{A3D00BC0-8FB4-4AC9-AA94-65A7CB687156}" srcOrd="0" destOrd="0" presId="urn:microsoft.com/office/officeart/2005/8/layout/orgChart1"/>
    <dgm:cxn modelId="{E9645385-2449-48F2-A4E1-F5D5AF7F14B2}" type="presOf" srcId="{DB389879-F217-4888-86AB-F44ED5804C12}" destId="{528BADFA-7856-4067-B990-120A18DD2DDC}" srcOrd="0" destOrd="0" presId="urn:microsoft.com/office/officeart/2005/8/layout/orgChart1"/>
    <dgm:cxn modelId="{99900788-D76D-40A6-BCB0-0CC910CB8905}" type="presOf" srcId="{A08A4185-7E18-4CEF-A3EA-C6A5DEFF1039}" destId="{E0CB6379-124A-4D37-8DB8-59D5A2D221DD}" srcOrd="0" destOrd="0" presId="urn:microsoft.com/office/officeart/2005/8/layout/orgChart1"/>
    <dgm:cxn modelId="{F88E8C9B-3F60-4857-A21A-2EC096B41AF7}" type="presOf" srcId="{4FA2AE2C-8262-4898-B0C4-6DC24658A70E}" destId="{39DF734D-32D1-4E23-A0C7-B2CD8665F971}" srcOrd="0" destOrd="0" presId="urn:microsoft.com/office/officeart/2005/8/layout/orgChart1"/>
    <dgm:cxn modelId="{90012F9C-2C22-4618-8E82-CB2AA5144311}" type="presOf" srcId="{DE222775-B809-4CE4-81A0-03DD63DB5A6F}" destId="{5B3B0D7F-0A60-4C5F-9D5E-C9C36089C273}" srcOrd="1" destOrd="0" presId="urn:microsoft.com/office/officeart/2005/8/layout/orgChart1"/>
    <dgm:cxn modelId="{ED3B3A9D-9F09-4F2A-B116-01303CFBEF7C}" type="presOf" srcId="{DE222775-B809-4CE4-81A0-03DD63DB5A6F}" destId="{214870C6-6C80-4481-9C48-49D5B3D6AF1A}" srcOrd="0" destOrd="0" presId="urn:microsoft.com/office/officeart/2005/8/layout/orgChart1"/>
    <dgm:cxn modelId="{A960C9C4-832A-45B1-8346-0BDF7E55DBC0}" srcId="{DB389879-F217-4888-86AB-F44ED5804C12}" destId="{F40D2A51-6937-4C17-B364-5FEC03B0265D}" srcOrd="2" destOrd="0" parTransId="{0815230E-BD20-41A7-9E2E-81CA7F13F50B}" sibTransId="{D8D75AC8-02B8-4CCA-ADEB-F81817C89929}"/>
    <dgm:cxn modelId="{EEE51FCF-5B0E-46AB-A2D6-AF92566A4534}" type="presOf" srcId="{DB389879-F217-4888-86AB-F44ED5804C12}" destId="{CBBFA1DF-9515-489B-A2DC-434BB1DEFC33}" srcOrd="1" destOrd="0" presId="urn:microsoft.com/office/officeart/2005/8/layout/orgChart1"/>
    <dgm:cxn modelId="{DDF7CFE2-7A58-403B-AB02-49CD3A6A5A1A}" type="presOf" srcId="{DF10A53D-DFE4-48C9-8121-48228C2240BD}" destId="{551600F6-6263-4F20-A124-BA336DCF44C3}" srcOrd="1" destOrd="0" presId="urn:microsoft.com/office/officeart/2005/8/layout/orgChart1"/>
    <dgm:cxn modelId="{63AED3EB-2FB6-49BD-90A9-0808BBF58CB6}" type="presOf" srcId="{0815230E-BD20-41A7-9E2E-81CA7F13F50B}" destId="{23D279D9-F2C4-4E48-8D32-3CF0E17F61CF}" srcOrd="0" destOrd="0" presId="urn:microsoft.com/office/officeart/2005/8/layout/orgChart1"/>
    <dgm:cxn modelId="{C54391FC-EB68-4745-AE36-373FB3AE13A7}" srcId="{7123CA9B-EBB3-4E2B-9567-9C78AD359B6F}" destId="{DB389879-F217-4888-86AB-F44ED5804C12}" srcOrd="0" destOrd="0" parTransId="{8A030753-CAC7-474C-9297-7932B06BBE03}" sibTransId="{C938B90B-0AA7-4634-AC58-359819FCF9AB}"/>
    <dgm:cxn modelId="{25BF9164-1D7A-40CB-BD0E-DE7BDA64F290}" type="presParOf" srcId="{5121CCE1-183F-4580-8C31-5F3D51624942}" destId="{E0B37369-DBC9-4F51-A72C-CB9423663BF2}" srcOrd="0" destOrd="0" presId="urn:microsoft.com/office/officeart/2005/8/layout/orgChart1"/>
    <dgm:cxn modelId="{463E1B81-533E-4521-BB51-540852DFD1F4}" type="presParOf" srcId="{E0B37369-DBC9-4F51-A72C-CB9423663BF2}" destId="{555BEDAA-7596-4950-9A21-97DD63C555FC}" srcOrd="0" destOrd="0" presId="urn:microsoft.com/office/officeart/2005/8/layout/orgChart1"/>
    <dgm:cxn modelId="{4487AE7C-325A-4692-BDE5-0E3B32FEAF43}" type="presParOf" srcId="{555BEDAA-7596-4950-9A21-97DD63C555FC}" destId="{528BADFA-7856-4067-B990-120A18DD2DDC}" srcOrd="0" destOrd="0" presId="urn:microsoft.com/office/officeart/2005/8/layout/orgChart1"/>
    <dgm:cxn modelId="{02E2FB61-BC8B-4338-A9EC-580C38AE57EB}" type="presParOf" srcId="{555BEDAA-7596-4950-9A21-97DD63C555FC}" destId="{CBBFA1DF-9515-489B-A2DC-434BB1DEFC33}" srcOrd="1" destOrd="0" presId="urn:microsoft.com/office/officeart/2005/8/layout/orgChart1"/>
    <dgm:cxn modelId="{8F07BD5C-5C0C-411F-9ECE-E4C232BA3BB7}" type="presParOf" srcId="{E0B37369-DBC9-4F51-A72C-CB9423663BF2}" destId="{18751663-D2FE-454F-87BF-4F48142432C8}" srcOrd="1" destOrd="0" presId="urn:microsoft.com/office/officeart/2005/8/layout/orgChart1"/>
    <dgm:cxn modelId="{8F7285BB-AEB1-4FD9-B224-589A6B6065B3}" type="presParOf" srcId="{18751663-D2FE-454F-87BF-4F48142432C8}" destId="{AFE6C4D2-37FC-450F-9E96-D726FE19CB52}" srcOrd="0" destOrd="0" presId="urn:microsoft.com/office/officeart/2005/8/layout/orgChart1"/>
    <dgm:cxn modelId="{3F840BB6-F247-4C12-ABDA-B71323EA0D74}" type="presParOf" srcId="{18751663-D2FE-454F-87BF-4F48142432C8}" destId="{9746B30D-F145-4192-983A-60481A075338}" srcOrd="1" destOrd="0" presId="urn:microsoft.com/office/officeart/2005/8/layout/orgChart1"/>
    <dgm:cxn modelId="{E0FA462B-7050-488A-95B9-4ABF48BD797F}" type="presParOf" srcId="{9746B30D-F145-4192-983A-60481A075338}" destId="{5FAAD569-4E0A-443F-906D-A1438EC17CF7}" srcOrd="0" destOrd="0" presId="urn:microsoft.com/office/officeart/2005/8/layout/orgChart1"/>
    <dgm:cxn modelId="{5FDA583A-5278-41DB-8AC5-A99FB308B0E0}" type="presParOf" srcId="{5FAAD569-4E0A-443F-906D-A1438EC17CF7}" destId="{FB9DB190-6619-4253-BF03-6D700D12F394}" srcOrd="0" destOrd="0" presId="urn:microsoft.com/office/officeart/2005/8/layout/orgChart1"/>
    <dgm:cxn modelId="{8EAD69A6-31B1-49DA-A9D2-DF52040F6781}" type="presParOf" srcId="{5FAAD569-4E0A-443F-906D-A1438EC17CF7}" destId="{786F502A-2CFD-46C9-95C0-1796816F2FD6}" srcOrd="1" destOrd="0" presId="urn:microsoft.com/office/officeart/2005/8/layout/orgChart1"/>
    <dgm:cxn modelId="{40B348C9-AB9E-46F5-8B32-7EB61849DAF6}" type="presParOf" srcId="{9746B30D-F145-4192-983A-60481A075338}" destId="{DBEBF946-8FF9-45F2-8EE4-64D000845F12}" srcOrd="1" destOrd="0" presId="urn:microsoft.com/office/officeart/2005/8/layout/orgChart1"/>
    <dgm:cxn modelId="{38802EAD-531F-4A5A-B277-782426CD5080}" type="presParOf" srcId="{9746B30D-F145-4192-983A-60481A075338}" destId="{A563D3F0-A4C6-48F9-92B1-637C4439D714}" srcOrd="2" destOrd="0" presId="urn:microsoft.com/office/officeart/2005/8/layout/orgChart1"/>
    <dgm:cxn modelId="{891843FD-7D46-465C-AAD2-382B84FEA166}" type="presParOf" srcId="{18751663-D2FE-454F-87BF-4F48142432C8}" destId="{A3D00BC0-8FB4-4AC9-AA94-65A7CB687156}" srcOrd="2" destOrd="0" presId="urn:microsoft.com/office/officeart/2005/8/layout/orgChart1"/>
    <dgm:cxn modelId="{71713E60-1F3A-47D5-A351-1676075A83EF}" type="presParOf" srcId="{18751663-D2FE-454F-87BF-4F48142432C8}" destId="{EA94EE9D-F27E-4D36-B7F9-8D81819D53A1}" srcOrd="3" destOrd="0" presId="urn:microsoft.com/office/officeart/2005/8/layout/orgChart1"/>
    <dgm:cxn modelId="{2B8A4055-394F-482A-A859-3B91112C2934}" type="presParOf" srcId="{EA94EE9D-F27E-4D36-B7F9-8D81819D53A1}" destId="{EBABE4F7-275B-470C-BF42-1CEE767D5253}" srcOrd="0" destOrd="0" presId="urn:microsoft.com/office/officeart/2005/8/layout/orgChart1"/>
    <dgm:cxn modelId="{35E018F6-F2D4-40FC-B9B2-ABA119AEA3E4}" type="presParOf" srcId="{EBABE4F7-275B-470C-BF42-1CEE767D5253}" destId="{E0CB6379-124A-4D37-8DB8-59D5A2D221DD}" srcOrd="0" destOrd="0" presId="urn:microsoft.com/office/officeart/2005/8/layout/orgChart1"/>
    <dgm:cxn modelId="{5E867307-E90E-4310-8525-FE485D275D99}" type="presParOf" srcId="{EBABE4F7-275B-470C-BF42-1CEE767D5253}" destId="{BF23806B-8A8E-4CB2-B819-C21F30C5BFC4}" srcOrd="1" destOrd="0" presId="urn:microsoft.com/office/officeart/2005/8/layout/orgChart1"/>
    <dgm:cxn modelId="{A13EF560-7B15-4E18-8E0D-E13531BDC69A}" type="presParOf" srcId="{EA94EE9D-F27E-4D36-B7F9-8D81819D53A1}" destId="{37DBCA6E-4352-4113-8AC4-901921917666}" srcOrd="1" destOrd="0" presId="urn:microsoft.com/office/officeart/2005/8/layout/orgChart1"/>
    <dgm:cxn modelId="{7F946C70-196E-42C2-B861-FD37AD50369D}" type="presParOf" srcId="{EA94EE9D-F27E-4D36-B7F9-8D81819D53A1}" destId="{115EC7D8-6287-4728-974E-B83E8F53F0CC}" srcOrd="2" destOrd="0" presId="urn:microsoft.com/office/officeart/2005/8/layout/orgChart1"/>
    <dgm:cxn modelId="{2F185330-B862-4532-B98A-6D2571F83212}" type="presParOf" srcId="{18751663-D2FE-454F-87BF-4F48142432C8}" destId="{23D279D9-F2C4-4E48-8D32-3CF0E17F61CF}" srcOrd="4" destOrd="0" presId="urn:microsoft.com/office/officeart/2005/8/layout/orgChart1"/>
    <dgm:cxn modelId="{36729200-AF7E-4D29-B3F1-6F672F63622E}" type="presParOf" srcId="{18751663-D2FE-454F-87BF-4F48142432C8}" destId="{1BF0810A-C37F-4C9F-B667-C6AE64D1094C}" srcOrd="5" destOrd="0" presId="urn:microsoft.com/office/officeart/2005/8/layout/orgChart1"/>
    <dgm:cxn modelId="{5DA551D5-68D1-4520-8666-A754B55CDC89}" type="presParOf" srcId="{1BF0810A-C37F-4C9F-B667-C6AE64D1094C}" destId="{A44E4D22-2891-4F5C-813E-7C385675B350}" srcOrd="0" destOrd="0" presId="urn:microsoft.com/office/officeart/2005/8/layout/orgChart1"/>
    <dgm:cxn modelId="{2AEF32B5-A533-4ED4-BE1E-478B662F580B}" type="presParOf" srcId="{A44E4D22-2891-4F5C-813E-7C385675B350}" destId="{EDCF438B-73D3-4495-BBAD-950DBA6D5826}" srcOrd="0" destOrd="0" presId="urn:microsoft.com/office/officeart/2005/8/layout/orgChart1"/>
    <dgm:cxn modelId="{6B486FAA-7945-4298-AD03-9BFE9C6CF96B}" type="presParOf" srcId="{A44E4D22-2891-4F5C-813E-7C385675B350}" destId="{360B759E-3B7B-4793-86D1-26E50DEC9B14}" srcOrd="1" destOrd="0" presId="urn:microsoft.com/office/officeart/2005/8/layout/orgChart1"/>
    <dgm:cxn modelId="{BFB6E535-AD95-40B2-BC9B-A61DF9537524}" type="presParOf" srcId="{1BF0810A-C37F-4C9F-B667-C6AE64D1094C}" destId="{1881D5E4-7D78-469E-B6FE-7998B06508DA}" srcOrd="1" destOrd="0" presId="urn:microsoft.com/office/officeart/2005/8/layout/orgChart1"/>
    <dgm:cxn modelId="{57DEF039-EAEC-42A9-96B1-3DA66D415FCD}" type="presParOf" srcId="{1BF0810A-C37F-4C9F-B667-C6AE64D1094C}" destId="{1405BB41-410F-44FE-B2C0-657D7600AD5D}" srcOrd="2" destOrd="0" presId="urn:microsoft.com/office/officeart/2005/8/layout/orgChart1"/>
    <dgm:cxn modelId="{82956A23-D0E6-4637-9135-E0E65A7C27DD}" type="presParOf" srcId="{18751663-D2FE-454F-87BF-4F48142432C8}" destId="{39DF734D-32D1-4E23-A0C7-B2CD8665F971}" srcOrd="6" destOrd="0" presId="urn:microsoft.com/office/officeart/2005/8/layout/orgChart1"/>
    <dgm:cxn modelId="{0548CD70-094D-4F62-A4B6-1B040680F411}" type="presParOf" srcId="{18751663-D2FE-454F-87BF-4F48142432C8}" destId="{92E54B09-E158-4ADE-9989-AB8A253BAA37}" srcOrd="7" destOrd="0" presId="urn:microsoft.com/office/officeart/2005/8/layout/orgChart1"/>
    <dgm:cxn modelId="{EDEE55C8-7B0F-4C79-8328-F01A763A6E9D}" type="presParOf" srcId="{92E54B09-E158-4ADE-9989-AB8A253BAA37}" destId="{5F33910A-DABF-49DD-8A3E-6208122C3C45}" srcOrd="0" destOrd="0" presId="urn:microsoft.com/office/officeart/2005/8/layout/orgChart1"/>
    <dgm:cxn modelId="{0E163B5C-4DC0-4905-AB8A-7D55A13970B1}" type="presParOf" srcId="{5F33910A-DABF-49DD-8A3E-6208122C3C45}" destId="{E51B0418-39DB-4951-831D-A2C25083B976}" srcOrd="0" destOrd="0" presId="urn:microsoft.com/office/officeart/2005/8/layout/orgChart1"/>
    <dgm:cxn modelId="{C6E9743B-98A0-436E-9781-D42C6A496585}" type="presParOf" srcId="{5F33910A-DABF-49DD-8A3E-6208122C3C45}" destId="{551600F6-6263-4F20-A124-BA336DCF44C3}" srcOrd="1" destOrd="0" presId="urn:microsoft.com/office/officeart/2005/8/layout/orgChart1"/>
    <dgm:cxn modelId="{57BC3582-FDAC-47F9-AB1B-4C3676D26E97}" type="presParOf" srcId="{92E54B09-E158-4ADE-9989-AB8A253BAA37}" destId="{A3C6EED4-B13E-4EE1-BAEE-8717F37EBA6D}" srcOrd="1" destOrd="0" presId="urn:microsoft.com/office/officeart/2005/8/layout/orgChart1"/>
    <dgm:cxn modelId="{93FF1CE8-CBC8-44F9-A8CF-13DD2BBA39E3}" type="presParOf" srcId="{92E54B09-E158-4ADE-9989-AB8A253BAA37}" destId="{DA516A69-DF60-4FBD-B52A-2E5EE9A7E311}" srcOrd="2" destOrd="0" presId="urn:microsoft.com/office/officeart/2005/8/layout/orgChart1"/>
    <dgm:cxn modelId="{B0C322D7-0621-45B0-9AF5-0FAA4E01F94C}" type="presParOf" srcId="{18751663-D2FE-454F-87BF-4F48142432C8}" destId="{CACA6E20-72A2-4A6C-9774-9D43FAD82AB4}" srcOrd="8" destOrd="0" presId="urn:microsoft.com/office/officeart/2005/8/layout/orgChart1"/>
    <dgm:cxn modelId="{97C7446B-2C9B-4A78-9A8F-6E1A9693854B}" type="presParOf" srcId="{18751663-D2FE-454F-87BF-4F48142432C8}" destId="{4E8427B4-E2EF-4724-93A5-F6141D0BE139}" srcOrd="9" destOrd="0" presId="urn:microsoft.com/office/officeart/2005/8/layout/orgChart1"/>
    <dgm:cxn modelId="{DC15AFDF-96E9-4E4D-9EDF-F2E72311C2A8}" type="presParOf" srcId="{4E8427B4-E2EF-4724-93A5-F6141D0BE139}" destId="{AD982467-7EB8-4787-9350-7B2506393167}" srcOrd="0" destOrd="0" presId="urn:microsoft.com/office/officeart/2005/8/layout/orgChart1"/>
    <dgm:cxn modelId="{79A611CE-A0C6-4E90-A6FD-C5392CBB3ED3}" type="presParOf" srcId="{AD982467-7EB8-4787-9350-7B2506393167}" destId="{214870C6-6C80-4481-9C48-49D5B3D6AF1A}" srcOrd="0" destOrd="0" presId="urn:microsoft.com/office/officeart/2005/8/layout/orgChart1"/>
    <dgm:cxn modelId="{0CFBBB69-1093-4861-9987-08CAABA3072D}" type="presParOf" srcId="{AD982467-7EB8-4787-9350-7B2506393167}" destId="{5B3B0D7F-0A60-4C5F-9D5E-C9C36089C273}" srcOrd="1" destOrd="0" presId="urn:microsoft.com/office/officeart/2005/8/layout/orgChart1"/>
    <dgm:cxn modelId="{2BD3D336-A878-43E6-A262-A58D49FCDBBF}" type="presParOf" srcId="{4E8427B4-E2EF-4724-93A5-F6141D0BE139}" destId="{8B798A37-0EE5-4BDB-8DAA-798C3FFCF54C}" srcOrd="1" destOrd="0" presId="urn:microsoft.com/office/officeart/2005/8/layout/orgChart1"/>
    <dgm:cxn modelId="{1934A50F-E85E-4255-9380-9223560346B0}" type="presParOf" srcId="{4E8427B4-E2EF-4724-93A5-F6141D0BE139}" destId="{C39BFF19-079E-4B5B-A92A-058EE45609BA}" srcOrd="2" destOrd="0" presId="urn:microsoft.com/office/officeart/2005/8/layout/orgChart1"/>
    <dgm:cxn modelId="{4258661E-3CAC-4B17-ADAE-3E70EE55593F}" type="presParOf" srcId="{E0B37369-DBC9-4F51-A72C-CB9423663BF2}" destId="{AB01B422-5364-44F9-864F-FAB99199A641}"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CA6E20-72A2-4A6C-9774-9D43FAD82AB4}">
      <dsp:nvSpPr>
        <dsp:cNvPr id="0" name=""/>
        <dsp:cNvSpPr/>
      </dsp:nvSpPr>
      <dsp:spPr>
        <a:xfrm>
          <a:off x="3956949" y="1066171"/>
          <a:ext cx="3361371" cy="335014"/>
        </a:xfrm>
        <a:custGeom>
          <a:avLst/>
          <a:gdLst/>
          <a:ahLst/>
          <a:cxnLst/>
          <a:rect l="0" t="0" r="0" b="0"/>
          <a:pathLst>
            <a:path>
              <a:moveTo>
                <a:pt x="0" y="0"/>
              </a:moveTo>
              <a:lnTo>
                <a:pt x="0" y="191128"/>
              </a:lnTo>
              <a:lnTo>
                <a:pt x="3361371" y="191128"/>
              </a:lnTo>
              <a:lnTo>
                <a:pt x="3361371" y="335014"/>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DF734D-32D1-4E23-A0C7-B2CD8665F971}">
      <dsp:nvSpPr>
        <dsp:cNvPr id="0" name=""/>
        <dsp:cNvSpPr/>
      </dsp:nvSpPr>
      <dsp:spPr>
        <a:xfrm>
          <a:off x="3956949" y="1066171"/>
          <a:ext cx="1703255" cy="335014"/>
        </a:xfrm>
        <a:custGeom>
          <a:avLst/>
          <a:gdLst/>
          <a:ahLst/>
          <a:cxnLst/>
          <a:rect l="0" t="0" r="0" b="0"/>
          <a:pathLst>
            <a:path>
              <a:moveTo>
                <a:pt x="0" y="0"/>
              </a:moveTo>
              <a:lnTo>
                <a:pt x="0" y="191128"/>
              </a:lnTo>
              <a:lnTo>
                <a:pt x="1703255" y="191128"/>
              </a:lnTo>
              <a:lnTo>
                <a:pt x="1703255" y="335014"/>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D279D9-F2C4-4E48-8D32-3CF0E17F61CF}">
      <dsp:nvSpPr>
        <dsp:cNvPr id="0" name=""/>
        <dsp:cNvSpPr/>
      </dsp:nvSpPr>
      <dsp:spPr>
        <a:xfrm>
          <a:off x="3911229" y="1066171"/>
          <a:ext cx="91440" cy="335014"/>
        </a:xfrm>
        <a:custGeom>
          <a:avLst/>
          <a:gdLst/>
          <a:ahLst/>
          <a:cxnLst/>
          <a:rect l="0" t="0" r="0" b="0"/>
          <a:pathLst>
            <a:path>
              <a:moveTo>
                <a:pt x="45720" y="0"/>
              </a:moveTo>
              <a:lnTo>
                <a:pt x="45720" y="191128"/>
              </a:lnTo>
              <a:lnTo>
                <a:pt x="90859" y="191128"/>
              </a:lnTo>
              <a:lnTo>
                <a:pt x="90859" y="335014"/>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D00BC0-8FB4-4AC9-AA94-65A7CB687156}">
      <dsp:nvSpPr>
        <dsp:cNvPr id="0" name=""/>
        <dsp:cNvSpPr/>
      </dsp:nvSpPr>
      <dsp:spPr>
        <a:xfrm>
          <a:off x="2343972" y="1066171"/>
          <a:ext cx="1612977" cy="335014"/>
        </a:xfrm>
        <a:custGeom>
          <a:avLst/>
          <a:gdLst/>
          <a:ahLst/>
          <a:cxnLst/>
          <a:rect l="0" t="0" r="0" b="0"/>
          <a:pathLst>
            <a:path>
              <a:moveTo>
                <a:pt x="1612977" y="0"/>
              </a:moveTo>
              <a:lnTo>
                <a:pt x="1612977" y="191128"/>
              </a:lnTo>
              <a:lnTo>
                <a:pt x="0" y="191128"/>
              </a:lnTo>
              <a:lnTo>
                <a:pt x="0" y="335014"/>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E6C4D2-37FC-450F-9E96-D726FE19CB52}">
      <dsp:nvSpPr>
        <dsp:cNvPr id="0" name=""/>
        <dsp:cNvSpPr/>
      </dsp:nvSpPr>
      <dsp:spPr>
        <a:xfrm>
          <a:off x="685855" y="1066171"/>
          <a:ext cx="3271093" cy="335014"/>
        </a:xfrm>
        <a:custGeom>
          <a:avLst/>
          <a:gdLst/>
          <a:ahLst/>
          <a:cxnLst/>
          <a:rect l="0" t="0" r="0" b="0"/>
          <a:pathLst>
            <a:path>
              <a:moveTo>
                <a:pt x="3271093" y="0"/>
              </a:moveTo>
              <a:lnTo>
                <a:pt x="3271093" y="191128"/>
              </a:lnTo>
              <a:lnTo>
                <a:pt x="0" y="191128"/>
              </a:lnTo>
              <a:lnTo>
                <a:pt x="0" y="335014"/>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8BADFA-7856-4067-B990-120A18DD2DDC}">
      <dsp:nvSpPr>
        <dsp:cNvPr id="0" name=""/>
        <dsp:cNvSpPr/>
      </dsp:nvSpPr>
      <dsp:spPr>
        <a:xfrm>
          <a:off x="3271777" y="380999"/>
          <a:ext cx="1370344" cy="685172"/>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Microorganisms in spoiled fruit juices</a:t>
          </a:r>
        </a:p>
      </dsp:txBody>
      <dsp:txXfrm>
        <a:off x="3271777" y="380999"/>
        <a:ext cx="1370344" cy="685172"/>
      </dsp:txXfrm>
    </dsp:sp>
    <dsp:sp modelId="{FB9DB190-6619-4253-BF03-6D700D12F394}">
      <dsp:nvSpPr>
        <dsp:cNvPr id="0" name=""/>
        <dsp:cNvSpPr/>
      </dsp:nvSpPr>
      <dsp:spPr>
        <a:xfrm>
          <a:off x="683" y="1401186"/>
          <a:ext cx="1370344" cy="685172"/>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0" kern="1200" dirty="0">
              <a:solidFill>
                <a:schemeClr val="tx1"/>
              </a:solidFill>
            </a:rPr>
            <a:t>Yeasts</a:t>
          </a:r>
        </a:p>
      </dsp:txBody>
      <dsp:txXfrm>
        <a:off x="683" y="1401186"/>
        <a:ext cx="1370344" cy="685172"/>
      </dsp:txXfrm>
    </dsp:sp>
    <dsp:sp modelId="{E0CB6379-124A-4D37-8DB8-59D5A2D221DD}">
      <dsp:nvSpPr>
        <dsp:cNvPr id="0" name=""/>
        <dsp:cNvSpPr/>
      </dsp:nvSpPr>
      <dsp:spPr>
        <a:xfrm>
          <a:off x="1658800" y="1401186"/>
          <a:ext cx="1370344" cy="685172"/>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rPr>
            <a:t>Bacteria</a:t>
          </a:r>
        </a:p>
      </dsp:txBody>
      <dsp:txXfrm>
        <a:off x="1658800" y="1401186"/>
        <a:ext cx="1370344" cy="685172"/>
      </dsp:txXfrm>
    </dsp:sp>
    <dsp:sp modelId="{EDCF438B-73D3-4495-BBAD-950DBA6D5826}">
      <dsp:nvSpPr>
        <dsp:cNvPr id="0" name=""/>
        <dsp:cNvSpPr/>
      </dsp:nvSpPr>
      <dsp:spPr>
        <a:xfrm>
          <a:off x="3316916" y="1401186"/>
          <a:ext cx="1370344" cy="685172"/>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Molds</a:t>
          </a:r>
        </a:p>
      </dsp:txBody>
      <dsp:txXfrm>
        <a:off x="3316916" y="1401186"/>
        <a:ext cx="1370344" cy="685172"/>
      </dsp:txXfrm>
    </dsp:sp>
    <dsp:sp modelId="{E51B0418-39DB-4951-831D-A2C25083B976}">
      <dsp:nvSpPr>
        <dsp:cNvPr id="0" name=""/>
        <dsp:cNvSpPr/>
      </dsp:nvSpPr>
      <dsp:spPr>
        <a:xfrm>
          <a:off x="4975032" y="1401186"/>
          <a:ext cx="1370344" cy="685172"/>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Mycotoxins</a:t>
          </a:r>
        </a:p>
      </dsp:txBody>
      <dsp:txXfrm>
        <a:off x="4975032" y="1401186"/>
        <a:ext cx="1370344" cy="685172"/>
      </dsp:txXfrm>
    </dsp:sp>
    <dsp:sp modelId="{214870C6-6C80-4481-9C48-49D5B3D6AF1A}">
      <dsp:nvSpPr>
        <dsp:cNvPr id="0" name=""/>
        <dsp:cNvSpPr/>
      </dsp:nvSpPr>
      <dsp:spPr>
        <a:xfrm>
          <a:off x="6633149" y="1401186"/>
          <a:ext cx="1370344" cy="685172"/>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Pathogens</a:t>
          </a:r>
        </a:p>
      </dsp:txBody>
      <dsp:txXfrm>
        <a:off x="6633149" y="1401186"/>
        <a:ext cx="1370344" cy="68517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solidFill>
                  <a:schemeClr val="tx1"/>
                </a:solidFill>
                <a:latin typeface="Lucida Grande" pitchFamily="-111" charset="0"/>
                <a:ea typeface="ヒラギノ角ゴ Pro W3" pitchFamily="-111" charset="-128"/>
                <a:cs typeface="ヒラギノ角ゴ Pro W3" pitchFamily="-111" charset="-128"/>
              </a:defRPr>
            </a:lvl1pPr>
          </a:lstStyle>
          <a:p>
            <a:pPr>
              <a:defRPr/>
            </a:pPr>
            <a:endParaRPr lang="de-DE" dirty="0">
              <a:latin typeface="Lucida Sans Unicode"/>
            </a:endParaRPr>
          </a:p>
        </p:txBody>
      </p:sp>
      <p:sp>
        <p:nvSpPr>
          <p:cNvPr id="7885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solidFill>
                  <a:schemeClr val="tx1"/>
                </a:solidFill>
                <a:latin typeface="Lucida Grande" pitchFamily="-111" charset="0"/>
                <a:ea typeface="ヒラギノ角ゴ Pro W3" pitchFamily="-111" charset="-128"/>
                <a:cs typeface="ヒラギノ角ゴ Pro W3" pitchFamily="-111" charset="-128"/>
              </a:defRPr>
            </a:lvl1pPr>
          </a:lstStyle>
          <a:p>
            <a:pPr>
              <a:defRPr/>
            </a:pPr>
            <a:fld id="{D7B9B1D2-2261-4941-939E-194145098AC9}" type="datetime1">
              <a:rPr lang="de-DE">
                <a:latin typeface="Lucida Sans Unicode"/>
              </a:rPr>
              <a:pPr>
                <a:defRPr/>
              </a:pPr>
              <a:t>31.05.2018</a:t>
            </a:fld>
            <a:endParaRPr lang="de-DE" dirty="0">
              <a:latin typeface="Lucida Sans Unicode"/>
            </a:endParaRPr>
          </a:p>
        </p:txBody>
      </p:sp>
      <p:sp>
        <p:nvSpPr>
          <p:cNvPr id="7885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solidFill>
                  <a:schemeClr val="tx1"/>
                </a:solidFill>
                <a:latin typeface="Lucida Grande" pitchFamily="-111" charset="0"/>
                <a:ea typeface="ヒラギノ角ゴ Pro W3" pitchFamily="-111" charset="-128"/>
                <a:cs typeface="ヒラギノ角ゴ Pro W3" pitchFamily="-111" charset="-128"/>
              </a:defRPr>
            </a:lvl1pPr>
          </a:lstStyle>
          <a:p>
            <a:pPr>
              <a:defRPr/>
            </a:pPr>
            <a:endParaRPr lang="de-DE" dirty="0">
              <a:latin typeface="Lucida Sans Unicode"/>
            </a:endParaRPr>
          </a:p>
        </p:txBody>
      </p:sp>
      <p:sp>
        <p:nvSpPr>
          <p:cNvPr id="7885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solidFill>
                  <a:schemeClr val="tx1"/>
                </a:solidFill>
                <a:latin typeface="Lucida Grande" pitchFamily="-111" charset="0"/>
                <a:ea typeface="ヒラギノ角ゴ Pro W3" pitchFamily="-111" charset="-128"/>
                <a:cs typeface="ヒラギノ角ゴ Pro W3" pitchFamily="-111" charset="-128"/>
              </a:defRPr>
            </a:lvl1pPr>
          </a:lstStyle>
          <a:p>
            <a:pPr>
              <a:defRPr/>
            </a:pPr>
            <a:fld id="{EDE8FCEE-038B-0640-96CC-B32152B56CCE}" type="slidenum">
              <a:rPr lang="de-DE">
                <a:latin typeface="Lucida Sans Unicode"/>
              </a:rPr>
              <a:pPr>
                <a:defRPr/>
              </a:pPr>
              <a:t>‹#›</a:t>
            </a:fld>
            <a:endParaRPr lang="de-DE" dirty="0">
              <a:latin typeface="Lucida Sans Unicode"/>
            </a:endParaRPr>
          </a:p>
        </p:txBody>
      </p:sp>
    </p:spTree>
    <p:extLst>
      <p:ext uri="{BB962C8B-B14F-4D97-AF65-F5344CB8AC3E}">
        <p14:creationId xmlns:p14="http://schemas.microsoft.com/office/powerpoint/2010/main" val="32549483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solidFill>
                  <a:schemeClr val="tx1"/>
                </a:solidFill>
                <a:latin typeface="Lucida Sans Unicode"/>
                <a:ea typeface="ヒラギノ角ゴ Pro W3" pitchFamily="-111" charset="-128"/>
                <a:cs typeface="ヒラギノ角ゴ Pro W3" pitchFamily="-111" charset="-128"/>
              </a:defRPr>
            </a:lvl1pPr>
          </a:lstStyle>
          <a:p>
            <a:pPr>
              <a:defRPr/>
            </a:pPr>
            <a:endParaRPr lang="de-DE" dirty="0"/>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solidFill>
                  <a:schemeClr val="tx1"/>
                </a:solidFill>
                <a:latin typeface="Lucida Sans Unicode"/>
                <a:ea typeface="ヒラギノ角ゴ Pro W3" pitchFamily="-111" charset="-128"/>
                <a:cs typeface="ヒラギノ角ゴ Pro W3" pitchFamily="-111" charset="-128"/>
              </a:defRPr>
            </a:lvl1pPr>
          </a:lstStyle>
          <a:p>
            <a:pPr>
              <a:defRPr/>
            </a:pPr>
            <a:fld id="{BB20452E-8883-5147-AA9D-6D93D27285EC}" type="datetime1">
              <a:rPr lang="de-DE" smtClean="0"/>
              <a:pPr>
                <a:defRPr/>
              </a:pPr>
              <a:t>31.05.2018</a:t>
            </a:fld>
            <a:endParaRPr lang="de-DE" dirty="0"/>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noProof="0" dirty="0"/>
              <a:t>Mastertextformat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solidFill>
                  <a:schemeClr val="tx1"/>
                </a:solidFill>
                <a:latin typeface="Lucida Sans Unicode"/>
                <a:ea typeface="ヒラギノ角ゴ Pro W3" pitchFamily="-111" charset="-128"/>
                <a:cs typeface="ヒラギノ角ゴ Pro W3" pitchFamily="-111" charset="-128"/>
              </a:defRPr>
            </a:lvl1pPr>
          </a:lstStyle>
          <a:p>
            <a:pPr>
              <a:defRPr/>
            </a:pPr>
            <a:endParaRPr lang="de-DE" dirty="0"/>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solidFill>
                  <a:schemeClr val="tx1"/>
                </a:solidFill>
                <a:latin typeface="Lucida Sans Unicode"/>
                <a:ea typeface="ヒラギノ角ゴ Pro W3" pitchFamily="-111" charset="-128"/>
                <a:cs typeface="ヒラギノ角ゴ Pro W3" pitchFamily="-111" charset="-128"/>
              </a:defRPr>
            </a:lvl1pPr>
          </a:lstStyle>
          <a:p>
            <a:pPr>
              <a:defRPr/>
            </a:pPr>
            <a:fld id="{1184DDCB-7D1B-CB4F-980B-B02904018ECE}" type="slidenum">
              <a:rPr lang="de-DE" smtClean="0"/>
              <a:pPr>
                <a:defRPr/>
              </a:pPr>
              <a:t>‹#›</a:t>
            </a:fld>
            <a:endParaRPr lang="de-DE" dirty="0"/>
          </a:p>
        </p:txBody>
      </p:sp>
    </p:spTree>
    <p:extLst>
      <p:ext uri="{BB962C8B-B14F-4D97-AF65-F5344CB8AC3E}">
        <p14:creationId xmlns:p14="http://schemas.microsoft.com/office/powerpoint/2010/main" val="2284865660"/>
      </p:ext>
    </p:extLst>
  </p:cSld>
  <p:clrMap bg1="lt1" tx1="dk1" bg2="lt2" tx2="dk2" accent1="accent1" accent2="accent2" accent3="accent3" accent4="accent4" accent5="accent5" accent6="accent6" hlink="hlink" folHlink="folHlink"/>
  <p:hf hdr="0" ftr="0"/>
  <p:notesStyle>
    <a:lvl1pPr algn="l" rtl="0" eaLnBrk="0" fontAlgn="base" hangingPunct="0">
      <a:spcBef>
        <a:spcPct val="0"/>
      </a:spcBef>
      <a:spcAft>
        <a:spcPct val="0"/>
      </a:spcAft>
      <a:defRPr sz="1200" kern="1200">
        <a:solidFill>
          <a:schemeClr val="tx1"/>
        </a:solidFill>
        <a:latin typeface="Lucida Sans Unicode"/>
        <a:ea typeface="ＭＳ Ｐゴシック" pitchFamily="-111" charset="-128"/>
        <a:cs typeface="ＭＳ Ｐゴシック" pitchFamily="-111" charset="-128"/>
      </a:defRPr>
    </a:lvl1pPr>
    <a:lvl2pPr marL="457200" algn="l" rtl="0" eaLnBrk="0" fontAlgn="base" hangingPunct="0">
      <a:spcBef>
        <a:spcPct val="0"/>
      </a:spcBef>
      <a:spcAft>
        <a:spcPct val="0"/>
      </a:spcAft>
      <a:defRPr sz="1200" kern="1200">
        <a:solidFill>
          <a:schemeClr val="tx1"/>
        </a:solidFill>
        <a:latin typeface="Lucida Sans Unicode"/>
        <a:ea typeface="ＭＳ Ｐゴシック" pitchFamily="-111" charset="-128"/>
        <a:cs typeface="+mn-cs"/>
      </a:defRPr>
    </a:lvl2pPr>
    <a:lvl3pPr marL="914400" algn="l" rtl="0" eaLnBrk="0" fontAlgn="base" hangingPunct="0">
      <a:spcBef>
        <a:spcPct val="0"/>
      </a:spcBef>
      <a:spcAft>
        <a:spcPct val="0"/>
      </a:spcAft>
      <a:defRPr sz="1200" kern="1200">
        <a:solidFill>
          <a:schemeClr val="tx1"/>
        </a:solidFill>
        <a:latin typeface="Lucida Sans Unicode"/>
        <a:ea typeface="ＭＳ Ｐゴシック" pitchFamily="-111" charset="-128"/>
        <a:cs typeface="+mn-cs"/>
      </a:defRPr>
    </a:lvl3pPr>
    <a:lvl4pPr marL="1371600" algn="l" rtl="0" eaLnBrk="0" fontAlgn="base" hangingPunct="0">
      <a:spcBef>
        <a:spcPct val="0"/>
      </a:spcBef>
      <a:spcAft>
        <a:spcPct val="0"/>
      </a:spcAft>
      <a:defRPr sz="1200" kern="1200">
        <a:solidFill>
          <a:schemeClr val="tx1"/>
        </a:solidFill>
        <a:latin typeface="Lucida Sans Unicode"/>
        <a:ea typeface="ＭＳ Ｐゴシック" pitchFamily="-111" charset="-128"/>
        <a:cs typeface="+mn-cs"/>
      </a:defRPr>
    </a:lvl4pPr>
    <a:lvl5pPr marL="1828800" algn="l" rtl="0" eaLnBrk="0" fontAlgn="base" hangingPunct="0">
      <a:spcBef>
        <a:spcPct val="0"/>
      </a:spcBef>
      <a:spcAft>
        <a:spcPct val="0"/>
      </a:spcAft>
      <a:defRPr sz="1200" kern="1200">
        <a:solidFill>
          <a:schemeClr val="tx1"/>
        </a:solidFill>
        <a:latin typeface="Lucida Sans Unicode"/>
        <a:ea typeface="ＭＳ Ｐゴシック" pitchFamily="-11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t>
            </a:r>
            <a:r>
              <a:rPr lang="en-US" sz="1200" b="1" i="1" u="none" strike="noStrike" kern="1200" baseline="0" dirty="0">
                <a:solidFill>
                  <a:schemeClr val="tx1"/>
                </a:solidFill>
                <a:latin typeface="Lucida Sans Unicode"/>
                <a:ea typeface="ＭＳ Ｐゴシック" pitchFamily="-111" charset="-128"/>
                <a:cs typeface="ＭＳ Ｐゴシック" pitchFamily="-111" charset="-128"/>
              </a:rPr>
              <a:t>Alicyclobacillus </a:t>
            </a:r>
            <a:r>
              <a:rPr lang="en-US" sz="1200" b="1" i="0" u="none" strike="noStrike" kern="1200" baseline="0" dirty="0">
                <a:solidFill>
                  <a:schemeClr val="tx1"/>
                </a:solidFill>
                <a:latin typeface="Lucida Sans Unicode"/>
                <a:ea typeface="ＭＳ Ｐゴシック" pitchFamily="-111" charset="-128"/>
                <a:cs typeface="ＭＳ Ｐゴシック" pitchFamily="-111" charset="-128"/>
              </a:rPr>
              <a:t>spp. Control in the Fruit Juice Industry</a:t>
            </a:r>
          </a:p>
          <a:p>
            <a:r>
              <a:rPr lang="en-US" sz="1200" b="1" i="0" u="none" strike="noStrike" kern="1200" baseline="0" dirty="0">
                <a:solidFill>
                  <a:schemeClr val="tx1"/>
                </a:solidFill>
                <a:latin typeface="Lucida Sans Unicode"/>
                <a:ea typeface="ＭＳ Ｐゴシック" pitchFamily="-111" charset="-128"/>
                <a:cs typeface="ＭＳ Ｐゴシック" pitchFamily="-111" charset="-128"/>
              </a:rPr>
              <a:t>Microbiology of soft drinks and fruit juices (</a:t>
            </a:r>
            <a:r>
              <a:rPr lang="en-US" sz="1200" b="0" i="0" u="none" strike="noStrike" kern="1200" baseline="0" dirty="0">
                <a:solidFill>
                  <a:schemeClr val="tx1"/>
                </a:solidFill>
                <a:latin typeface="Lucida Sans Unicode"/>
                <a:ea typeface="ＭＳ Ｐゴシック" pitchFamily="-111" charset="-128"/>
                <a:cs typeface="ＭＳ Ｐゴシック" pitchFamily="-111" charset="-128"/>
              </a:rPr>
              <a:t>P. </a:t>
            </a:r>
            <a:r>
              <a:rPr lang="en-US" sz="1200" b="0" i="0" u="none" strike="noStrike" kern="1200" baseline="0" dirty="0" err="1">
                <a:solidFill>
                  <a:schemeClr val="tx1"/>
                </a:solidFill>
                <a:latin typeface="Lucida Sans Unicode"/>
                <a:ea typeface="ＭＳ Ｐゴシック" pitchFamily="-111" charset="-128"/>
                <a:cs typeface="ＭＳ Ｐゴシック" pitchFamily="-111" charset="-128"/>
              </a:rPr>
              <a:t>Wareing</a:t>
            </a:r>
            <a:r>
              <a:rPr lang="en-US" sz="1200" b="0" i="0" u="none" strike="noStrike" kern="1200" baseline="0" dirty="0">
                <a:solidFill>
                  <a:schemeClr val="tx1"/>
                </a:solidFill>
                <a:latin typeface="Lucida Sans Unicode"/>
                <a:ea typeface="ＭＳ Ｐゴシック" pitchFamily="-111" charset="-128"/>
                <a:cs typeface="ＭＳ Ｐゴシック" pitchFamily="-111" charset="-128"/>
              </a:rPr>
              <a:t> and R.R.) Davenport</a:t>
            </a:r>
            <a:endParaRPr lang="en-US" dirty="0"/>
          </a:p>
        </p:txBody>
      </p:sp>
      <p:sp>
        <p:nvSpPr>
          <p:cNvPr id="4" name="Date Placeholder 3"/>
          <p:cNvSpPr>
            <a:spLocks noGrp="1"/>
          </p:cNvSpPr>
          <p:nvPr>
            <p:ph type="dt" idx="10"/>
          </p:nvPr>
        </p:nvSpPr>
        <p:spPr/>
        <p:txBody>
          <a:bodyPr/>
          <a:lstStyle/>
          <a:p>
            <a:pPr>
              <a:defRPr/>
            </a:pPr>
            <a:fld id="{BB20452E-8883-5147-AA9D-6D93D27285EC}" type="datetime1">
              <a:rPr lang="de-DE" smtClean="0"/>
              <a:pPr>
                <a:defRPr/>
              </a:pPr>
              <a:t>31.05.2018</a:t>
            </a:fld>
            <a:endParaRPr lang="de-DE" dirty="0"/>
          </a:p>
        </p:txBody>
      </p:sp>
      <p:sp>
        <p:nvSpPr>
          <p:cNvPr id="5" name="Slide Number Placeholder 4"/>
          <p:cNvSpPr>
            <a:spLocks noGrp="1"/>
          </p:cNvSpPr>
          <p:nvPr>
            <p:ph type="sldNum" sz="quarter" idx="11"/>
          </p:nvPr>
        </p:nvSpPr>
        <p:spPr/>
        <p:txBody>
          <a:bodyPr/>
          <a:lstStyle/>
          <a:p>
            <a:pPr>
              <a:defRPr/>
            </a:pPr>
            <a:fld id="{1184DDCB-7D1B-CB4F-980B-B02904018ECE}" type="slidenum">
              <a:rPr lang="de-DE" smtClean="0"/>
              <a:pPr>
                <a:defRPr/>
              </a:pPr>
              <a:t>2</a:t>
            </a:fld>
            <a:endParaRPr lang="de-DE" dirty="0"/>
          </a:p>
        </p:txBody>
      </p:sp>
    </p:spTree>
    <p:extLst>
      <p:ext uri="{BB962C8B-B14F-4D97-AF65-F5344CB8AC3E}">
        <p14:creationId xmlns:p14="http://schemas.microsoft.com/office/powerpoint/2010/main" val="4145736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dirty="0"/>
              <a:t>Source: </a:t>
            </a:r>
            <a:r>
              <a:rPr lang="en-US" sz="1200" b="1" i="0" u="none" strike="noStrike" kern="1200" baseline="0" dirty="0">
                <a:solidFill>
                  <a:schemeClr val="tx1"/>
                </a:solidFill>
                <a:latin typeface="Lucida Sans Unicode"/>
                <a:ea typeface="ＭＳ Ｐゴシック" pitchFamily="-111" charset="-128"/>
                <a:cs typeface="ＭＳ Ｐゴシック" pitchFamily="-111" charset="-128"/>
              </a:rPr>
              <a:t>Microbiology of soft drinks and fruit juices (</a:t>
            </a:r>
            <a:r>
              <a:rPr lang="en-US" sz="1200" b="0" i="0" u="none" strike="noStrike" kern="1200" baseline="0" dirty="0">
                <a:solidFill>
                  <a:schemeClr val="tx1"/>
                </a:solidFill>
                <a:latin typeface="Lucida Sans Unicode"/>
                <a:ea typeface="ＭＳ Ｐゴシック" pitchFamily="-111" charset="-128"/>
                <a:cs typeface="ＭＳ Ｐゴシック" pitchFamily="-111" charset="-128"/>
              </a:rPr>
              <a:t>P. </a:t>
            </a:r>
            <a:r>
              <a:rPr lang="en-US" sz="1200" b="0" i="0" u="none" strike="noStrike" kern="1200" baseline="0" dirty="0" err="1">
                <a:solidFill>
                  <a:schemeClr val="tx1"/>
                </a:solidFill>
                <a:latin typeface="Lucida Sans Unicode"/>
                <a:ea typeface="ＭＳ Ｐゴシック" pitchFamily="-111" charset="-128"/>
                <a:cs typeface="ＭＳ Ｐゴシック" pitchFamily="-111" charset="-128"/>
              </a:rPr>
              <a:t>Wareing</a:t>
            </a:r>
            <a:r>
              <a:rPr lang="en-US" sz="1200" b="0" i="0" u="none" strike="noStrike" kern="1200" baseline="0" dirty="0">
                <a:solidFill>
                  <a:schemeClr val="tx1"/>
                </a:solidFill>
                <a:latin typeface="Lucida Sans Unicode"/>
                <a:ea typeface="ＭＳ Ｐゴシック" pitchFamily="-111" charset="-128"/>
                <a:cs typeface="ＭＳ Ｐゴシック" pitchFamily="-111" charset="-128"/>
              </a:rPr>
              <a:t> and R.R.) Davenport</a:t>
            </a:r>
          </a:p>
          <a:p>
            <a:endParaRPr lang="en-US" dirty="0"/>
          </a:p>
        </p:txBody>
      </p:sp>
      <p:sp>
        <p:nvSpPr>
          <p:cNvPr id="4" name="Date Placeholder 3"/>
          <p:cNvSpPr>
            <a:spLocks noGrp="1"/>
          </p:cNvSpPr>
          <p:nvPr>
            <p:ph type="dt" idx="10"/>
          </p:nvPr>
        </p:nvSpPr>
        <p:spPr/>
        <p:txBody>
          <a:bodyPr/>
          <a:lstStyle/>
          <a:p>
            <a:pPr>
              <a:defRPr/>
            </a:pPr>
            <a:fld id="{BB20452E-8883-5147-AA9D-6D93D27285EC}" type="datetime1">
              <a:rPr lang="de-DE" smtClean="0"/>
              <a:pPr>
                <a:defRPr/>
              </a:pPr>
              <a:t>31.05.2018</a:t>
            </a:fld>
            <a:endParaRPr lang="de-DE" dirty="0"/>
          </a:p>
        </p:txBody>
      </p:sp>
      <p:sp>
        <p:nvSpPr>
          <p:cNvPr id="5" name="Slide Number Placeholder 4"/>
          <p:cNvSpPr>
            <a:spLocks noGrp="1"/>
          </p:cNvSpPr>
          <p:nvPr>
            <p:ph type="sldNum" sz="quarter" idx="11"/>
          </p:nvPr>
        </p:nvSpPr>
        <p:spPr/>
        <p:txBody>
          <a:bodyPr/>
          <a:lstStyle/>
          <a:p>
            <a:pPr>
              <a:defRPr/>
            </a:pPr>
            <a:fld id="{1184DDCB-7D1B-CB4F-980B-B02904018ECE}" type="slidenum">
              <a:rPr lang="de-DE" smtClean="0"/>
              <a:pPr>
                <a:defRPr/>
              </a:pPr>
              <a:t>3</a:t>
            </a:fld>
            <a:endParaRPr lang="de-DE" dirty="0"/>
          </a:p>
        </p:txBody>
      </p:sp>
    </p:spTree>
    <p:extLst>
      <p:ext uri="{BB962C8B-B14F-4D97-AF65-F5344CB8AC3E}">
        <p14:creationId xmlns:p14="http://schemas.microsoft.com/office/powerpoint/2010/main" val="2289987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BB20452E-8883-5147-AA9D-6D93D27285EC}" type="datetime1">
              <a:rPr lang="de-DE" smtClean="0"/>
              <a:pPr>
                <a:defRPr/>
              </a:pPr>
              <a:t>31.05.2018</a:t>
            </a:fld>
            <a:endParaRPr lang="de-DE" dirty="0"/>
          </a:p>
        </p:txBody>
      </p:sp>
      <p:sp>
        <p:nvSpPr>
          <p:cNvPr id="5" name="Slide Number Placeholder 4"/>
          <p:cNvSpPr>
            <a:spLocks noGrp="1"/>
          </p:cNvSpPr>
          <p:nvPr>
            <p:ph type="sldNum" sz="quarter" idx="11"/>
          </p:nvPr>
        </p:nvSpPr>
        <p:spPr/>
        <p:txBody>
          <a:bodyPr/>
          <a:lstStyle/>
          <a:p>
            <a:pPr>
              <a:defRPr/>
            </a:pPr>
            <a:fld id="{1184DDCB-7D1B-CB4F-980B-B02904018ECE}" type="slidenum">
              <a:rPr lang="de-DE" smtClean="0"/>
              <a:pPr>
                <a:defRPr/>
              </a:pPr>
              <a:t>4</a:t>
            </a:fld>
            <a:endParaRPr lang="de-DE" dirty="0"/>
          </a:p>
        </p:txBody>
      </p:sp>
    </p:spTree>
    <p:extLst>
      <p:ext uri="{BB962C8B-B14F-4D97-AF65-F5344CB8AC3E}">
        <p14:creationId xmlns:p14="http://schemas.microsoft.com/office/powerpoint/2010/main" val="86356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t>
            </a:r>
            <a:r>
              <a:rPr lang="en-US" dirty="0" err="1"/>
              <a:t>Colometric</a:t>
            </a:r>
            <a:r>
              <a:rPr lang="en-US" dirty="0"/>
              <a:t> biosensor : refer to journal “A colorimetric biosensor for the detection of foodborne bacteria”</a:t>
            </a:r>
          </a:p>
          <a:p>
            <a:r>
              <a:rPr lang="en-US" sz="1200" b="1" i="0" u="none" strike="noStrike" kern="1200" baseline="0" dirty="0">
                <a:solidFill>
                  <a:schemeClr val="tx1"/>
                </a:solidFill>
                <a:latin typeface="Lucida Sans Unicode"/>
                <a:ea typeface="ＭＳ Ｐゴシック" pitchFamily="-111" charset="-128"/>
                <a:cs typeface="ＭＳ Ｐゴシック" pitchFamily="-111" charset="-128"/>
              </a:rPr>
              <a:t>Remote Query Resonant-Circuit Sensors for Monitoring of Bacteria Growth: Application to Food Quality Control</a:t>
            </a:r>
            <a:endParaRPr lang="en-US" dirty="0"/>
          </a:p>
        </p:txBody>
      </p:sp>
      <p:sp>
        <p:nvSpPr>
          <p:cNvPr id="4" name="Date Placeholder 3"/>
          <p:cNvSpPr>
            <a:spLocks noGrp="1"/>
          </p:cNvSpPr>
          <p:nvPr>
            <p:ph type="dt" idx="10"/>
          </p:nvPr>
        </p:nvSpPr>
        <p:spPr/>
        <p:txBody>
          <a:bodyPr/>
          <a:lstStyle/>
          <a:p>
            <a:pPr>
              <a:defRPr/>
            </a:pPr>
            <a:fld id="{BB20452E-8883-5147-AA9D-6D93D27285EC}" type="datetime1">
              <a:rPr lang="de-DE" smtClean="0"/>
              <a:pPr>
                <a:defRPr/>
              </a:pPr>
              <a:t>31.05.2018</a:t>
            </a:fld>
            <a:endParaRPr lang="de-DE" dirty="0"/>
          </a:p>
        </p:txBody>
      </p:sp>
      <p:sp>
        <p:nvSpPr>
          <p:cNvPr id="5" name="Slide Number Placeholder 4"/>
          <p:cNvSpPr>
            <a:spLocks noGrp="1"/>
          </p:cNvSpPr>
          <p:nvPr>
            <p:ph type="sldNum" sz="quarter" idx="11"/>
          </p:nvPr>
        </p:nvSpPr>
        <p:spPr/>
        <p:txBody>
          <a:bodyPr/>
          <a:lstStyle/>
          <a:p>
            <a:pPr>
              <a:defRPr/>
            </a:pPr>
            <a:fld id="{1184DDCB-7D1B-CB4F-980B-B02904018ECE}" type="slidenum">
              <a:rPr lang="de-DE" smtClean="0"/>
              <a:pPr>
                <a:defRPr/>
              </a:pPr>
              <a:t>5</a:t>
            </a:fld>
            <a:endParaRPr lang="de-DE" dirty="0"/>
          </a:p>
        </p:txBody>
      </p:sp>
    </p:spTree>
    <p:extLst>
      <p:ext uri="{BB962C8B-B14F-4D97-AF65-F5344CB8AC3E}">
        <p14:creationId xmlns:p14="http://schemas.microsoft.com/office/powerpoint/2010/main" val="1871796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BB20452E-8883-5147-AA9D-6D93D27285EC}" type="datetime1">
              <a:rPr lang="de-DE" smtClean="0"/>
              <a:pPr>
                <a:defRPr/>
              </a:pPr>
              <a:t>31.05.2018</a:t>
            </a:fld>
            <a:endParaRPr lang="de-DE" dirty="0"/>
          </a:p>
        </p:txBody>
      </p:sp>
      <p:sp>
        <p:nvSpPr>
          <p:cNvPr id="5" name="Slide Number Placeholder 4"/>
          <p:cNvSpPr>
            <a:spLocks noGrp="1"/>
          </p:cNvSpPr>
          <p:nvPr>
            <p:ph type="sldNum" sz="quarter" idx="11"/>
          </p:nvPr>
        </p:nvSpPr>
        <p:spPr/>
        <p:txBody>
          <a:bodyPr/>
          <a:lstStyle/>
          <a:p>
            <a:pPr>
              <a:defRPr/>
            </a:pPr>
            <a:fld id="{1184DDCB-7D1B-CB4F-980B-B02904018ECE}" type="slidenum">
              <a:rPr lang="de-DE" smtClean="0"/>
              <a:pPr>
                <a:defRPr/>
              </a:pPr>
              <a:t>6</a:t>
            </a:fld>
            <a:endParaRPr lang="de-DE" dirty="0"/>
          </a:p>
        </p:txBody>
      </p:sp>
    </p:spTree>
    <p:extLst>
      <p:ext uri="{BB962C8B-B14F-4D97-AF65-F5344CB8AC3E}">
        <p14:creationId xmlns:p14="http://schemas.microsoft.com/office/powerpoint/2010/main" val="2670828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 </a:t>
            </a:r>
            <a:r>
              <a:rPr lang="en-US" sz="1200" b="1" i="0" u="none" strike="noStrike" kern="1200" baseline="0" dirty="0">
                <a:solidFill>
                  <a:schemeClr val="tx1"/>
                </a:solidFill>
                <a:latin typeface="Lucida Sans Unicode"/>
                <a:ea typeface="ＭＳ Ｐゴシック" pitchFamily="-111" charset="-128"/>
                <a:cs typeface="ＭＳ Ｐゴシック" pitchFamily="-111" charset="-128"/>
              </a:rPr>
              <a:t>Emerging Preservation Techniques for Controlling Spoilage and Pathogenic Microorganisms in Fruit Juices</a:t>
            </a:r>
          </a:p>
          <a:p>
            <a:r>
              <a:rPr lang="en-US" sz="1200" b="1" i="0" u="none" strike="noStrike" kern="1200" baseline="0" dirty="0">
                <a:solidFill>
                  <a:schemeClr val="tx1"/>
                </a:solidFill>
                <a:latin typeface="Lucida Sans Unicode"/>
                <a:ea typeface="ＭＳ Ｐゴシック" pitchFamily="-111" charset="-128"/>
                <a:cs typeface="ＭＳ Ｐゴシック" pitchFamily="-111" charset="-128"/>
              </a:rPr>
              <a:t>- Microbes Associated with Freshly Prepared Juices of Citrus and Carrots</a:t>
            </a:r>
            <a:endParaRPr lang="en-US" dirty="0"/>
          </a:p>
        </p:txBody>
      </p:sp>
      <p:sp>
        <p:nvSpPr>
          <p:cNvPr id="4" name="Date Placeholder 3"/>
          <p:cNvSpPr>
            <a:spLocks noGrp="1"/>
          </p:cNvSpPr>
          <p:nvPr>
            <p:ph type="dt" idx="10"/>
          </p:nvPr>
        </p:nvSpPr>
        <p:spPr/>
        <p:txBody>
          <a:bodyPr/>
          <a:lstStyle/>
          <a:p>
            <a:pPr>
              <a:defRPr/>
            </a:pPr>
            <a:fld id="{BB20452E-8883-5147-AA9D-6D93D27285EC}" type="datetime1">
              <a:rPr lang="de-DE" smtClean="0"/>
              <a:pPr>
                <a:defRPr/>
              </a:pPr>
              <a:t>31.05.2018</a:t>
            </a:fld>
            <a:endParaRPr lang="de-DE" dirty="0"/>
          </a:p>
        </p:txBody>
      </p:sp>
      <p:sp>
        <p:nvSpPr>
          <p:cNvPr id="5" name="Slide Number Placeholder 4"/>
          <p:cNvSpPr>
            <a:spLocks noGrp="1"/>
          </p:cNvSpPr>
          <p:nvPr>
            <p:ph type="sldNum" sz="quarter" idx="11"/>
          </p:nvPr>
        </p:nvSpPr>
        <p:spPr/>
        <p:txBody>
          <a:bodyPr/>
          <a:lstStyle/>
          <a:p>
            <a:pPr>
              <a:defRPr/>
            </a:pPr>
            <a:fld id="{1184DDCB-7D1B-CB4F-980B-B02904018ECE}" type="slidenum">
              <a:rPr lang="de-DE" smtClean="0"/>
              <a:pPr>
                <a:defRPr/>
              </a:pPr>
              <a:t>8</a:t>
            </a:fld>
            <a:endParaRPr lang="de-DE" dirty="0"/>
          </a:p>
        </p:txBody>
      </p:sp>
    </p:spTree>
    <p:extLst>
      <p:ext uri="{BB962C8B-B14F-4D97-AF65-F5344CB8AC3E}">
        <p14:creationId xmlns:p14="http://schemas.microsoft.com/office/powerpoint/2010/main" val="2869257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BB20452E-8883-5147-AA9D-6D93D27285EC}" type="datetime1">
              <a:rPr lang="de-DE" smtClean="0"/>
              <a:pPr>
                <a:defRPr/>
              </a:pPr>
              <a:t>31.05.2018</a:t>
            </a:fld>
            <a:endParaRPr lang="de-DE" dirty="0"/>
          </a:p>
        </p:txBody>
      </p:sp>
      <p:sp>
        <p:nvSpPr>
          <p:cNvPr id="5" name="Slide Number Placeholder 4"/>
          <p:cNvSpPr>
            <a:spLocks noGrp="1"/>
          </p:cNvSpPr>
          <p:nvPr>
            <p:ph type="sldNum" sz="quarter" idx="11"/>
          </p:nvPr>
        </p:nvSpPr>
        <p:spPr/>
        <p:txBody>
          <a:bodyPr/>
          <a:lstStyle/>
          <a:p>
            <a:pPr>
              <a:defRPr/>
            </a:pPr>
            <a:fld id="{1184DDCB-7D1B-CB4F-980B-B02904018ECE}" type="slidenum">
              <a:rPr lang="de-DE" smtClean="0"/>
              <a:pPr>
                <a:defRPr/>
              </a:pPr>
              <a:t>10</a:t>
            </a:fld>
            <a:endParaRPr lang="de-DE" dirty="0"/>
          </a:p>
        </p:txBody>
      </p:sp>
    </p:spTree>
    <p:extLst>
      <p:ext uri="{BB962C8B-B14F-4D97-AF65-F5344CB8AC3E}">
        <p14:creationId xmlns:p14="http://schemas.microsoft.com/office/powerpoint/2010/main" val="1684885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t>
            </a:r>
            <a:r>
              <a:rPr lang="en-US" sz="1200" b="0" i="0" u="none" strike="noStrike" kern="1200" baseline="0" dirty="0" err="1">
                <a:solidFill>
                  <a:schemeClr val="tx1"/>
                </a:solidFill>
                <a:latin typeface="Lucida Sans Unicode"/>
                <a:ea typeface="ＭＳ Ｐゴシック" pitchFamily="-111" charset="-128"/>
                <a:cs typeface="ＭＳ Ｐゴシック" pitchFamily="-111" charset="-128"/>
              </a:rPr>
              <a:t>Magnetoelastic</a:t>
            </a:r>
            <a:r>
              <a:rPr lang="en-US" sz="1200" b="0" i="0" u="none" strike="noStrike" kern="1200" baseline="0" dirty="0">
                <a:solidFill>
                  <a:schemeClr val="tx1"/>
                </a:solidFill>
                <a:latin typeface="Lucida Sans Unicode"/>
                <a:ea typeface="ＭＳ Ｐゴシック" pitchFamily="-111" charset="-128"/>
                <a:cs typeface="ＭＳ Ｐゴシック" pitchFamily="-111" charset="-128"/>
              </a:rPr>
              <a:t> biosensor for the detection of </a:t>
            </a:r>
            <a:r>
              <a:rPr lang="en-US" sz="1200" b="0" i="0" u="none" strike="noStrike" kern="1200" baseline="0" dirty="0" err="1">
                <a:solidFill>
                  <a:schemeClr val="tx1"/>
                </a:solidFill>
                <a:latin typeface="Lucida Sans Unicode"/>
                <a:ea typeface="ＭＳ Ｐゴシック" pitchFamily="-111" charset="-128"/>
                <a:cs typeface="ＭＳ Ｐゴシック" pitchFamily="-111" charset="-128"/>
              </a:rPr>
              <a:t>Salmonell</a:t>
            </a:r>
            <a:r>
              <a:rPr lang="en-US" sz="1200" b="0" i="0" u="none" strike="noStrike" kern="1200" baseline="0" dirty="0">
                <a:solidFill>
                  <a:schemeClr val="tx1"/>
                </a:solidFill>
                <a:latin typeface="Lucida Sans Unicode"/>
                <a:ea typeface="ＭＳ Ｐゴシック" pitchFamily="-111" charset="-128"/>
                <a:cs typeface="ＭＳ Ｐゴシック" pitchFamily="-111" charset="-128"/>
              </a:rPr>
              <a:t> typhimurium in food products</a:t>
            </a:r>
          </a:p>
          <a:p>
            <a:endParaRPr lang="en-US" dirty="0"/>
          </a:p>
        </p:txBody>
      </p:sp>
      <p:sp>
        <p:nvSpPr>
          <p:cNvPr id="4" name="Date Placeholder 3"/>
          <p:cNvSpPr>
            <a:spLocks noGrp="1"/>
          </p:cNvSpPr>
          <p:nvPr>
            <p:ph type="dt" idx="10"/>
          </p:nvPr>
        </p:nvSpPr>
        <p:spPr/>
        <p:txBody>
          <a:bodyPr/>
          <a:lstStyle/>
          <a:p>
            <a:pPr>
              <a:defRPr/>
            </a:pPr>
            <a:fld id="{BB20452E-8883-5147-AA9D-6D93D27285EC}" type="datetime1">
              <a:rPr lang="de-DE" smtClean="0"/>
              <a:pPr>
                <a:defRPr/>
              </a:pPr>
              <a:t>31.05.2018</a:t>
            </a:fld>
            <a:endParaRPr lang="de-DE" dirty="0"/>
          </a:p>
        </p:txBody>
      </p:sp>
      <p:sp>
        <p:nvSpPr>
          <p:cNvPr id="5" name="Slide Number Placeholder 4"/>
          <p:cNvSpPr>
            <a:spLocks noGrp="1"/>
          </p:cNvSpPr>
          <p:nvPr>
            <p:ph type="sldNum" sz="quarter" idx="11"/>
          </p:nvPr>
        </p:nvSpPr>
        <p:spPr/>
        <p:txBody>
          <a:bodyPr/>
          <a:lstStyle/>
          <a:p>
            <a:pPr>
              <a:defRPr/>
            </a:pPr>
            <a:fld id="{1184DDCB-7D1B-CB4F-980B-B02904018ECE}" type="slidenum">
              <a:rPr lang="de-DE" smtClean="0"/>
              <a:pPr>
                <a:defRPr/>
              </a:pPr>
              <a:t>11</a:t>
            </a:fld>
            <a:endParaRPr lang="de-DE" dirty="0"/>
          </a:p>
        </p:txBody>
      </p:sp>
    </p:spTree>
    <p:extLst>
      <p:ext uri="{BB962C8B-B14F-4D97-AF65-F5344CB8AC3E}">
        <p14:creationId xmlns:p14="http://schemas.microsoft.com/office/powerpoint/2010/main" val="3819416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Benutzerdefiniertes Layout">
    <p:spTree>
      <p:nvGrpSpPr>
        <p:cNvPr id="1" name=""/>
        <p:cNvGrpSpPr/>
        <p:nvPr/>
      </p:nvGrpSpPr>
      <p:grpSpPr>
        <a:xfrm>
          <a:off x="0" y="0"/>
          <a:ext cx="0" cy="0"/>
          <a:chOff x="0" y="0"/>
          <a:chExt cx="0" cy="0"/>
        </a:xfrm>
      </p:grpSpPr>
      <p:sp>
        <p:nvSpPr>
          <p:cNvPr id="3" name="Textplatzhalter 2"/>
          <p:cNvSpPr>
            <a:spLocks noGrp="1"/>
          </p:cNvSpPr>
          <p:nvPr>
            <p:ph type="body" sz="quarter" idx="10"/>
          </p:nvPr>
        </p:nvSpPr>
        <p:spPr>
          <a:xfrm>
            <a:off x="2" y="1143000"/>
            <a:ext cx="8537574" cy="3644900"/>
          </a:xfrm>
          <a:prstGeom prst="rect">
            <a:avLst/>
          </a:prstGeom>
        </p:spPr>
        <p:txBody>
          <a:bodyPr vert="horz" lIns="254000"/>
          <a:lstStyle>
            <a:lvl1pPr marL="579120" indent="-228600">
              <a:lnSpc>
                <a:spcPct val="100000"/>
              </a:lnSpc>
              <a:spcBef>
                <a:spcPts val="0"/>
              </a:spcBef>
              <a:spcAft>
                <a:spcPts val="0"/>
              </a:spcAft>
              <a:buSzPct val="150000"/>
              <a:buFont typeface="Arial"/>
              <a:buChar char="•"/>
              <a:defRPr sz="1800">
                <a:solidFill>
                  <a:srgbClr val="000000"/>
                </a:solidFill>
                <a:latin typeface="Lucida Sans Unicode"/>
              </a:defRPr>
            </a:lvl1pPr>
            <a:lvl2pPr marL="579120" indent="-228600">
              <a:lnSpc>
                <a:spcPct val="100000"/>
              </a:lnSpc>
              <a:spcBef>
                <a:spcPts val="0"/>
              </a:spcBef>
              <a:spcAft>
                <a:spcPts val="0"/>
              </a:spcAft>
              <a:buSzPct val="150000"/>
              <a:buFont typeface="Arial"/>
              <a:buChar char="•"/>
              <a:defRPr sz="1800">
                <a:solidFill>
                  <a:srgbClr val="000000"/>
                </a:solidFill>
                <a:latin typeface="Lucida Sans Unicode"/>
              </a:defRPr>
            </a:lvl2pPr>
            <a:lvl3pPr marL="579120" indent="-228600">
              <a:lnSpc>
                <a:spcPct val="100000"/>
              </a:lnSpc>
              <a:spcBef>
                <a:spcPts val="0"/>
              </a:spcBef>
              <a:spcAft>
                <a:spcPts val="0"/>
              </a:spcAft>
              <a:buSzPct val="150000"/>
              <a:buFont typeface="Arial"/>
              <a:buChar char="•"/>
              <a:defRPr sz="1800">
                <a:solidFill>
                  <a:srgbClr val="000000"/>
                </a:solidFill>
                <a:latin typeface="Lucida Sans Unicode"/>
              </a:defRPr>
            </a:lvl3pPr>
            <a:lvl4pPr marL="579120" indent="-228600">
              <a:lnSpc>
                <a:spcPct val="100000"/>
              </a:lnSpc>
              <a:spcBef>
                <a:spcPts val="0"/>
              </a:spcBef>
              <a:spcAft>
                <a:spcPts val="0"/>
              </a:spcAft>
              <a:buSzPct val="150000"/>
              <a:buFont typeface="Arial"/>
              <a:buChar char="•"/>
              <a:defRPr sz="1800">
                <a:solidFill>
                  <a:srgbClr val="000000"/>
                </a:solidFill>
                <a:latin typeface="Lucida Sans Unicode"/>
              </a:defRPr>
            </a:lvl4pPr>
            <a:lvl5pPr marL="579120" indent="-228600">
              <a:lnSpc>
                <a:spcPct val="100000"/>
              </a:lnSpc>
              <a:spcBef>
                <a:spcPts val="0"/>
              </a:spcBef>
              <a:spcAft>
                <a:spcPts val="0"/>
              </a:spcAft>
              <a:buSzPct val="150000"/>
              <a:buFont typeface="Arial"/>
              <a:buChar char="•"/>
              <a:defRPr sz="1800">
                <a:solidFill>
                  <a:srgbClr val="000000"/>
                </a:solidFill>
                <a:latin typeface="Lucida Sans Unicod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0" name="Titel 1"/>
          <p:cNvSpPr>
            <a:spLocks noGrp="1"/>
          </p:cNvSpPr>
          <p:nvPr>
            <p:ph type="title"/>
          </p:nvPr>
        </p:nvSpPr>
        <p:spPr>
          <a:xfrm>
            <a:off x="3" y="685800"/>
            <a:ext cx="8537574" cy="457200"/>
          </a:xfrm>
          <a:prstGeom prst="rect">
            <a:avLst/>
          </a:prstGeom>
        </p:spPr>
        <p:txBody>
          <a:bodyPr wrap="square" tIns="50800"/>
          <a:lstStyle>
            <a:lvl1pPr marL="533400">
              <a:lnSpc>
                <a:spcPct val="100000"/>
              </a:lnSpc>
              <a:defRPr sz="2400" b="1">
                <a:solidFill>
                  <a:srgbClr val="000000"/>
                </a:solidFill>
                <a:latin typeface="Lucida Sans Unicode"/>
              </a:defRPr>
            </a:lvl1pPr>
          </a:lstStyle>
          <a:p>
            <a:r>
              <a:rPr lang="en-US"/>
              <a:t>Click to edit Master title style</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Benutzerdefiniertes Layout">
    <p:spTree>
      <p:nvGrpSpPr>
        <p:cNvPr id="1" name=""/>
        <p:cNvGrpSpPr/>
        <p:nvPr/>
      </p:nvGrpSpPr>
      <p:grpSpPr>
        <a:xfrm>
          <a:off x="0" y="0"/>
          <a:ext cx="0" cy="0"/>
          <a:chOff x="0" y="0"/>
          <a:chExt cx="0" cy="0"/>
        </a:xfrm>
      </p:grpSpPr>
      <p:sp>
        <p:nvSpPr>
          <p:cNvPr id="3" name="Textplatzhalter 2"/>
          <p:cNvSpPr>
            <a:spLocks noGrp="1"/>
          </p:cNvSpPr>
          <p:nvPr>
            <p:ph type="body" sz="quarter" idx="10"/>
          </p:nvPr>
        </p:nvSpPr>
        <p:spPr>
          <a:xfrm>
            <a:off x="2" y="1143000"/>
            <a:ext cx="8537574" cy="3644900"/>
          </a:xfrm>
          <a:prstGeom prst="rect">
            <a:avLst/>
          </a:prstGeom>
        </p:spPr>
        <p:txBody>
          <a:bodyPr vert="horz" lIns="254000"/>
          <a:lstStyle>
            <a:lvl1pPr marL="579120" indent="-228600">
              <a:lnSpc>
                <a:spcPct val="150000"/>
              </a:lnSpc>
              <a:spcBef>
                <a:spcPts val="0"/>
              </a:spcBef>
              <a:spcAft>
                <a:spcPts val="0"/>
              </a:spcAft>
              <a:buSzPct val="150000"/>
              <a:buFont typeface="Arial"/>
              <a:buChar char="•"/>
              <a:defRPr sz="1800">
                <a:solidFill>
                  <a:srgbClr val="000000"/>
                </a:solidFill>
                <a:latin typeface="Lucida Sans Unicode"/>
              </a:defRPr>
            </a:lvl1pPr>
            <a:lvl2pPr marL="579120" indent="-228600">
              <a:lnSpc>
                <a:spcPct val="150000"/>
              </a:lnSpc>
              <a:spcBef>
                <a:spcPts val="0"/>
              </a:spcBef>
              <a:spcAft>
                <a:spcPts val="0"/>
              </a:spcAft>
              <a:buSzPct val="150000"/>
              <a:buFont typeface="Arial"/>
              <a:buChar char="•"/>
              <a:defRPr sz="1800">
                <a:solidFill>
                  <a:srgbClr val="000000"/>
                </a:solidFill>
                <a:latin typeface="Lucida Sans Unicode"/>
              </a:defRPr>
            </a:lvl2pPr>
            <a:lvl3pPr marL="579120" indent="-228600">
              <a:lnSpc>
                <a:spcPct val="150000"/>
              </a:lnSpc>
              <a:spcBef>
                <a:spcPts val="0"/>
              </a:spcBef>
              <a:spcAft>
                <a:spcPts val="0"/>
              </a:spcAft>
              <a:buSzPct val="150000"/>
              <a:buFont typeface="Arial"/>
              <a:buChar char="•"/>
              <a:defRPr sz="1800">
                <a:solidFill>
                  <a:srgbClr val="000000"/>
                </a:solidFill>
                <a:latin typeface="Lucida Sans Unicode"/>
              </a:defRPr>
            </a:lvl3pPr>
            <a:lvl4pPr marL="579120" indent="-228600">
              <a:lnSpc>
                <a:spcPct val="150000"/>
              </a:lnSpc>
              <a:spcBef>
                <a:spcPts val="0"/>
              </a:spcBef>
              <a:spcAft>
                <a:spcPts val="0"/>
              </a:spcAft>
              <a:buSzPct val="150000"/>
              <a:buFont typeface="Arial"/>
              <a:buChar char="•"/>
              <a:defRPr sz="1800">
                <a:solidFill>
                  <a:srgbClr val="000000"/>
                </a:solidFill>
                <a:latin typeface="Lucida Sans Unicode"/>
              </a:defRPr>
            </a:lvl4pPr>
            <a:lvl5pPr marL="579120" indent="-228600">
              <a:lnSpc>
                <a:spcPct val="150000"/>
              </a:lnSpc>
              <a:spcBef>
                <a:spcPts val="0"/>
              </a:spcBef>
              <a:spcAft>
                <a:spcPts val="0"/>
              </a:spcAft>
              <a:buSzPct val="150000"/>
              <a:buFont typeface="Arial"/>
              <a:buChar char="•"/>
              <a:defRPr sz="1800">
                <a:solidFill>
                  <a:srgbClr val="000000"/>
                </a:solidFill>
                <a:latin typeface="Lucida Sans Unicod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0" name="Titel 1"/>
          <p:cNvSpPr>
            <a:spLocks noGrp="1"/>
          </p:cNvSpPr>
          <p:nvPr>
            <p:ph type="title"/>
          </p:nvPr>
        </p:nvSpPr>
        <p:spPr>
          <a:xfrm>
            <a:off x="2" y="685800"/>
            <a:ext cx="8605837" cy="457200"/>
          </a:xfrm>
          <a:prstGeom prst="rect">
            <a:avLst/>
          </a:prstGeom>
        </p:spPr>
        <p:txBody>
          <a:bodyPr wrap="square" tIns="50800"/>
          <a:lstStyle>
            <a:lvl1pPr marL="533400">
              <a:lnSpc>
                <a:spcPct val="100000"/>
              </a:lnSpc>
              <a:defRPr sz="2400" b="1">
                <a:solidFill>
                  <a:schemeClr val="tx1"/>
                </a:solidFill>
                <a:latin typeface="Lucida Sans Unicode"/>
              </a:defRPr>
            </a:lvl1pPr>
          </a:lstStyle>
          <a:p>
            <a:r>
              <a:rPr lang="en-US"/>
              <a:t>Click to edit Master title style</a:t>
            </a:r>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Benutzerdefiniertes Layout">
    <p:spTree>
      <p:nvGrpSpPr>
        <p:cNvPr id="1" name=""/>
        <p:cNvGrpSpPr/>
        <p:nvPr/>
      </p:nvGrpSpPr>
      <p:grpSpPr>
        <a:xfrm>
          <a:off x="0" y="0"/>
          <a:ext cx="0" cy="0"/>
          <a:chOff x="0" y="0"/>
          <a:chExt cx="0" cy="0"/>
        </a:xfrm>
      </p:grpSpPr>
      <p:sp>
        <p:nvSpPr>
          <p:cNvPr id="8" name="Rechteck 7"/>
          <p:cNvSpPr/>
          <p:nvPr userDrawn="1"/>
        </p:nvSpPr>
        <p:spPr bwMode="auto">
          <a:xfrm>
            <a:off x="0" y="685800"/>
            <a:ext cx="9144000" cy="6170612"/>
          </a:xfrm>
          <a:prstGeom prst="rect">
            <a:avLst/>
          </a:prstGeom>
          <a:solidFill>
            <a:schemeClr val="tx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rgbClr val="000000"/>
              </a:solidFill>
              <a:effectLst/>
              <a:latin typeface="Lucida Sans Unicode"/>
              <a:ea typeface="ヒラギノ角ゴ Pro W3" pitchFamily="-111" charset="-128"/>
              <a:cs typeface="ヒラギノ角ゴ Pro W3" pitchFamily="-111" charset="-128"/>
            </a:endParaRPr>
          </a:p>
        </p:txBody>
      </p:sp>
      <p:sp>
        <p:nvSpPr>
          <p:cNvPr id="3" name="Textplatzhalter 2"/>
          <p:cNvSpPr>
            <a:spLocks noGrp="1"/>
          </p:cNvSpPr>
          <p:nvPr>
            <p:ph type="body" sz="quarter" idx="10"/>
          </p:nvPr>
        </p:nvSpPr>
        <p:spPr>
          <a:xfrm>
            <a:off x="2" y="1143000"/>
            <a:ext cx="8537574" cy="3644900"/>
          </a:xfrm>
          <a:prstGeom prst="rect">
            <a:avLst/>
          </a:prstGeom>
        </p:spPr>
        <p:txBody>
          <a:bodyPr vert="horz" lIns="254000"/>
          <a:lstStyle>
            <a:lvl1pPr marL="579120" indent="-228600">
              <a:lnSpc>
                <a:spcPct val="100000"/>
              </a:lnSpc>
              <a:spcBef>
                <a:spcPts val="0"/>
              </a:spcBef>
              <a:spcAft>
                <a:spcPts val="0"/>
              </a:spcAft>
              <a:buSzPct val="150000"/>
              <a:buFont typeface="Arial"/>
              <a:buChar char="•"/>
              <a:defRPr sz="1800">
                <a:solidFill>
                  <a:schemeClr val="tx1"/>
                </a:solidFill>
                <a:latin typeface="Lucida Sans Unicode"/>
              </a:defRPr>
            </a:lvl1pPr>
            <a:lvl2pPr marL="579120" indent="-228600">
              <a:lnSpc>
                <a:spcPct val="100000"/>
              </a:lnSpc>
              <a:spcBef>
                <a:spcPts val="0"/>
              </a:spcBef>
              <a:spcAft>
                <a:spcPts val="0"/>
              </a:spcAft>
              <a:buSzPct val="150000"/>
              <a:buFont typeface="Arial"/>
              <a:buChar char="•"/>
              <a:defRPr sz="1800">
                <a:solidFill>
                  <a:schemeClr val="tx1"/>
                </a:solidFill>
                <a:latin typeface="Lucida Sans Unicode"/>
              </a:defRPr>
            </a:lvl2pPr>
            <a:lvl3pPr marL="579120" indent="-228600">
              <a:lnSpc>
                <a:spcPct val="100000"/>
              </a:lnSpc>
              <a:spcBef>
                <a:spcPts val="0"/>
              </a:spcBef>
              <a:spcAft>
                <a:spcPts val="0"/>
              </a:spcAft>
              <a:buSzPct val="150000"/>
              <a:buFont typeface="Arial"/>
              <a:buChar char="•"/>
              <a:defRPr sz="1800">
                <a:solidFill>
                  <a:schemeClr val="tx1"/>
                </a:solidFill>
                <a:latin typeface="Lucida Sans Unicode"/>
              </a:defRPr>
            </a:lvl3pPr>
            <a:lvl4pPr marL="579120" indent="-228600">
              <a:lnSpc>
                <a:spcPct val="100000"/>
              </a:lnSpc>
              <a:spcBef>
                <a:spcPts val="0"/>
              </a:spcBef>
              <a:spcAft>
                <a:spcPts val="0"/>
              </a:spcAft>
              <a:buSzPct val="150000"/>
              <a:buFont typeface="Arial"/>
              <a:buChar char="•"/>
              <a:defRPr sz="1800">
                <a:solidFill>
                  <a:schemeClr val="tx1"/>
                </a:solidFill>
                <a:latin typeface="Lucida Sans Unicode"/>
              </a:defRPr>
            </a:lvl4pPr>
            <a:lvl5pPr marL="579120" indent="-228600">
              <a:lnSpc>
                <a:spcPct val="100000"/>
              </a:lnSpc>
              <a:spcBef>
                <a:spcPts val="0"/>
              </a:spcBef>
              <a:spcAft>
                <a:spcPts val="0"/>
              </a:spcAft>
              <a:buSzPct val="150000"/>
              <a:buFont typeface="Arial"/>
              <a:buChar char="•"/>
              <a:defRPr sz="1800">
                <a:solidFill>
                  <a:schemeClr val="tx1"/>
                </a:solidFill>
                <a:latin typeface="Lucida Sans Unicod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0" name="Titel 1"/>
          <p:cNvSpPr>
            <a:spLocks noGrp="1"/>
          </p:cNvSpPr>
          <p:nvPr>
            <p:ph type="title"/>
          </p:nvPr>
        </p:nvSpPr>
        <p:spPr>
          <a:xfrm>
            <a:off x="2" y="685800"/>
            <a:ext cx="8605837" cy="457200"/>
          </a:xfrm>
          <a:prstGeom prst="rect">
            <a:avLst/>
          </a:prstGeom>
        </p:spPr>
        <p:txBody>
          <a:bodyPr wrap="square" tIns="50800"/>
          <a:lstStyle>
            <a:lvl1pPr marL="533400">
              <a:lnSpc>
                <a:spcPct val="100000"/>
              </a:lnSpc>
              <a:defRPr sz="2400" b="1">
                <a:solidFill>
                  <a:srgbClr val="FFFFFF"/>
                </a:solidFill>
                <a:latin typeface="Lucida Sans Unicode"/>
              </a:defRPr>
            </a:lvl1pPr>
          </a:lstStyle>
          <a:p>
            <a:r>
              <a:rPr lang="en-US"/>
              <a:t>Click to edit Master title style</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Benutzerdefiniertes Layout">
    <p:spTree>
      <p:nvGrpSpPr>
        <p:cNvPr id="1" name=""/>
        <p:cNvGrpSpPr/>
        <p:nvPr/>
      </p:nvGrpSpPr>
      <p:grpSpPr>
        <a:xfrm>
          <a:off x="0" y="0"/>
          <a:ext cx="0" cy="0"/>
          <a:chOff x="0" y="0"/>
          <a:chExt cx="0" cy="0"/>
        </a:xfrm>
      </p:grpSpPr>
      <p:sp>
        <p:nvSpPr>
          <p:cNvPr id="5" name="Rechteck 4"/>
          <p:cNvSpPr/>
          <p:nvPr userDrawn="1"/>
        </p:nvSpPr>
        <p:spPr bwMode="auto">
          <a:xfrm>
            <a:off x="0" y="685800"/>
            <a:ext cx="9144000" cy="6170612"/>
          </a:xfrm>
          <a:prstGeom prst="rect">
            <a:avLst/>
          </a:prstGeom>
          <a:solidFill>
            <a:schemeClr val="tx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rgbClr val="000000"/>
              </a:solidFill>
              <a:effectLst/>
              <a:latin typeface="Lucida Sans Unicode"/>
              <a:ea typeface="ヒラギノ角ゴ Pro W3" pitchFamily="-111" charset="-128"/>
              <a:cs typeface="ヒラギノ角ゴ Pro W3" pitchFamily="-111" charset="-128"/>
            </a:endParaRPr>
          </a:p>
        </p:txBody>
      </p:sp>
      <p:sp>
        <p:nvSpPr>
          <p:cNvPr id="3" name="Textplatzhalter 2"/>
          <p:cNvSpPr>
            <a:spLocks noGrp="1"/>
          </p:cNvSpPr>
          <p:nvPr>
            <p:ph type="body" sz="quarter" idx="10"/>
          </p:nvPr>
        </p:nvSpPr>
        <p:spPr>
          <a:xfrm>
            <a:off x="2" y="1143000"/>
            <a:ext cx="8537574" cy="3644900"/>
          </a:xfrm>
          <a:prstGeom prst="rect">
            <a:avLst/>
          </a:prstGeom>
        </p:spPr>
        <p:txBody>
          <a:bodyPr vert="horz" lIns="254000"/>
          <a:lstStyle>
            <a:lvl1pPr marL="579120" indent="-228600">
              <a:lnSpc>
                <a:spcPct val="150000"/>
              </a:lnSpc>
              <a:spcBef>
                <a:spcPts val="0"/>
              </a:spcBef>
              <a:spcAft>
                <a:spcPts val="0"/>
              </a:spcAft>
              <a:buSzPct val="150000"/>
              <a:buFont typeface="Arial"/>
              <a:buChar char="•"/>
              <a:defRPr sz="1800">
                <a:solidFill>
                  <a:srgbClr val="000000"/>
                </a:solidFill>
                <a:latin typeface="Lucida Sans Unicode"/>
              </a:defRPr>
            </a:lvl1pPr>
            <a:lvl2pPr marL="579120" indent="-228600">
              <a:lnSpc>
                <a:spcPct val="150000"/>
              </a:lnSpc>
              <a:spcBef>
                <a:spcPts val="0"/>
              </a:spcBef>
              <a:spcAft>
                <a:spcPts val="0"/>
              </a:spcAft>
              <a:buSzPct val="150000"/>
              <a:buFont typeface="Arial"/>
              <a:buChar char="•"/>
              <a:defRPr sz="1800">
                <a:solidFill>
                  <a:srgbClr val="000000"/>
                </a:solidFill>
                <a:latin typeface="Lucida Sans Unicode"/>
              </a:defRPr>
            </a:lvl2pPr>
            <a:lvl3pPr marL="579120" indent="-228600">
              <a:lnSpc>
                <a:spcPct val="150000"/>
              </a:lnSpc>
              <a:spcBef>
                <a:spcPts val="0"/>
              </a:spcBef>
              <a:spcAft>
                <a:spcPts val="0"/>
              </a:spcAft>
              <a:buSzPct val="150000"/>
              <a:buFont typeface="Arial"/>
              <a:buChar char="•"/>
              <a:defRPr sz="1800">
                <a:solidFill>
                  <a:srgbClr val="000000"/>
                </a:solidFill>
                <a:latin typeface="Lucida Sans Unicode"/>
              </a:defRPr>
            </a:lvl3pPr>
            <a:lvl4pPr marL="579120" indent="-228600">
              <a:lnSpc>
                <a:spcPct val="150000"/>
              </a:lnSpc>
              <a:spcBef>
                <a:spcPts val="0"/>
              </a:spcBef>
              <a:spcAft>
                <a:spcPts val="0"/>
              </a:spcAft>
              <a:buSzPct val="150000"/>
              <a:buFont typeface="Arial"/>
              <a:buChar char="•"/>
              <a:defRPr sz="1800">
                <a:solidFill>
                  <a:srgbClr val="000000"/>
                </a:solidFill>
                <a:latin typeface="Lucida Sans Unicode"/>
              </a:defRPr>
            </a:lvl4pPr>
            <a:lvl5pPr marL="579120" indent="-228600">
              <a:lnSpc>
                <a:spcPct val="150000"/>
              </a:lnSpc>
              <a:spcBef>
                <a:spcPts val="0"/>
              </a:spcBef>
              <a:spcAft>
                <a:spcPts val="0"/>
              </a:spcAft>
              <a:buSzPct val="150000"/>
              <a:buFont typeface="Arial"/>
              <a:buChar char="•"/>
              <a:defRPr sz="1800">
                <a:solidFill>
                  <a:srgbClr val="000000"/>
                </a:solidFill>
                <a:latin typeface="Lucida Sans Unicod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0" name="Titel 1"/>
          <p:cNvSpPr>
            <a:spLocks noGrp="1"/>
          </p:cNvSpPr>
          <p:nvPr>
            <p:ph type="title"/>
          </p:nvPr>
        </p:nvSpPr>
        <p:spPr>
          <a:xfrm>
            <a:off x="2" y="685800"/>
            <a:ext cx="8605837" cy="457200"/>
          </a:xfrm>
          <a:prstGeom prst="rect">
            <a:avLst/>
          </a:prstGeom>
        </p:spPr>
        <p:txBody>
          <a:bodyPr wrap="square" tIns="50800"/>
          <a:lstStyle>
            <a:lvl1pPr marL="533400">
              <a:lnSpc>
                <a:spcPct val="100000"/>
              </a:lnSpc>
              <a:defRPr sz="2400" b="1">
                <a:solidFill>
                  <a:srgbClr val="FFFFFF"/>
                </a:solidFill>
                <a:latin typeface="Lucida Sans Unicode"/>
              </a:defRPr>
            </a:lvl1pPr>
          </a:lstStyle>
          <a:p>
            <a:r>
              <a:rPr lang="en-US"/>
              <a:t>Click to edit Master title style</a:t>
            </a:r>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Benutzerdefiniertes Layout">
    <p:spTree>
      <p:nvGrpSpPr>
        <p:cNvPr id="1" name=""/>
        <p:cNvGrpSpPr/>
        <p:nvPr/>
      </p:nvGrpSpPr>
      <p:grpSpPr>
        <a:xfrm>
          <a:off x="0" y="0"/>
          <a:ext cx="0" cy="0"/>
          <a:chOff x="0" y="0"/>
          <a:chExt cx="0" cy="0"/>
        </a:xfrm>
      </p:grpSpPr>
      <p:sp>
        <p:nvSpPr>
          <p:cNvPr id="10" name="Titel 1"/>
          <p:cNvSpPr>
            <a:spLocks noGrp="1"/>
          </p:cNvSpPr>
          <p:nvPr>
            <p:ph type="title"/>
          </p:nvPr>
        </p:nvSpPr>
        <p:spPr>
          <a:xfrm>
            <a:off x="3" y="685800"/>
            <a:ext cx="8537574" cy="457200"/>
          </a:xfrm>
          <a:prstGeom prst="rect">
            <a:avLst/>
          </a:prstGeom>
        </p:spPr>
        <p:txBody>
          <a:bodyPr wrap="square" tIns="50800"/>
          <a:lstStyle>
            <a:lvl1pPr marL="533400">
              <a:lnSpc>
                <a:spcPct val="100000"/>
              </a:lnSpc>
              <a:defRPr sz="2400" b="1">
                <a:solidFill>
                  <a:srgbClr val="000000"/>
                </a:solidFill>
                <a:latin typeface="Lucida Sans Unicode"/>
              </a:defRPr>
            </a:lvl1pPr>
          </a:lstStyle>
          <a:p>
            <a:r>
              <a:rPr lang="en-US"/>
              <a:t>Click to edit Master title style</a:t>
            </a:r>
            <a:endParaRPr lang="de-DE" dirty="0"/>
          </a:p>
        </p:txBody>
      </p:sp>
      <p:sp>
        <p:nvSpPr>
          <p:cNvPr id="5" name="Tabellenplatzhalter 4"/>
          <p:cNvSpPr>
            <a:spLocks noGrp="1"/>
          </p:cNvSpPr>
          <p:nvPr>
            <p:ph type="tbl" sz="quarter" idx="10" hasCustomPrompt="1"/>
          </p:nvPr>
        </p:nvSpPr>
        <p:spPr>
          <a:xfrm>
            <a:off x="604839" y="1143000"/>
            <a:ext cx="7932737" cy="4648200"/>
          </a:xfrm>
          <a:prstGeom prst="rect">
            <a:avLst/>
          </a:prstGeom>
        </p:spPr>
        <p:txBody>
          <a:bodyPr vert="horz">
            <a:normAutofit/>
          </a:bodyPr>
          <a:lstStyle>
            <a:lvl1pPr marL="0" indent="0">
              <a:buFontTx/>
              <a:buNone/>
              <a:defRPr sz="1200">
                <a:solidFill>
                  <a:schemeClr val="accent3"/>
                </a:solidFill>
                <a:latin typeface="Lucida Sans Unicode"/>
              </a:defRPr>
            </a:lvl1pPr>
          </a:lstStyle>
          <a:p>
            <a:r>
              <a:rPr lang="de-DE" dirty="0"/>
              <a:t>Tabellentext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9" name="Textplatzhalter 2"/>
          <p:cNvSpPr>
            <a:spLocks noGrp="1"/>
          </p:cNvSpPr>
          <p:nvPr>
            <p:ph type="body" sz="quarter" idx="11"/>
          </p:nvPr>
        </p:nvSpPr>
        <p:spPr>
          <a:xfrm>
            <a:off x="2" y="2514600"/>
            <a:ext cx="8537574" cy="3200400"/>
          </a:xfrm>
          <a:prstGeom prst="rect">
            <a:avLst/>
          </a:prstGeom>
        </p:spPr>
        <p:txBody>
          <a:bodyPr vert="horz" lIns="254000"/>
          <a:lstStyle>
            <a:lvl1pPr marL="579120" indent="-228600">
              <a:lnSpc>
                <a:spcPct val="100000"/>
              </a:lnSpc>
              <a:spcBef>
                <a:spcPts val="0"/>
              </a:spcBef>
              <a:spcAft>
                <a:spcPts val="0"/>
              </a:spcAft>
              <a:buSzPct val="150000"/>
              <a:buFont typeface="Arial"/>
              <a:buChar char="•"/>
              <a:defRPr sz="1800">
                <a:solidFill>
                  <a:schemeClr val="tx1"/>
                </a:solidFill>
                <a:latin typeface="Lucida Sans Unicode"/>
              </a:defRPr>
            </a:lvl1pPr>
            <a:lvl2pPr marL="579120" indent="-228600">
              <a:lnSpc>
                <a:spcPct val="100000"/>
              </a:lnSpc>
              <a:spcBef>
                <a:spcPts val="0"/>
              </a:spcBef>
              <a:spcAft>
                <a:spcPts val="0"/>
              </a:spcAft>
              <a:buSzPct val="150000"/>
              <a:buFont typeface="Arial"/>
              <a:buChar char="•"/>
              <a:defRPr sz="1800">
                <a:solidFill>
                  <a:schemeClr val="tx1"/>
                </a:solidFill>
                <a:latin typeface="Lucida Sans Unicode"/>
              </a:defRPr>
            </a:lvl2pPr>
            <a:lvl3pPr marL="579120" indent="-228600">
              <a:lnSpc>
                <a:spcPct val="150000"/>
              </a:lnSpc>
              <a:spcBef>
                <a:spcPts val="0"/>
              </a:spcBef>
              <a:spcAft>
                <a:spcPts val="0"/>
              </a:spcAft>
              <a:buSzPct val="150000"/>
              <a:buFont typeface="Arial"/>
              <a:buChar char="•"/>
              <a:defRPr sz="1800">
                <a:solidFill>
                  <a:schemeClr val="accent3"/>
                </a:solidFill>
              </a:defRPr>
            </a:lvl3pPr>
            <a:lvl4pPr marL="579120" indent="-228600">
              <a:lnSpc>
                <a:spcPct val="150000"/>
              </a:lnSpc>
              <a:spcBef>
                <a:spcPts val="0"/>
              </a:spcBef>
              <a:spcAft>
                <a:spcPts val="0"/>
              </a:spcAft>
              <a:buSzPct val="150000"/>
              <a:buFont typeface="Arial"/>
              <a:buChar char="•"/>
              <a:defRPr sz="1800">
                <a:solidFill>
                  <a:schemeClr val="accent3"/>
                </a:solidFill>
              </a:defRPr>
            </a:lvl4pPr>
            <a:lvl5pPr marL="579120" indent="-228600">
              <a:lnSpc>
                <a:spcPct val="150000"/>
              </a:lnSpc>
              <a:spcBef>
                <a:spcPts val="0"/>
              </a:spcBef>
              <a:spcAft>
                <a:spcPts val="0"/>
              </a:spcAft>
              <a:buSzPct val="150000"/>
              <a:buFont typeface="Arial"/>
              <a:buChar char="•"/>
              <a:defRPr sz="1800">
                <a:solidFill>
                  <a:schemeClr val="accent3"/>
                </a:solidFill>
              </a:defRPr>
            </a:lvl5pPr>
          </a:lstStyle>
          <a:p>
            <a:pPr lvl="0"/>
            <a:r>
              <a:rPr lang="en-US"/>
              <a:t>Edit Master text styles</a:t>
            </a:r>
          </a:p>
          <a:p>
            <a:pPr lvl="1"/>
            <a:r>
              <a:rPr lang="en-US"/>
              <a:t>Second level</a:t>
            </a:r>
          </a:p>
        </p:txBody>
      </p:sp>
      <p:sp>
        <p:nvSpPr>
          <p:cNvPr id="10" name="Titel 1"/>
          <p:cNvSpPr>
            <a:spLocks noGrp="1"/>
          </p:cNvSpPr>
          <p:nvPr>
            <p:ph type="title"/>
          </p:nvPr>
        </p:nvSpPr>
        <p:spPr>
          <a:xfrm>
            <a:off x="3" y="685800"/>
            <a:ext cx="8537574" cy="457200"/>
          </a:xfrm>
          <a:prstGeom prst="rect">
            <a:avLst/>
          </a:prstGeom>
        </p:spPr>
        <p:txBody>
          <a:bodyPr wrap="square" tIns="50800"/>
          <a:lstStyle>
            <a:lvl1pPr marL="533400">
              <a:lnSpc>
                <a:spcPct val="100000"/>
              </a:lnSpc>
              <a:defRPr sz="2400" b="1">
                <a:solidFill>
                  <a:srgbClr val="000000"/>
                </a:solidFill>
                <a:latin typeface="Lucida Sans Unicode"/>
              </a:defRPr>
            </a:lvl1pPr>
          </a:lstStyle>
          <a:p>
            <a:r>
              <a:rPr lang="en-US"/>
              <a:t>Click to edit Master title style</a:t>
            </a:r>
            <a:endParaRPr lang="de-DE" dirty="0"/>
          </a:p>
        </p:txBody>
      </p:sp>
      <p:sp>
        <p:nvSpPr>
          <p:cNvPr id="13" name="Bildplatzhalter 8"/>
          <p:cNvSpPr>
            <a:spLocks noGrp="1"/>
          </p:cNvSpPr>
          <p:nvPr>
            <p:ph type="pic" sz="quarter" idx="12"/>
          </p:nvPr>
        </p:nvSpPr>
        <p:spPr>
          <a:xfrm>
            <a:off x="2" y="1143000"/>
            <a:ext cx="9143998" cy="1371600"/>
          </a:xfrm>
          <a:prstGeom prst="rect">
            <a:avLst/>
          </a:prstGeom>
          <a:solidFill>
            <a:schemeClr val="bg2">
              <a:alpha val="50000"/>
            </a:schemeClr>
          </a:solidFill>
        </p:spPr>
        <p:txBody>
          <a:bodyPr vert="horz"/>
          <a:lstStyle>
            <a:lvl1pPr>
              <a:defRPr>
                <a:latin typeface="Lucida Sans Unicode"/>
              </a:defRPr>
            </a:lvl1pPr>
          </a:lstStyle>
          <a:p>
            <a:r>
              <a:rPr lang="en-US"/>
              <a:t>Click icon to add picture</a:t>
            </a:r>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enutzerdefiniertes Layout">
    <p:spTree>
      <p:nvGrpSpPr>
        <p:cNvPr id="1" name=""/>
        <p:cNvGrpSpPr/>
        <p:nvPr/>
      </p:nvGrpSpPr>
      <p:grpSpPr>
        <a:xfrm>
          <a:off x="0" y="0"/>
          <a:ext cx="0" cy="0"/>
          <a:chOff x="0" y="0"/>
          <a:chExt cx="0" cy="0"/>
        </a:xfrm>
      </p:grpSpPr>
      <p:sp>
        <p:nvSpPr>
          <p:cNvPr id="5" name="Textplatzhalter 2"/>
          <p:cNvSpPr>
            <a:spLocks noGrp="1"/>
          </p:cNvSpPr>
          <p:nvPr>
            <p:ph type="body" sz="quarter" idx="11"/>
          </p:nvPr>
        </p:nvSpPr>
        <p:spPr>
          <a:xfrm>
            <a:off x="2" y="4343400"/>
            <a:ext cx="8537574" cy="1371600"/>
          </a:xfrm>
          <a:prstGeom prst="rect">
            <a:avLst/>
          </a:prstGeom>
        </p:spPr>
        <p:txBody>
          <a:bodyPr vert="horz" lIns="254000"/>
          <a:lstStyle>
            <a:lvl1pPr marL="579120" indent="-228600">
              <a:lnSpc>
                <a:spcPct val="100000"/>
              </a:lnSpc>
              <a:spcBef>
                <a:spcPts val="0"/>
              </a:spcBef>
              <a:spcAft>
                <a:spcPts val="0"/>
              </a:spcAft>
              <a:buSzPct val="150000"/>
              <a:buFont typeface="Arial"/>
              <a:buChar char="•"/>
              <a:defRPr sz="1800">
                <a:solidFill>
                  <a:srgbClr val="000000"/>
                </a:solidFill>
                <a:latin typeface="Lucida Sans Unicode"/>
              </a:defRPr>
            </a:lvl1pPr>
            <a:lvl2pPr marL="579120" indent="-228600">
              <a:lnSpc>
                <a:spcPct val="100000"/>
              </a:lnSpc>
              <a:spcBef>
                <a:spcPts val="0"/>
              </a:spcBef>
              <a:spcAft>
                <a:spcPts val="0"/>
              </a:spcAft>
              <a:buSzPct val="150000"/>
              <a:buFont typeface="Arial"/>
              <a:buChar char="•"/>
              <a:defRPr sz="1800">
                <a:solidFill>
                  <a:srgbClr val="000000"/>
                </a:solidFill>
                <a:latin typeface="Lucida Sans Unicode"/>
              </a:defRPr>
            </a:lvl2pPr>
            <a:lvl3pPr marL="579120" indent="-228600">
              <a:lnSpc>
                <a:spcPct val="150000"/>
              </a:lnSpc>
              <a:spcBef>
                <a:spcPts val="0"/>
              </a:spcBef>
              <a:spcAft>
                <a:spcPts val="0"/>
              </a:spcAft>
              <a:buSzPct val="150000"/>
              <a:buFont typeface="Arial"/>
              <a:buChar char="•"/>
              <a:defRPr sz="1800">
                <a:solidFill>
                  <a:schemeClr val="accent3"/>
                </a:solidFill>
              </a:defRPr>
            </a:lvl3pPr>
            <a:lvl4pPr marL="579120" indent="-228600">
              <a:lnSpc>
                <a:spcPct val="150000"/>
              </a:lnSpc>
              <a:spcBef>
                <a:spcPts val="0"/>
              </a:spcBef>
              <a:spcAft>
                <a:spcPts val="0"/>
              </a:spcAft>
              <a:buSzPct val="150000"/>
              <a:buFont typeface="Arial"/>
              <a:buChar char="•"/>
              <a:defRPr sz="1800">
                <a:solidFill>
                  <a:schemeClr val="accent3"/>
                </a:solidFill>
              </a:defRPr>
            </a:lvl4pPr>
            <a:lvl5pPr marL="579120" indent="-228600">
              <a:lnSpc>
                <a:spcPct val="150000"/>
              </a:lnSpc>
              <a:spcBef>
                <a:spcPts val="0"/>
              </a:spcBef>
              <a:spcAft>
                <a:spcPts val="0"/>
              </a:spcAft>
              <a:buSzPct val="150000"/>
              <a:buFont typeface="Arial"/>
              <a:buChar char="•"/>
              <a:defRPr sz="1800">
                <a:solidFill>
                  <a:schemeClr val="accent3"/>
                </a:solidFill>
              </a:defRPr>
            </a:lvl5pPr>
          </a:lstStyle>
          <a:p>
            <a:pPr lvl="0"/>
            <a:r>
              <a:rPr lang="en-US"/>
              <a:t>Edit Master text styles</a:t>
            </a:r>
          </a:p>
          <a:p>
            <a:pPr lvl="1"/>
            <a:r>
              <a:rPr lang="en-US"/>
              <a:t>Second level</a:t>
            </a:r>
          </a:p>
        </p:txBody>
      </p:sp>
      <p:sp>
        <p:nvSpPr>
          <p:cNvPr id="6" name="Titel 1"/>
          <p:cNvSpPr>
            <a:spLocks noGrp="1"/>
          </p:cNvSpPr>
          <p:nvPr>
            <p:ph type="title"/>
          </p:nvPr>
        </p:nvSpPr>
        <p:spPr>
          <a:xfrm>
            <a:off x="3" y="685800"/>
            <a:ext cx="8537574" cy="457200"/>
          </a:xfrm>
          <a:prstGeom prst="rect">
            <a:avLst/>
          </a:prstGeom>
        </p:spPr>
        <p:txBody>
          <a:bodyPr wrap="square" tIns="50800"/>
          <a:lstStyle>
            <a:lvl1pPr marL="533400">
              <a:lnSpc>
                <a:spcPct val="100000"/>
              </a:lnSpc>
              <a:defRPr sz="2400" b="1">
                <a:solidFill>
                  <a:srgbClr val="000000"/>
                </a:solidFill>
                <a:latin typeface="Lucida Sans Unicode"/>
              </a:defRPr>
            </a:lvl1pPr>
          </a:lstStyle>
          <a:p>
            <a:r>
              <a:rPr lang="en-US"/>
              <a:t>Click to edit Master title style</a:t>
            </a:r>
            <a:endParaRPr lang="de-DE" dirty="0"/>
          </a:p>
        </p:txBody>
      </p:sp>
      <p:sp>
        <p:nvSpPr>
          <p:cNvPr id="9" name="Bildplatzhalter 8"/>
          <p:cNvSpPr>
            <a:spLocks noGrp="1"/>
          </p:cNvSpPr>
          <p:nvPr>
            <p:ph type="pic" sz="quarter" idx="12"/>
          </p:nvPr>
        </p:nvSpPr>
        <p:spPr>
          <a:xfrm>
            <a:off x="0" y="1143000"/>
            <a:ext cx="9144000" cy="3200400"/>
          </a:xfrm>
          <a:prstGeom prst="rect">
            <a:avLst/>
          </a:prstGeom>
          <a:solidFill>
            <a:schemeClr val="bg2">
              <a:alpha val="50000"/>
            </a:schemeClr>
          </a:solidFill>
        </p:spPr>
        <p:txBody>
          <a:bodyPr vert="horz"/>
          <a:lstStyle>
            <a:lvl1pPr>
              <a:defRPr>
                <a:latin typeface="Lucida Sans Unicode"/>
              </a:defRPr>
            </a:lvl1pPr>
          </a:lstStyle>
          <a:p>
            <a:r>
              <a:rPr lang="en-US"/>
              <a:t>Click icon to add picture</a:t>
            </a:r>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enutzerdefiniertes Layout">
    <p:spTree>
      <p:nvGrpSpPr>
        <p:cNvPr id="1" name=""/>
        <p:cNvGrpSpPr/>
        <p:nvPr/>
      </p:nvGrpSpPr>
      <p:grpSpPr>
        <a:xfrm>
          <a:off x="0" y="0"/>
          <a:ext cx="0" cy="0"/>
          <a:chOff x="0" y="0"/>
          <a:chExt cx="0" cy="0"/>
        </a:xfrm>
      </p:grpSpPr>
      <p:sp>
        <p:nvSpPr>
          <p:cNvPr id="5" name="Textplatzhalter 2"/>
          <p:cNvSpPr>
            <a:spLocks noGrp="1"/>
          </p:cNvSpPr>
          <p:nvPr>
            <p:ph type="body" sz="quarter" idx="11"/>
          </p:nvPr>
        </p:nvSpPr>
        <p:spPr>
          <a:xfrm>
            <a:off x="2" y="4343400"/>
            <a:ext cx="8537574" cy="1371600"/>
          </a:xfrm>
          <a:prstGeom prst="rect">
            <a:avLst/>
          </a:prstGeom>
        </p:spPr>
        <p:txBody>
          <a:bodyPr vert="horz" lIns="254000"/>
          <a:lstStyle>
            <a:lvl1pPr marL="579120" indent="-228600">
              <a:lnSpc>
                <a:spcPct val="100000"/>
              </a:lnSpc>
              <a:spcBef>
                <a:spcPts val="0"/>
              </a:spcBef>
              <a:spcAft>
                <a:spcPts val="0"/>
              </a:spcAft>
              <a:buSzPct val="150000"/>
              <a:buFont typeface="Arial"/>
              <a:buChar char="•"/>
              <a:defRPr sz="1800">
                <a:solidFill>
                  <a:srgbClr val="000000"/>
                </a:solidFill>
                <a:latin typeface="Lucida Sans Unicode"/>
              </a:defRPr>
            </a:lvl1pPr>
            <a:lvl2pPr marL="579120" indent="-228600">
              <a:lnSpc>
                <a:spcPct val="100000"/>
              </a:lnSpc>
              <a:spcBef>
                <a:spcPts val="0"/>
              </a:spcBef>
              <a:spcAft>
                <a:spcPts val="0"/>
              </a:spcAft>
              <a:buSzPct val="150000"/>
              <a:buFont typeface="Arial"/>
              <a:buChar char="•"/>
              <a:defRPr sz="1800">
                <a:solidFill>
                  <a:srgbClr val="000000"/>
                </a:solidFill>
                <a:latin typeface="Lucida Sans Unicode"/>
              </a:defRPr>
            </a:lvl2pPr>
            <a:lvl3pPr marL="579120" indent="-228600">
              <a:lnSpc>
                <a:spcPct val="150000"/>
              </a:lnSpc>
              <a:spcBef>
                <a:spcPts val="0"/>
              </a:spcBef>
              <a:spcAft>
                <a:spcPts val="0"/>
              </a:spcAft>
              <a:buSzPct val="150000"/>
              <a:buFont typeface="Arial"/>
              <a:buChar char="•"/>
              <a:defRPr sz="1800">
                <a:solidFill>
                  <a:schemeClr val="accent3"/>
                </a:solidFill>
              </a:defRPr>
            </a:lvl3pPr>
            <a:lvl4pPr marL="579120" indent="-228600">
              <a:lnSpc>
                <a:spcPct val="150000"/>
              </a:lnSpc>
              <a:spcBef>
                <a:spcPts val="0"/>
              </a:spcBef>
              <a:spcAft>
                <a:spcPts val="0"/>
              </a:spcAft>
              <a:buSzPct val="150000"/>
              <a:buFont typeface="Arial"/>
              <a:buChar char="•"/>
              <a:defRPr sz="1800">
                <a:solidFill>
                  <a:schemeClr val="accent3"/>
                </a:solidFill>
              </a:defRPr>
            </a:lvl4pPr>
            <a:lvl5pPr marL="579120" indent="-228600">
              <a:lnSpc>
                <a:spcPct val="150000"/>
              </a:lnSpc>
              <a:spcBef>
                <a:spcPts val="0"/>
              </a:spcBef>
              <a:spcAft>
                <a:spcPts val="0"/>
              </a:spcAft>
              <a:buSzPct val="150000"/>
              <a:buFont typeface="Arial"/>
              <a:buChar char="•"/>
              <a:defRPr sz="1800">
                <a:solidFill>
                  <a:schemeClr val="accent3"/>
                </a:solidFill>
              </a:defRPr>
            </a:lvl5pPr>
          </a:lstStyle>
          <a:p>
            <a:pPr lvl="0"/>
            <a:r>
              <a:rPr lang="en-US"/>
              <a:t>Edit Master text styles</a:t>
            </a:r>
          </a:p>
          <a:p>
            <a:pPr lvl="1"/>
            <a:r>
              <a:rPr lang="en-US"/>
              <a:t>Second level</a:t>
            </a:r>
          </a:p>
        </p:txBody>
      </p:sp>
      <p:sp>
        <p:nvSpPr>
          <p:cNvPr id="6" name="Titel 1"/>
          <p:cNvSpPr>
            <a:spLocks noGrp="1"/>
          </p:cNvSpPr>
          <p:nvPr>
            <p:ph type="title"/>
          </p:nvPr>
        </p:nvSpPr>
        <p:spPr>
          <a:xfrm>
            <a:off x="3" y="685800"/>
            <a:ext cx="8537574" cy="457200"/>
          </a:xfrm>
          <a:prstGeom prst="rect">
            <a:avLst/>
          </a:prstGeom>
        </p:spPr>
        <p:txBody>
          <a:bodyPr wrap="square" tIns="50800"/>
          <a:lstStyle>
            <a:lvl1pPr marL="533400">
              <a:lnSpc>
                <a:spcPct val="100000"/>
              </a:lnSpc>
              <a:defRPr sz="2400" b="1">
                <a:solidFill>
                  <a:srgbClr val="000000"/>
                </a:solidFill>
                <a:latin typeface="Lucida Sans Unicode"/>
              </a:defRPr>
            </a:lvl1pPr>
          </a:lstStyle>
          <a:p>
            <a:r>
              <a:rPr lang="en-US"/>
              <a:t>Click to edit Master title style</a:t>
            </a:r>
            <a:endParaRPr lang="de-DE" dirty="0"/>
          </a:p>
        </p:txBody>
      </p:sp>
      <p:sp>
        <p:nvSpPr>
          <p:cNvPr id="9" name="Bildplatzhalter 8"/>
          <p:cNvSpPr>
            <a:spLocks noGrp="1"/>
          </p:cNvSpPr>
          <p:nvPr>
            <p:ph type="pic" sz="quarter" idx="12"/>
          </p:nvPr>
        </p:nvSpPr>
        <p:spPr>
          <a:xfrm>
            <a:off x="604838" y="1143000"/>
            <a:ext cx="4800600" cy="3200400"/>
          </a:xfrm>
          <a:prstGeom prst="rect">
            <a:avLst/>
          </a:prstGeom>
          <a:solidFill>
            <a:schemeClr val="bg2">
              <a:alpha val="50000"/>
            </a:schemeClr>
          </a:solidFill>
        </p:spPr>
        <p:txBody>
          <a:bodyPr vert="horz"/>
          <a:lstStyle>
            <a:lvl1pPr>
              <a:defRPr>
                <a:latin typeface="Lucida Sans Unicode"/>
              </a:defRPr>
            </a:lvl1pPr>
          </a:lstStyle>
          <a:p>
            <a:r>
              <a:rPr lang="en-US"/>
              <a:t>Click icon to add picture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Bild 18" descr="004_EIT_001.jpg"/>
          <p:cNvPicPr>
            <a:picLocks noChangeAspect="1"/>
          </p:cNvPicPr>
          <p:nvPr/>
        </p:nvPicPr>
        <p:blipFill>
          <a:blip r:embed="rId11"/>
          <a:stretch>
            <a:fillRect/>
          </a:stretch>
        </p:blipFill>
        <p:spPr>
          <a:xfrm>
            <a:off x="0" y="0"/>
            <a:ext cx="9144000" cy="6858000"/>
          </a:xfrm>
          <a:prstGeom prst="rect">
            <a:avLst/>
          </a:prstGeom>
        </p:spPr>
      </p:pic>
      <p:cxnSp>
        <p:nvCxnSpPr>
          <p:cNvPr id="29" name="Gerade Verbindung 28"/>
          <p:cNvCxnSpPr/>
          <p:nvPr/>
        </p:nvCxnSpPr>
        <p:spPr bwMode="auto">
          <a:xfrm>
            <a:off x="-990600" y="4344988"/>
            <a:ext cx="11220450" cy="1588"/>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p:nvCxnSpPr>
        <p:spPr bwMode="auto">
          <a:xfrm>
            <a:off x="-990600" y="1601788"/>
            <a:ext cx="11220450" cy="1588"/>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Gerade Verbindung 27"/>
          <p:cNvCxnSpPr/>
          <p:nvPr/>
        </p:nvCxnSpPr>
        <p:spPr bwMode="auto">
          <a:xfrm>
            <a:off x="-990600" y="3429000"/>
            <a:ext cx="11220450" cy="1588"/>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Gerade Verbindung 41"/>
          <p:cNvCxnSpPr/>
          <p:nvPr/>
        </p:nvCxnSpPr>
        <p:spPr bwMode="auto">
          <a:xfrm>
            <a:off x="-990600" y="4799012"/>
            <a:ext cx="11220450" cy="1588"/>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p:nvCxnSpPr>
        <p:spPr bwMode="auto">
          <a:xfrm>
            <a:off x="-990600" y="2513012"/>
            <a:ext cx="11220450" cy="1588"/>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p:nvCxnSpPr>
        <p:spPr bwMode="auto">
          <a:xfrm>
            <a:off x="-990600" y="1144588"/>
            <a:ext cx="11220450" cy="1588"/>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Gerade Verbindung 29"/>
          <p:cNvCxnSpPr/>
          <p:nvPr/>
        </p:nvCxnSpPr>
        <p:spPr bwMode="auto">
          <a:xfrm>
            <a:off x="-990600" y="687388"/>
            <a:ext cx="11220450" cy="1588"/>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 Box 45">
            <a:hlinkClick r:id="" action="ppaction://noaction"/>
          </p:cNvPr>
          <p:cNvSpPr txBox="1">
            <a:spLocks noChangeArrowheads="1"/>
          </p:cNvSpPr>
          <p:nvPr/>
        </p:nvSpPr>
        <p:spPr bwMode="auto">
          <a:xfrm>
            <a:off x="8537575" y="2"/>
            <a:ext cx="454025" cy="174407"/>
          </a:xfrm>
          <a:prstGeom prst="rect">
            <a:avLst/>
          </a:prstGeom>
          <a:noFill/>
          <a:ln w="9525">
            <a:noFill/>
            <a:miter lim="800000"/>
            <a:headEnd/>
            <a:tailEnd/>
          </a:ln>
        </p:spPr>
        <p:txBody>
          <a:bodyPr tIns="50800" bIns="0">
            <a:prstTxWarp prst="textNoShape">
              <a:avLst/>
            </a:prstTxWarp>
            <a:spAutoFit/>
          </a:bodyPr>
          <a:lstStyle/>
          <a:p>
            <a:pPr algn="l">
              <a:spcBef>
                <a:spcPct val="50000"/>
              </a:spcBef>
              <a:defRPr/>
            </a:pPr>
            <a:fld id="{14250F2A-FD75-C648-9881-23847D42C43D}" type="slidenum">
              <a:rPr lang="de-DE" sz="800" b="1">
                <a:solidFill>
                  <a:schemeClr val="tx1"/>
                </a:solidFill>
                <a:latin typeface="Lucida Sans Unicode"/>
                <a:ea typeface="ヒラギノ角ゴ Pro W3" pitchFamily="-111" charset="-128"/>
                <a:cs typeface="ヒラギノ角ゴ Pro W3" pitchFamily="-111" charset="-128"/>
              </a:rPr>
              <a:pPr algn="l">
                <a:spcBef>
                  <a:spcPct val="50000"/>
                </a:spcBef>
                <a:defRPr/>
              </a:pPr>
              <a:t>‹#›</a:t>
            </a:fld>
            <a:endParaRPr lang="de-DE" dirty="0">
              <a:solidFill>
                <a:schemeClr val="tx1"/>
              </a:solidFill>
              <a:latin typeface="Lucida Sans Unicode"/>
              <a:ea typeface="ヒラギノ角ゴ Pro W3" pitchFamily="-111" charset="-128"/>
              <a:cs typeface="ヒラギノ角ゴ Pro W3" pitchFamily="-111" charset="-128"/>
            </a:endParaRPr>
          </a:p>
        </p:txBody>
      </p:sp>
      <p:sp>
        <p:nvSpPr>
          <p:cNvPr id="17" name="Text Box 47"/>
          <p:cNvSpPr txBox="1">
            <a:spLocks noChangeArrowheads="1"/>
          </p:cNvSpPr>
          <p:nvPr/>
        </p:nvSpPr>
        <p:spPr bwMode="auto">
          <a:xfrm>
            <a:off x="7623175" y="0"/>
            <a:ext cx="914400" cy="177800"/>
          </a:xfrm>
          <a:prstGeom prst="rect">
            <a:avLst/>
          </a:prstGeom>
          <a:noFill/>
          <a:ln w="9525">
            <a:noFill/>
            <a:miter lim="800000"/>
            <a:headEnd/>
            <a:tailEnd/>
          </a:ln>
        </p:spPr>
        <p:txBody>
          <a:bodyPr tIns="50800" bIns="0">
            <a:prstTxWarp prst="textNoShape">
              <a:avLst/>
            </a:prstTxWarp>
            <a:spAutoFit/>
          </a:bodyPr>
          <a:lstStyle/>
          <a:p>
            <a:pPr algn="r">
              <a:spcBef>
                <a:spcPct val="50000"/>
              </a:spcBef>
              <a:defRPr/>
            </a:pPr>
            <a:r>
              <a:rPr lang="de-DE" sz="800" b="1" dirty="0">
                <a:solidFill>
                  <a:schemeClr val="tx1"/>
                </a:solidFill>
                <a:latin typeface="Lucida Sans Unicode"/>
                <a:ea typeface="ヒラギノ角ゴ Pro W3" pitchFamily="-111" charset="-128"/>
                <a:cs typeface="ヒラギノ角ゴ Pro W3" pitchFamily="-111" charset="-128"/>
              </a:rPr>
              <a:t>14.04.2018</a:t>
            </a:r>
            <a:endParaRPr lang="de-DE" dirty="0">
              <a:solidFill>
                <a:schemeClr val="tx1"/>
              </a:solidFill>
              <a:latin typeface="Lucida Sans Unicode"/>
              <a:ea typeface="ヒラギノ角ゴ Pro W3" pitchFamily="-111" charset="-128"/>
              <a:cs typeface="ヒラギノ角ゴ Pro W3" pitchFamily="-111" charset="-128"/>
            </a:endParaRPr>
          </a:p>
        </p:txBody>
      </p:sp>
      <p:sp>
        <p:nvSpPr>
          <p:cNvPr id="18" name="Text Box 48"/>
          <p:cNvSpPr txBox="1">
            <a:spLocks noChangeArrowheads="1"/>
          </p:cNvSpPr>
          <p:nvPr/>
        </p:nvSpPr>
        <p:spPr bwMode="auto">
          <a:xfrm>
            <a:off x="5715000" y="2"/>
            <a:ext cx="2019300" cy="174407"/>
          </a:xfrm>
          <a:prstGeom prst="rect">
            <a:avLst/>
          </a:prstGeom>
          <a:noFill/>
          <a:ln w="9525">
            <a:noFill/>
            <a:miter lim="800000"/>
            <a:headEnd/>
            <a:tailEnd/>
          </a:ln>
        </p:spPr>
        <p:txBody>
          <a:bodyPr tIns="50800" rIns="0" bIns="0">
            <a:prstTxWarp prst="textNoShape">
              <a:avLst/>
            </a:prstTxWarp>
            <a:spAutoFit/>
          </a:bodyPr>
          <a:lstStyle/>
          <a:p>
            <a:pPr algn="r">
              <a:spcBef>
                <a:spcPct val="50000"/>
              </a:spcBef>
              <a:defRPr/>
            </a:pPr>
            <a:r>
              <a:rPr lang="de-DE" sz="800" dirty="0">
                <a:solidFill>
                  <a:schemeClr val="tx1"/>
                </a:solidFill>
                <a:latin typeface="Lucida Sans Unicode"/>
                <a:ea typeface="ヒラギノ角ゴ Pro W3" pitchFamily="-111" charset="-128"/>
                <a:cs typeface="ヒラギノ角ゴ Pro W3" pitchFamily="-111" charset="-128"/>
              </a:rPr>
              <a:t>Human Computer Interface 2018</a:t>
            </a:r>
          </a:p>
        </p:txBody>
      </p:sp>
      <p:sp>
        <p:nvSpPr>
          <p:cNvPr id="21" name="Line 46"/>
          <p:cNvSpPr>
            <a:spLocks noChangeShapeType="1"/>
          </p:cNvSpPr>
          <p:nvPr/>
        </p:nvSpPr>
        <p:spPr bwMode="auto">
          <a:xfrm>
            <a:off x="8537575" y="0"/>
            <a:ext cx="0" cy="152400"/>
          </a:xfrm>
          <a:prstGeom prst="line">
            <a:avLst/>
          </a:prstGeom>
          <a:noFill/>
          <a:ln w="12700">
            <a:solidFill>
              <a:schemeClr val="tx1"/>
            </a:solidFill>
            <a:round/>
            <a:headEnd/>
            <a:tailEnd/>
          </a:ln>
        </p:spPr>
        <p:txBody>
          <a:bodyPr wrap="none" anchor="ctr">
            <a:prstTxWarp prst="textNoShape">
              <a:avLst/>
            </a:prstTxWarp>
          </a:bodyPr>
          <a:lstStyle/>
          <a:p>
            <a:pPr>
              <a:defRPr/>
            </a:pPr>
            <a:endParaRPr lang="de-DE" dirty="0">
              <a:latin typeface="Lucida Sans Unicode"/>
              <a:ea typeface="ヒラギノ角ゴ Pro W3" pitchFamily="-111" charset="-128"/>
              <a:cs typeface="ヒラギノ角ゴ Pro W3" pitchFamily="-111" charset="-128"/>
            </a:endParaRPr>
          </a:p>
        </p:txBody>
      </p:sp>
    </p:spTree>
  </p:cSld>
  <p:clrMap bg1="lt1" tx1="dk1" bg2="lt2" tx2="dk2" accent1="accent1" accent2="accent2" accent3="accent3" accent4="accent4" accent5="accent5" accent6="accent6" hlink="hlink" folHlink="folHlink"/>
  <p:sldLayoutIdLst>
    <p:sldLayoutId id="2147483659" r:id="rId1"/>
    <p:sldLayoutId id="2147483672" r:id="rId2"/>
    <p:sldLayoutId id="2147483666" r:id="rId3"/>
    <p:sldLayoutId id="2147483667" r:id="rId4"/>
    <p:sldLayoutId id="2147483668" r:id="rId5"/>
    <p:sldLayoutId id="2147483670" r:id="rId6"/>
    <p:sldLayoutId id="2147483660" r:id="rId7"/>
    <p:sldLayoutId id="2147483661" r:id="rId8"/>
    <p:sldLayoutId id="2147483671" r:id="rId9"/>
  </p:sldLayoutIdLst>
  <p:txStyles>
    <p:titleStyle>
      <a:lvl1pPr algn="l" defTabSz="838200" rtl="0" eaLnBrk="1" fontAlgn="base" hangingPunct="1">
        <a:lnSpc>
          <a:spcPct val="120000"/>
        </a:lnSpc>
        <a:spcBef>
          <a:spcPct val="0"/>
        </a:spcBef>
        <a:spcAft>
          <a:spcPct val="0"/>
        </a:spcAft>
        <a:defRPr sz="1300">
          <a:solidFill>
            <a:schemeClr val="tx1"/>
          </a:solidFill>
          <a:latin typeface="+mj-lt"/>
          <a:ea typeface="+mj-ea"/>
          <a:cs typeface="+mj-cs"/>
          <a:sym typeface="Lucida Grande" charset="0"/>
        </a:defRPr>
      </a:lvl1pPr>
      <a:lvl2pPr algn="l" defTabSz="838200" rtl="0" eaLnBrk="1" fontAlgn="base" hangingPunct="1">
        <a:lnSpc>
          <a:spcPct val="120000"/>
        </a:lnSpc>
        <a:spcBef>
          <a:spcPct val="0"/>
        </a:spcBef>
        <a:spcAft>
          <a:spcPct val="0"/>
        </a:spcAft>
        <a:defRPr sz="1300">
          <a:solidFill>
            <a:schemeClr val="tx1"/>
          </a:solidFill>
          <a:latin typeface="Lucida Grande" pitchFamily="-111" charset="0"/>
          <a:ea typeface="ヒラギノ角ゴ Pro W3" pitchFamily="-111" charset="-128"/>
          <a:cs typeface="ヒラギノ角ゴ Pro W3" pitchFamily="-111" charset="-128"/>
          <a:sym typeface="Lucida Grande" charset="0"/>
        </a:defRPr>
      </a:lvl2pPr>
      <a:lvl3pPr algn="l" defTabSz="838200" rtl="0" eaLnBrk="1" fontAlgn="base" hangingPunct="1">
        <a:lnSpc>
          <a:spcPct val="120000"/>
        </a:lnSpc>
        <a:spcBef>
          <a:spcPct val="0"/>
        </a:spcBef>
        <a:spcAft>
          <a:spcPct val="0"/>
        </a:spcAft>
        <a:defRPr sz="1300">
          <a:solidFill>
            <a:schemeClr val="tx1"/>
          </a:solidFill>
          <a:latin typeface="Lucida Grande" pitchFamily="-111" charset="0"/>
          <a:ea typeface="ヒラギノ角ゴ Pro W3" pitchFamily="-111" charset="-128"/>
          <a:cs typeface="ヒラギノ角ゴ Pro W3" pitchFamily="-111" charset="-128"/>
          <a:sym typeface="Lucida Grande" charset="0"/>
        </a:defRPr>
      </a:lvl3pPr>
      <a:lvl4pPr algn="l" defTabSz="838200" rtl="0" eaLnBrk="1" fontAlgn="base" hangingPunct="1">
        <a:lnSpc>
          <a:spcPct val="120000"/>
        </a:lnSpc>
        <a:spcBef>
          <a:spcPct val="0"/>
        </a:spcBef>
        <a:spcAft>
          <a:spcPct val="0"/>
        </a:spcAft>
        <a:defRPr sz="1300">
          <a:solidFill>
            <a:schemeClr val="tx1"/>
          </a:solidFill>
          <a:latin typeface="Lucida Grande" pitchFamily="-111" charset="0"/>
          <a:ea typeface="ヒラギノ角ゴ Pro W3" pitchFamily="-111" charset="-128"/>
          <a:cs typeface="ヒラギノ角ゴ Pro W3" pitchFamily="-111" charset="-128"/>
          <a:sym typeface="Lucida Grande" charset="0"/>
        </a:defRPr>
      </a:lvl4pPr>
      <a:lvl5pPr algn="l" defTabSz="838200" rtl="0" eaLnBrk="1" fontAlgn="base" hangingPunct="1">
        <a:lnSpc>
          <a:spcPct val="120000"/>
        </a:lnSpc>
        <a:spcBef>
          <a:spcPct val="0"/>
        </a:spcBef>
        <a:spcAft>
          <a:spcPct val="0"/>
        </a:spcAft>
        <a:defRPr sz="1300">
          <a:solidFill>
            <a:schemeClr val="tx1"/>
          </a:solidFill>
          <a:latin typeface="Lucida Grande" pitchFamily="-111" charset="0"/>
          <a:ea typeface="ヒラギノ角ゴ Pro W3" pitchFamily="-111" charset="-128"/>
          <a:cs typeface="ヒラギノ角ゴ Pro W3" pitchFamily="-111" charset="-128"/>
          <a:sym typeface="Lucida Grande" charset="0"/>
        </a:defRPr>
      </a:lvl5pPr>
      <a:lvl6pPr marL="457200" algn="l" defTabSz="838200" rtl="0" eaLnBrk="1" fontAlgn="base" hangingPunct="1">
        <a:lnSpc>
          <a:spcPct val="120000"/>
        </a:lnSpc>
        <a:spcBef>
          <a:spcPct val="0"/>
        </a:spcBef>
        <a:spcAft>
          <a:spcPct val="0"/>
        </a:spcAft>
        <a:defRPr sz="1300">
          <a:solidFill>
            <a:schemeClr val="tx1"/>
          </a:solidFill>
          <a:latin typeface="Lucida Grande" pitchFamily="-111" charset="0"/>
          <a:ea typeface="ヒラギノ角ゴ Pro W3" pitchFamily="-111" charset="-128"/>
          <a:cs typeface="ヒラギノ角ゴ Pro W3" pitchFamily="-111" charset="-128"/>
          <a:sym typeface="Lucida Grande" pitchFamily="-111" charset="0"/>
        </a:defRPr>
      </a:lvl6pPr>
      <a:lvl7pPr marL="914400" algn="l" defTabSz="838200" rtl="0" eaLnBrk="1" fontAlgn="base" hangingPunct="1">
        <a:lnSpc>
          <a:spcPct val="120000"/>
        </a:lnSpc>
        <a:spcBef>
          <a:spcPct val="0"/>
        </a:spcBef>
        <a:spcAft>
          <a:spcPct val="0"/>
        </a:spcAft>
        <a:defRPr sz="1300">
          <a:solidFill>
            <a:schemeClr val="tx1"/>
          </a:solidFill>
          <a:latin typeface="Lucida Grande" pitchFamily="-111" charset="0"/>
          <a:ea typeface="ヒラギノ角ゴ Pro W3" pitchFamily="-111" charset="-128"/>
          <a:cs typeface="ヒラギノ角ゴ Pro W3" pitchFamily="-111" charset="-128"/>
          <a:sym typeface="Lucida Grande" pitchFamily="-111" charset="0"/>
        </a:defRPr>
      </a:lvl7pPr>
      <a:lvl8pPr marL="1371600" algn="l" defTabSz="838200" rtl="0" eaLnBrk="1" fontAlgn="base" hangingPunct="1">
        <a:lnSpc>
          <a:spcPct val="120000"/>
        </a:lnSpc>
        <a:spcBef>
          <a:spcPct val="0"/>
        </a:spcBef>
        <a:spcAft>
          <a:spcPct val="0"/>
        </a:spcAft>
        <a:defRPr sz="1300">
          <a:solidFill>
            <a:schemeClr val="tx1"/>
          </a:solidFill>
          <a:latin typeface="Lucida Grande" pitchFamily="-111" charset="0"/>
          <a:ea typeface="ヒラギノ角ゴ Pro W3" pitchFamily="-111" charset="-128"/>
          <a:cs typeface="ヒラギノ角ゴ Pro W3" pitchFamily="-111" charset="-128"/>
          <a:sym typeface="Lucida Grande" pitchFamily="-111" charset="0"/>
        </a:defRPr>
      </a:lvl8pPr>
      <a:lvl9pPr marL="1828800" algn="l" defTabSz="838200" rtl="0" eaLnBrk="1" fontAlgn="base" hangingPunct="1">
        <a:lnSpc>
          <a:spcPct val="120000"/>
        </a:lnSpc>
        <a:spcBef>
          <a:spcPct val="0"/>
        </a:spcBef>
        <a:spcAft>
          <a:spcPct val="0"/>
        </a:spcAft>
        <a:defRPr sz="1300">
          <a:solidFill>
            <a:schemeClr val="tx1"/>
          </a:solidFill>
          <a:latin typeface="Lucida Grande" pitchFamily="-111" charset="0"/>
          <a:ea typeface="ヒラギノ角ゴ Pro W3" pitchFamily="-111" charset="-128"/>
          <a:cs typeface="ヒラギノ角ゴ Pro W3" pitchFamily="-111" charset="-128"/>
          <a:sym typeface="Lucida Grande" pitchFamily="-111" charset="0"/>
        </a:defRPr>
      </a:lvl9pPr>
    </p:titleStyle>
    <p:bodyStyle>
      <a:lvl1pPr marL="742950" indent="-452438" algn="l" defTabSz="838200" rtl="0" eaLnBrk="1" fontAlgn="base" hangingPunct="1">
        <a:spcBef>
          <a:spcPct val="0"/>
        </a:spcBef>
        <a:spcAft>
          <a:spcPct val="0"/>
        </a:spcAft>
        <a:buSzPct val="171000"/>
        <a:buFont typeface="Lucida Grande" charset="0"/>
        <a:buChar char="•"/>
        <a:defRPr sz="1300">
          <a:solidFill>
            <a:schemeClr val="bg2"/>
          </a:solidFill>
          <a:latin typeface="+mn-lt"/>
          <a:ea typeface="+mn-ea"/>
          <a:cs typeface="+mn-cs"/>
          <a:sym typeface="Lucida Grande" charset="0"/>
        </a:defRPr>
      </a:lvl1pPr>
      <a:lvl2pPr marL="1150938" indent="-452438" algn="l" defTabSz="838200" rtl="0" eaLnBrk="1" fontAlgn="base" hangingPunct="1">
        <a:spcBef>
          <a:spcPct val="0"/>
        </a:spcBef>
        <a:spcAft>
          <a:spcPct val="0"/>
        </a:spcAft>
        <a:buSzPct val="171000"/>
        <a:buFont typeface="Lucida Grande" charset="0"/>
        <a:buChar char="•"/>
        <a:defRPr sz="1300">
          <a:solidFill>
            <a:schemeClr val="bg1"/>
          </a:solidFill>
          <a:latin typeface="+mn-lt"/>
          <a:ea typeface="+mn-ea"/>
          <a:cs typeface="+mn-cs"/>
          <a:sym typeface="Lucida Grande" charset="0"/>
        </a:defRPr>
      </a:lvl2pPr>
      <a:lvl3pPr marL="1558925" indent="-452438" algn="l" defTabSz="838200" rtl="0" eaLnBrk="1" fontAlgn="base" hangingPunct="1">
        <a:spcBef>
          <a:spcPct val="0"/>
        </a:spcBef>
        <a:spcAft>
          <a:spcPct val="0"/>
        </a:spcAft>
        <a:buSzPct val="171000"/>
        <a:buFont typeface="Lucida Grande" charset="0"/>
        <a:buChar char="•"/>
        <a:defRPr sz="1300">
          <a:solidFill>
            <a:schemeClr val="bg1"/>
          </a:solidFill>
          <a:latin typeface="+mn-lt"/>
          <a:ea typeface="+mn-ea"/>
          <a:cs typeface="+mn-cs"/>
          <a:sym typeface="Lucida Grande" charset="0"/>
        </a:defRPr>
      </a:lvl3pPr>
      <a:lvl4pPr marL="1965325" indent="-452438" algn="l" defTabSz="838200" rtl="0" eaLnBrk="1" fontAlgn="base" hangingPunct="1">
        <a:spcBef>
          <a:spcPct val="0"/>
        </a:spcBef>
        <a:spcAft>
          <a:spcPct val="0"/>
        </a:spcAft>
        <a:buSzPct val="171000"/>
        <a:buFont typeface="Lucida Grande" charset="0"/>
        <a:buChar char="•"/>
        <a:defRPr sz="1300">
          <a:solidFill>
            <a:schemeClr val="bg1"/>
          </a:solidFill>
          <a:latin typeface="+mn-lt"/>
          <a:ea typeface="+mn-ea"/>
          <a:cs typeface="+mn-cs"/>
          <a:sym typeface="Lucida Grande" charset="0"/>
        </a:defRPr>
      </a:lvl4pPr>
      <a:lvl5pPr marL="2373313" indent="-452438" algn="l" defTabSz="838200" rtl="0" eaLnBrk="1" fontAlgn="base" hangingPunct="1">
        <a:spcBef>
          <a:spcPct val="0"/>
        </a:spcBef>
        <a:spcAft>
          <a:spcPct val="0"/>
        </a:spcAft>
        <a:buSzPct val="171000"/>
        <a:buFont typeface="Lucida Grande" charset="0"/>
        <a:buChar char="•"/>
        <a:defRPr sz="1300">
          <a:solidFill>
            <a:schemeClr val="bg1"/>
          </a:solidFill>
          <a:latin typeface="+mn-lt"/>
          <a:ea typeface="+mn-ea"/>
          <a:cs typeface="+mn-cs"/>
          <a:sym typeface="Lucida Grande" charset="0"/>
        </a:defRPr>
      </a:lvl5pPr>
      <a:lvl6pPr marL="2830513" indent="-452438" algn="l" defTabSz="838200" rtl="0" eaLnBrk="1" fontAlgn="base" hangingPunct="1">
        <a:spcBef>
          <a:spcPct val="0"/>
        </a:spcBef>
        <a:spcAft>
          <a:spcPct val="0"/>
        </a:spcAft>
        <a:buSzPct val="171000"/>
        <a:buFont typeface="Lucida Grande" pitchFamily="-111" charset="0"/>
        <a:buChar char="•"/>
        <a:defRPr sz="1300">
          <a:solidFill>
            <a:schemeClr val="bg1"/>
          </a:solidFill>
          <a:latin typeface="+mn-lt"/>
          <a:ea typeface="+mn-ea"/>
          <a:cs typeface="+mn-cs"/>
          <a:sym typeface="Lucida Grande" pitchFamily="-111" charset="0"/>
        </a:defRPr>
      </a:lvl6pPr>
      <a:lvl7pPr marL="3287713" indent="-452438" algn="l" defTabSz="838200" rtl="0" eaLnBrk="1" fontAlgn="base" hangingPunct="1">
        <a:spcBef>
          <a:spcPct val="0"/>
        </a:spcBef>
        <a:spcAft>
          <a:spcPct val="0"/>
        </a:spcAft>
        <a:buSzPct val="171000"/>
        <a:buFont typeface="Lucida Grande" pitchFamily="-111" charset="0"/>
        <a:buChar char="•"/>
        <a:defRPr sz="1300">
          <a:solidFill>
            <a:schemeClr val="bg1"/>
          </a:solidFill>
          <a:latin typeface="+mn-lt"/>
          <a:ea typeface="+mn-ea"/>
          <a:cs typeface="+mn-cs"/>
          <a:sym typeface="Lucida Grande" pitchFamily="-111" charset="0"/>
        </a:defRPr>
      </a:lvl7pPr>
      <a:lvl8pPr marL="3744913" indent="-452438" algn="l" defTabSz="838200" rtl="0" eaLnBrk="1" fontAlgn="base" hangingPunct="1">
        <a:spcBef>
          <a:spcPct val="0"/>
        </a:spcBef>
        <a:spcAft>
          <a:spcPct val="0"/>
        </a:spcAft>
        <a:buSzPct val="171000"/>
        <a:buFont typeface="Lucida Grande" pitchFamily="-111" charset="0"/>
        <a:buChar char="•"/>
        <a:defRPr sz="1300">
          <a:solidFill>
            <a:schemeClr val="bg1"/>
          </a:solidFill>
          <a:latin typeface="+mn-lt"/>
          <a:ea typeface="+mn-ea"/>
          <a:cs typeface="+mn-cs"/>
          <a:sym typeface="Lucida Grande" pitchFamily="-111" charset="0"/>
        </a:defRPr>
      </a:lvl8pPr>
      <a:lvl9pPr marL="4202113" indent="-452438" algn="l" defTabSz="838200" rtl="0" eaLnBrk="1" fontAlgn="base" hangingPunct="1">
        <a:spcBef>
          <a:spcPct val="0"/>
        </a:spcBef>
        <a:spcAft>
          <a:spcPct val="0"/>
        </a:spcAft>
        <a:buSzPct val="171000"/>
        <a:buFont typeface="Lucida Grande" pitchFamily="-111" charset="0"/>
        <a:buChar char="•"/>
        <a:defRPr sz="1300">
          <a:solidFill>
            <a:schemeClr val="bg1"/>
          </a:solidFill>
          <a:latin typeface="+mn-lt"/>
          <a:ea typeface="+mn-ea"/>
          <a:cs typeface="+mn-cs"/>
          <a:sym typeface="Lucida Grande" pitchFamily="-111" charset="0"/>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004_EIT_002.jpg"/>
          <p:cNvPicPr>
            <a:picLocks noChangeAspect="1"/>
          </p:cNvPicPr>
          <p:nvPr/>
        </p:nvPicPr>
        <p:blipFill>
          <a:blip r:embed="rId2"/>
          <a:stretch>
            <a:fillRect/>
          </a:stretch>
        </p:blipFill>
        <p:spPr>
          <a:xfrm>
            <a:off x="0" y="0"/>
            <a:ext cx="9144000" cy="6858000"/>
          </a:xfrm>
          <a:prstGeom prst="rect">
            <a:avLst/>
          </a:prstGeom>
        </p:spPr>
      </p:pic>
      <p:sp>
        <p:nvSpPr>
          <p:cNvPr id="6" name="Titel 3"/>
          <p:cNvSpPr txBox="1">
            <a:spLocks/>
          </p:cNvSpPr>
          <p:nvPr/>
        </p:nvSpPr>
        <p:spPr bwMode="auto">
          <a:xfrm>
            <a:off x="571500" y="2209800"/>
            <a:ext cx="8267700" cy="2209800"/>
          </a:xfrm>
          <a:prstGeom prst="rect">
            <a:avLst/>
          </a:prstGeom>
          <a:noFill/>
          <a:ln>
            <a:miter lim="800000"/>
            <a:headEnd/>
            <a:tailEnd/>
          </a:ln>
        </p:spPr>
        <p:txBody>
          <a:bodyPr vert="horz" wrap="square" lIns="91440" tIns="50800" rIns="91440" bIns="45720" numCol="1" anchor="b" anchorCtr="0" compatLnSpc="1">
            <a:prstTxWarp prst="textNoShape">
              <a:avLst/>
            </a:prstTxWarp>
          </a:bodyPr>
          <a:lstStyle/>
          <a:p>
            <a:r>
              <a:rPr lang="en-US" dirty="0"/>
              <a:t>Fruit Juices + Milk Spoilage</a:t>
            </a:r>
            <a:endParaRPr lang="en-US" sz="2800" dirty="0">
              <a:latin typeface="+mj-lt"/>
            </a:endParaRPr>
          </a:p>
          <a:p>
            <a:endParaRPr kumimoji="0" lang="de-DE" sz="1800" i="0" u="none" strike="noStrike" kern="0" cap="none" spc="0" normalizeH="0" baseline="0" noProof="0" dirty="0">
              <a:ln>
                <a:noFill/>
              </a:ln>
              <a:effectLst/>
              <a:uLnTx/>
              <a:uFillTx/>
              <a:latin typeface="+mn-lt"/>
              <a:ea typeface="+mj-ea"/>
              <a:cs typeface="+mj-cs"/>
              <a:sym typeface="Lucida Grande"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5D0B4F-BD1C-4969-BECC-818BB6A72D13}"/>
              </a:ext>
            </a:extLst>
          </p:cNvPr>
          <p:cNvSpPr>
            <a:spLocks noGrp="1"/>
          </p:cNvSpPr>
          <p:nvPr>
            <p:ph type="body" sz="quarter" idx="10"/>
          </p:nvPr>
        </p:nvSpPr>
        <p:spPr>
          <a:xfrm>
            <a:off x="2" y="1143000"/>
            <a:ext cx="8537574" cy="5562600"/>
          </a:xfrm>
        </p:spPr>
        <p:txBody>
          <a:bodyPr/>
          <a:lstStyle/>
          <a:p>
            <a:pPr marL="350520" indent="0" algn="just">
              <a:buNone/>
            </a:pPr>
            <a:r>
              <a:rPr lang="en-US" b="1" dirty="0"/>
              <a:t>Title:</a:t>
            </a:r>
            <a:r>
              <a:rPr lang="en-US" dirty="0"/>
              <a:t> </a:t>
            </a:r>
            <a:r>
              <a:rPr lang="en-US" b="1" dirty="0"/>
              <a:t>Magneto-elastic biosensor </a:t>
            </a:r>
            <a:r>
              <a:rPr lang="en-US" dirty="0"/>
              <a:t>for the detection of </a:t>
            </a:r>
            <a:r>
              <a:rPr lang="en-US" i="1" dirty="0"/>
              <a:t>Salmonella typhimurium </a:t>
            </a:r>
            <a:r>
              <a:rPr lang="en-US" dirty="0"/>
              <a:t>in food products</a:t>
            </a:r>
          </a:p>
          <a:p>
            <a:pPr algn="just"/>
            <a:r>
              <a:rPr lang="en-US" dirty="0"/>
              <a:t>Magneto-elastic sensor immobilized with polyclonal antibody for the detection of Salmonella typhimurium in food products such as water, fat-free milk, and apple juice</a:t>
            </a:r>
          </a:p>
          <a:p>
            <a:pPr algn="just"/>
            <a:r>
              <a:rPr lang="en-US" dirty="0"/>
              <a:t>Bacterial binding to the antibody on the sensor surfaces changed the resonance parameters, and these changes were quantified by the shift in the sensor’s resonance frequency</a:t>
            </a:r>
          </a:p>
          <a:p>
            <a:pPr algn="just"/>
            <a:r>
              <a:rPr lang="en-US" dirty="0"/>
              <a:t>Don’t need direct electrical contacts for the actuation and data acquisition</a:t>
            </a:r>
          </a:p>
          <a:p>
            <a:pPr algn="just"/>
            <a:endParaRPr lang="en-US" dirty="0"/>
          </a:p>
          <a:p>
            <a:pPr marL="350520" indent="0" algn="just">
              <a:buNone/>
            </a:pPr>
            <a:r>
              <a:rPr lang="en-US" b="1" dirty="0"/>
              <a:t>Title</a:t>
            </a:r>
            <a:r>
              <a:rPr lang="en-US" dirty="0"/>
              <a:t>: </a:t>
            </a:r>
            <a:r>
              <a:rPr lang="en-US" b="1" dirty="0"/>
              <a:t>Magneto-elastic Immunosensors</a:t>
            </a:r>
            <a:r>
              <a:rPr lang="en-US" dirty="0"/>
              <a:t>: Amplified Mass Immunosorbent Assay for Detection of </a:t>
            </a:r>
            <a:r>
              <a:rPr lang="en-US" i="1" dirty="0"/>
              <a:t>Escherichia coli O157:H7</a:t>
            </a:r>
          </a:p>
          <a:p>
            <a:pPr algn="just"/>
            <a:r>
              <a:rPr lang="en-US" dirty="0"/>
              <a:t>A magneto-elastic biosensor designed to detect microbial bacteria based on antibody-antigen binding with enzymatic catalytic amplification to detect mass change </a:t>
            </a:r>
          </a:p>
          <a:p>
            <a:pPr algn="just"/>
            <a:r>
              <a:rPr lang="en-US" dirty="0"/>
              <a:t>Antibodies are immobilized onto gold-coated magneto-elastic sensors</a:t>
            </a:r>
          </a:p>
        </p:txBody>
      </p:sp>
      <p:sp>
        <p:nvSpPr>
          <p:cNvPr id="3" name="Title 2">
            <a:extLst>
              <a:ext uri="{FF2B5EF4-FFF2-40B4-BE49-F238E27FC236}">
                <a16:creationId xmlns:a16="http://schemas.microsoft.com/office/drawing/2014/main" id="{F8498CB4-0B64-460E-98B1-59CE054EBD5F}"/>
              </a:ext>
            </a:extLst>
          </p:cNvPr>
          <p:cNvSpPr>
            <a:spLocks noGrp="1"/>
          </p:cNvSpPr>
          <p:nvPr>
            <p:ph type="title"/>
          </p:nvPr>
        </p:nvSpPr>
        <p:spPr/>
        <p:txBody>
          <a:bodyPr/>
          <a:lstStyle/>
          <a:p>
            <a:r>
              <a:rPr lang="en-US" dirty="0"/>
              <a:t>Papers</a:t>
            </a:r>
          </a:p>
        </p:txBody>
      </p:sp>
    </p:spTree>
    <p:extLst>
      <p:ext uri="{BB962C8B-B14F-4D97-AF65-F5344CB8AC3E}">
        <p14:creationId xmlns:p14="http://schemas.microsoft.com/office/powerpoint/2010/main" val="3673225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42383A-1E51-4337-A7F7-B8594E8441F1}"/>
              </a:ext>
            </a:extLst>
          </p:cNvPr>
          <p:cNvSpPr>
            <a:spLocks noGrp="1"/>
          </p:cNvSpPr>
          <p:nvPr>
            <p:ph type="body" sz="quarter" idx="10"/>
          </p:nvPr>
        </p:nvSpPr>
        <p:spPr>
          <a:xfrm>
            <a:off x="1" y="1143000"/>
            <a:ext cx="8537575" cy="5486400"/>
          </a:xfrm>
        </p:spPr>
        <p:txBody>
          <a:bodyPr/>
          <a:lstStyle/>
          <a:p>
            <a:pPr marL="350520" indent="0" algn="just">
              <a:buNone/>
            </a:pPr>
            <a:r>
              <a:rPr lang="en-US" b="1" dirty="0"/>
              <a:t>Title: A rapid and selective method for monitoring the growth of coliforms in milk using the combination of </a:t>
            </a:r>
            <a:r>
              <a:rPr lang="en-US" b="1" dirty="0" err="1"/>
              <a:t>amperometric</a:t>
            </a:r>
            <a:r>
              <a:rPr lang="en-US" b="1" dirty="0"/>
              <a:t> sensor and reducing of methylene blue ?? </a:t>
            </a:r>
          </a:p>
          <a:p>
            <a:pPr marL="350520" indent="0" algn="just">
              <a:buNone/>
            </a:pPr>
            <a:endParaRPr lang="en-US" b="1" dirty="0"/>
          </a:p>
          <a:p>
            <a:pPr algn="just"/>
            <a:r>
              <a:rPr lang="en-US" dirty="0"/>
              <a:t>Incorporates </a:t>
            </a:r>
            <a:r>
              <a:rPr lang="en-US" i="1" dirty="0"/>
              <a:t>Escherichia coli </a:t>
            </a:r>
            <a:r>
              <a:rPr lang="en-US" dirty="0"/>
              <a:t>bacterial cells for rapid ecotoxicity analysis. It uses </a:t>
            </a:r>
            <a:r>
              <a:rPr lang="en-US" dirty="0" err="1"/>
              <a:t>ferricyanine</a:t>
            </a:r>
            <a:r>
              <a:rPr lang="en-US" dirty="0"/>
              <a:t>, a soluble electron mediator, to divert electrons from the respiratory system of the immobilized bacteria of a suitable carbon electrode. The resulting current is, thus, a </a:t>
            </a:r>
            <a:r>
              <a:rPr lang="en-US" b="1" dirty="0"/>
              <a:t>measure of bacterial respiratory activity</a:t>
            </a:r>
            <a:r>
              <a:rPr lang="en-US" dirty="0"/>
              <a:t>, and the perturbation by pollutants </a:t>
            </a:r>
            <a:r>
              <a:rPr lang="en-US" b="1" dirty="0"/>
              <a:t>can be detected as a change in the magnitude of the current.</a:t>
            </a:r>
          </a:p>
          <a:p>
            <a:pPr marL="350520" indent="0" algn="just">
              <a:buNone/>
            </a:pPr>
            <a:endParaRPr lang="en-US" b="1" dirty="0"/>
          </a:p>
          <a:p>
            <a:pPr marL="350520" indent="0" algn="just">
              <a:buNone/>
            </a:pPr>
            <a:endParaRPr lang="en-US" dirty="0"/>
          </a:p>
          <a:p>
            <a:pPr marL="350520" indent="0">
              <a:buNone/>
            </a:pPr>
            <a:endParaRPr lang="en-US" dirty="0"/>
          </a:p>
        </p:txBody>
      </p:sp>
      <p:sp>
        <p:nvSpPr>
          <p:cNvPr id="3" name="Title 2">
            <a:extLst>
              <a:ext uri="{FF2B5EF4-FFF2-40B4-BE49-F238E27FC236}">
                <a16:creationId xmlns:a16="http://schemas.microsoft.com/office/drawing/2014/main" id="{B13F80D1-3C17-4DBB-BD1F-5879D196C5D9}"/>
              </a:ext>
            </a:extLst>
          </p:cNvPr>
          <p:cNvSpPr>
            <a:spLocks noGrp="1"/>
          </p:cNvSpPr>
          <p:nvPr>
            <p:ph type="title"/>
          </p:nvPr>
        </p:nvSpPr>
        <p:spPr/>
        <p:txBody>
          <a:bodyPr/>
          <a:lstStyle/>
          <a:p>
            <a:r>
              <a:rPr lang="en-US" dirty="0"/>
              <a:t>Possible Solutions</a:t>
            </a:r>
          </a:p>
        </p:txBody>
      </p:sp>
    </p:spTree>
    <p:extLst>
      <p:ext uri="{BB962C8B-B14F-4D97-AF65-F5344CB8AC3E}">
        <p14:creationId xmlns:p14="http://schemas.microsoft.com/office/powerpoint/2010/main" val="1092748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A089AA-ED41-4DD0-990E-51E035277905}"/>
              </a:ext>
            </a:extLst>
          </p:cNvPr>
          <p:cNvSpPr>
            <a:spLocks noGrp="1"/>
          </p:cNvSpPr>
          <p:nvPr>
            <p:ph type="body" sz="quarter" idx="10"/>
          </p:nvPr>
        </p:nvSpPr>
        <p:spPr>
          <a:xfrm>
            <a:off x="2" y="1143000"/>
            <a:ext cx="8537574" cy="5410200"/>
          </a:xfrm>
        </p:spPr>
        <p:txBody>
          <a:bodyPr/>
          <a:lstStyle/>
          <a:p>
            <a:pPr algn="just"/>
            <a:r>
              <a:rPr lang="en-US" dirty="0"/>
              <a:t>Fruit juices have pH in the acidic range (&lt;4.5) serving as important barrier for microbial growth. </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Freshly expressed juice, is highly susceptible to spoilage, in fact more so than whole fruit</a:t>
            </a:r>
          </a:p>
          <a:p>
            <a:pPr algn="just"/>
            <a:endParaRPr lang="en-US" dirty="0"/>
          </a:p>
          <a:p>
            <a:pPr algn="just"/>
            <a:r>
              <a:rPr lang="en-US" dirty="0"/>
              <a:t>Unprotected by skin or cell walls, fluid components are thoroughly mixed with air and microorganisms from the environment.</a:t>
            </a:r>
          </a:p>
          <a:p>
            <a:endParaRPr lang="en-US" dirty="0"/>
          </a:p>
          <a:p>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17DC2FEE-8009-4713-AB08-62E768347D50}"/>
              </a:ext>
            </a:extLst>
          </p:cNvPr>
          <p:cNvSpPr>
            <a:spLocks noGrp="1"/>
          </p:cNvSpPr>
          <p:nvPr>
            <p:ph type="title"/>
          </p:nvPr>
        </p:nvSpPr>
        <p:spPr/>
        <p:txBody>
          <a:bodyPr/>
          <a:lstStyle/>
          <a:p>
            <a:r>
              <a:rPr lang="en-US" dirty="0"/>
              <a:t>Fruit Juices Property </a:t>
            </a:r>
          </a:p>
        </p:txBody>
      </p:sp>
      <p:graphicFrame>
        <p:nvGraphicFramePr>
          <p:cNvPr id="4" name="Table 3">
            <a:extLst>
              <a:ext uri="{FF2B5EF4-FFF2-40B4-BE49-F238E27FC236}">
                <a16:creationId xmlns:a16="http://schemas.microsoft.com/office/drawing/2014/main" id="{E0BFBAE8-C31C-490B-A24A-9D7C139D5795}"/>
              </a:ext>
            </a:extLst>
          </p:cNvPr>
          <p:cNvGraphicFramePr>
            <a:graphicFrameLocks noGrp="1"/>
          </p:cNvGraphicFramePr>
          <p:nvPr>
            <p:extLst>
              <p:ext uri="{D42A27DB-BD31-4B8C-83A1-F6EECF244321}">
                <p14:modId xmlns:p14="http://schemas.microsoft.com/office/powerpoint/2010/main" val="2170441601"/>
              </p:ext>
            </p:extLst>
          </p:nvPr>
        </p:nvGraphicFramePr>
        <p:xfrm>
          <a:off x="1562100" y="1905000"/>
          <a:ext cx="6096000" cy="1516743"/>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450970847"/>
                    </a:ext>
                  </a:extLst>
                </a:gridCol>
                <a:gridCol w="2032000">
                  <a:extLst>
                    <a:ext uri="{9D8B030D-6E8A-4147-A177-3AD203B41FA5}">
                      <a16:colId xmlns:a16="http://schemas.microsoft.com/office/drawing/2014/main" val="2835215372"/>
                    </a:ext>
                  </a:extLst>
                </a:gridCol>
                <a:gridCol w="2032000">
                  <a:extLst>
                    <a:ext uri="{9D8B030D-6E8A-4147-A177-3AD203B41FA5}">
                      <a16:colId xmlns:a16="http://schemas.microsoft.com/office/drawing/2014/main" val="4279776439"/>
                    </a:ext>
                  </a:extLst>
                </a:gridCol>
              </a:tblGrid>
              <a:tr h="404223">
                <a:tc>
                  <a:txBody>
                    <a:bodyPr/>
                    <a:lstStyle/>
                    <a:p>
                      <a:r>
                        <a:rPr lang="en-US" sz="1800" b="0" i="0" u="none" strike="noStrike" kern="1200" baseline="0" dirty="0">
                          <a:solidFill>
                            <a:schemeClr val="lt1"/>
                          </a:solidFill>
                          <a:latin typeface="+mn-lt"/>
                          <a:ea typeface="+mn-ea"/>
                          <a:cs typeface="+mn-cs"/>
                        </a:rPr>
                        <a:t>Juices</a:t>
                      </a:r>
                      <a:endParaRPr lang="en-US" dirty="0"/>
                    </a:p>
                  </a:txBody>
                  <a:tcPr/>
                </a:tc>
                <a:tc>
                  <a:txBody>
                    <a:bodyPr/>
                    <a:lstStyle/>
                    <a:p>
                      <a:r>
                        <a:rPr lang="en-US" sz="1800" b="0" i="0" u="none" strike="noStrike" kern="1200" baseline="0" dirty="0">
                          <a:solidFill>
                            <a:schemeClr val="lt1"/>
                          </a:solidFill>
                          <a:latin typeface="+mn-lt"/>
                          <a:ea typeface="+mn-ea"/>
                          <a:cs typeface="+mn-cs"/>
                        </a:rPr>
                        <a:t>pH range</a:t>
                      </a:r>
                      <a:endParaRPr lang="en-US" dirty="0"/>
                    </a:p>
                  </a:txBody>
                  <a:tcPr/>
                </a:tc>
                <a:tc>
                  <a:txBody>
                    <a:bodyPr/>
                    <a:lstStyle/>
                    <a:p>
                      <a:r>
                        <a:rPr lang="en-US" sz="1800" b="0" i="0" u="none" strike="noStrike" kern="1200" baseline="0" dirty="0">
                          <a:solidFill>
                            <a:schemeClr val="lt1"/>
                          </a:solidFill>
                          <a:latin typeface="+mn-lt"/>
                          <a:ea typeface="+mn-ea"/>
                          <a:cs typeface="+mn-cs"/>
                        </a:rPr>
                        <a:t>Mean</a:t>
                      </a:r>
                      <a:endParaRPr lang="en-US" dirty="0"/>
                    </a:p>
                  </a:txBody>
                  <a:tcPr/>
                </a:tc>
                <a:extLst>
                  <a:ext uri="{0D108BD9-81ED-4DB2-BD59-A6C34878D82A}">
                    <a16:rowId xmlns:a16="http://schemas.microsoft.com/office/drawing/2014/main" val="1072726031"/>
                  </a:ext>
                </a:extLst>
              </a:tr>
              <a:tr h="370840">
                <a:tc>
                  <a:txBody>
                    <a:bodyPr/>
                    <a:lstStyle/>
                    <a:p>
                      <a:r>
                        <a:rPr lang="en-US" sz="1800" b="0" i="0" u="none" strike="noStrike" kern="1200" baseline="0" dirty="0">
                          <a:solidFill>
                            <a:schemeClr val="dk1"/>
                          </a:solidFill>
                          <a:latin typeface="+mn-lt"/>
                          <a:ea typeface="+mn-ea"/>
                          <a:cs typeface="+mn-cs"/>
                        </a:rPr>
                        <a:t>Orange</a:t>
                      </a:r>
                      <a:endParaRPr lang="en-US" dirty="0"/>
                    </a:p>
                  </a:txBody>
                  <a:tcPr/>
                </a:tc>
                <a:tc>
                  <a:txBody>
                    <a:bodyPr/>
                    <a:lstStyle/>
                    <a:p>
                      <a:r>
                        <a:rPr lang="en-US" sz="1800" b="0" i="0" u="none" strike="noStrike" kern="1200" baseline="0" dirty="0">
                          <a:solidFill>
                            <a:schemeClr val="dk1"/>
                          </a:solidFill>
                          <a:latin typeface="+mn-lt"/>
                          <a:ea typeface="+mn-ea"/>
                          <a:cs typeface="+mn-cs"/>
                        </a:rPr>
                        <a:t>4.19–4.50</a:t>
                      </a:r>
                      <a:endParaRPr lang="en-US" dirty="0"/>
                    </a:p>
                  </a:txBody>
                  <a:tcPr/>
                </a:tc>
                <a:tc>
                  <a:txBody>
                    <a:bodyPr/>
                    <a:lstStyle/>
                    <a:p>
                      <a:r>
                        <a:rPr lang="en-US" sz="1800" b="0" i="0" u="none" strike="noStrike" kern="1200" baseline="0" dirty="0">
                          <a:solidFill>
                            <a:schemeClr val="dk1"/>
                          </a:solidFill>
                          <a:latin typeface="+mn-lt"/>
                          <a:ea typeface="+mn-ea"/>
                          <a:cs typeface="+mn-cs"/>
                        </a:rPr>
                        <a:t>4.34</a:t>
                      </a:r>
                      <a:endParaRPr lang="en-US" dirty="0"/>
                    </a:p>
                  </a:txBody>
                  <a:tcPr/>
                </a:tc>
                <a:extLst>
                  <a:ext uri="{0D108BD9-81ED-4DB2-BD59-A6C34878D82A}">
                    <a16:rowId xmlns:a16="http://schemas.microsoft.com/office/drawing/2014/main" val="3143136118"/>
                  </a:ext>
                </a:extLst>
              </a:tr>
              <a:tr h="370840">
                <a:tc>
                  <a:txBody>
                    <a:bodyPr/>
                    <a:lstStyle/>
                    <a:p>
                      <a:r>
                        <a:rPr lang="en-US" sz="1800" b="0" i="0" u="none" strike="noStrike" kern="1200" baseline="0" dirty="0">
                          <a:solidFill>
                            <a:schemeClr val="dk1"/>
                          </a:solidFill>
                          <a:latin typeface="+mn-lt"/>
                          <a:ea typeface="+mn-ea"/>
                          <a:cs typeface="+mn-cs"/>
                        </a:rPr>
                        <a:t>Sweet lime</a:t>
                      </a:r>
                      <a:endParaRPr lang="en-US" dirty="0"/>
                    </a:p>
                  </a:txBody>
                  <a:tcPr/>
                </a:tc>
                <a:tc>
                  <a:txBody>
                    <a:bodyPr/>
                    <a:lstStyle/>
                    <a:p>
                      <a:r>
                        <a:rPr lang="en-US" sz="1800" b="0" i="0" u="none" strike="noStrike" kern="1200" baseline="0" dirty="0">
                          <a:solidFill>
                            <a:schemeClr val="dk1"/>
                          </a:solidFill>
                          <a:latin typeface="+mn-lt"/>
                          <a:ea typeface="+mn-ea"/>
                          <a:cs typeface="+mn-cs"/>
                        </a:rPr>
                        <a:t>4.70–5.47</a:t>
                      </a:r>
                      <a:endParaRPr lang="en-US" dirty="0"/>
                    </a:p>
                  </a:txBody>
                  <a:tcPr/>
                </a:tc>
                <a:tc>
                  <a:txBody>
                    <a:bodyPr/>
                    <a:lstStyle/>
                    <a:p>
                      <a:r>
                        <a:rPr lang="en-US" sz="1800" b="0" i="0" u="none" strike="noStrike" kern="1200" baseline="0" dirty="0">
                          <a:solidFill>
                            <a:schemeClr val="dk1"/>
                          </a:solidFill>
                          <a:latin typeface="+mn-lt"/>
                          <a:ea typeface="+mn-ea"/>
                          <a:cs typeface="+mn-cs"/>
                        </a:rPr>
                        <a:t>5.08</a:t>
                      </a:r>
                      <a:endParaRPr lang="en-US" dirty="0"/>
                    </a:p>
                  </a:txBody>
                  <a:tcPr/>
                </a:tc>
                <a:extLst>
                  <a:ext uri="{0D108BD9-81ED-4DB2-BD59-A6C34878D82A}">
                    <a16:rowId xmlns:a16="http://schemas.microsoft.com/office/drawing/2014/main" val="3890432102"/>
                  </a:ext>
                </a:extLst>
              </a:tr>
              <a:tr h="370840">
                <a:tc>
                  <a:txBody>
                    <a:bodyPr/>
                    <a:lstStyle/>
                    <a:p>
                      <a:r>
                        <a:rPr lang="en-US" sz="1800" b="0" i="0" u="none" strike="noStrike" kern="1200" baseline="0" dirty="0">
                          <a:solidFill>
                            <a:schemeClr val="dk1"/>
                          </a:solidFill>
                          <a:latin typeface="+mn-lt"/>
                          <a:ea typeface="+mn-ea"/>
                          <a:cs typeface="+mn-cs"/>
                        </a:rPr>
                        <a:t>Carrot</a:t>
                      </a:r>
                      <a:endParaRPr lang="en-US" dirty="0"/>
                    </a:p>
                  </a:txBody>
                  <a:tcPr/>
                </a:tc>
                <a:tc>
                  <a:txBody>
                    <a:bodyPr/>
                    <a:lstStyle/>
                    <a:p>
                      <a:r>
                        <a:rPr lang="en-US" sz="1800" b="0" i="0" u="none" strike="noStrike" kern="1200" baseline="0" dirty="0">
                          <a:solidFill>
                            <a:schemeClr val="dk1"/>
                          </a:solidFill>
                          <a:latin typeface="+mn-lt"/>
                          <a:ea typeface="+mn-ea"/>
                          <a:cs typeface="+mn-cs"/>
                        </a:rPr>
                        <a:t>5.76–6.03</a:t>
                      </a:r>
                      <a:endParaRPr lang="en-US" dirty="0"/>
                    </a:p>
                  </a:txBody>
                  <a:tcPr/>
                </a:tc>
                <a:tc>
                  <a:txBody>
                    <a:bodyPr/>
                    <a:lstStyle/>
                    <a:p>
                      <a:r>
                        <a:rPr lang="en-US" sz="1800" b="0" i="0" u="none" strike="noStrike" kern="1200" baseline="0" dirty="0">
                          <a:solidFill>
                            <a:schemeClr val="dk1"/>
                          </a:solidFill>
                          <a:latin typeface="+mn-lt"/>
                          <a:ea typeface="+mn-ea"/>
                          <a:cs typeface="+mn-cs"/>
                        </a:rPr>
                        <a:t>5.89</a:t>
                      </a:r>
                      <a:endParaRPr lang="en-US" dirty="0"/>
                    </a:p>
                  </a:txBody>
                  <a:tcPr/>
                </a:tc>
                <a:extLst>
                  <a:ext uri="{0D108BD9-81ED-4DB2-BD59-A6C34878D82A}">
                    <a16:rowId xmlns:a16="http://schemas.microsoft.com/office/drawing/2014/main" val="2520641304"/>
                  </a:ext>
                </a:extLst>
              </a:tr>
            </a:tbl>
          </a:graphicData>
        </a:graphic>
      </p:graphicFrame>
    </p:spTree>
    <p:extLst>
      <p:ext uri="{BB962C8B-B14F-4D97-AF65-F5344CB8AC3E}">
        <p14:creationId xmlns:p14="http://schemas.microsoft.com/office/powerpoint/2010/main" val="187822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7F88BEE-8B37-4C40-8547-381999C2B1E9}"/>
              </a:ext>
            </a:extLst>
          </p:cNvPr>
          <p:cNvSpPr>
            <a:spLocks noGrp="1"/>
          </p:cNvSpPr>
          <p:nvPr>
            <p:ph type="body" sz="quarter" idx="10"/>
          </p:nvPr>
        </p:nvSpPr>
        <p:spPr>
          <a:xfrm>
            <a:off x="20131" y="5386478"/>
            <a:ext cx="8537574" cy="1676400"/>
          </a:xfrm>
        </p:spPr>
        <p:txBody>
          <a:bodyPr/>
          <a:lstStyle/>
          <a:p>
            <a:pPr marL="350520" indent="0">
              <a:buNone/>
            </a:pPr>
            <a:r>
              <a:rPr lang="en-US" dirty="0"/>
              <a:t>Effects: </a:t>
            </a:r>
          </a:p>
          <a:p>
            <a:r>
              <a:rPr lang="en-US" dirty="0"/>
              <a:t>cloud loss</a:t>
            </a:r>
          </a:p>
          <a:p>
            <a:r>
              <a:rPr lang="en-US" dirty="0"/>
              <a:t>development of off-flavors</a:t>
            </a:r>
          </a:p>
          <a:p>
            <a:r>
              <a:rPr lang="en-US" dirty="0"/>
              <a:t>CO</a:t>
            </a:r>
            <a:r>
              <a:rPr lang="en-US" sz="1600" dirty="0"/>
              <a:t>2</a:t>
            </a:r>
            <a:r>
              <a:rPr lang="en-US" dirty="0"/>
              <a:t> production</a:t>
            </a:r>
          </a:p>
          <a:p>
            <a:r>
              <a:rPr lang="en-US" dirty="0"/>
              <a:t>changes in color, texture, and appearance</a:t>
            </a:r>
          </a:p>
          <a:p>
            <a:endParaRPr lang="en-US" dirty="0"/>
          </a:p>
        </p:txBody>
      </p:sp>
      <p:sp>
        <p:nvSpPr>
          <p:cNvPr id="5" name="Title 4">
            <a:extLst>
              <a:ext uri="{FF2B5EF4-FFF2-40B4-BE49-F238E27FC236}">
                <a16:creationId xmlns:a16="http://schemas.microsoft.com/office/drawing/2014/main" id="{24BB3B6F-7EC6-458A-925E-53AD0E073356}"/>
              </a:ext>
            </a:extLst>
          </p:cNvPr>
          <p:cNvSpPr>
            <a:spLocks noGrp="1"/>
          </p:cNvSpPr>
          <p:nvPr>
            <p:ph type="title"/>
          </p:nvPr>
        </p:nvSpPr>
        <p:spPr/>
        <p:txBody>
          <a:bodyPr/>
          <a:lstStyle/>
          <a:p>
            <a:r>
              <a:rPr lang="en-US" sz="2000" dirty="0"/>
              <a:t>Critical factors affecting the spoilage of juices</a:t>
            </a:r>
          </a:p>
        </p:txBody>
      </p:sp>
      <p:graphicFrame>
        <p:nvGraphicFramePr>
          <p:cNvPr id="4" name="Table 3">
            <a:extLst>
              <a:ext uri="{FF2B5EF4-FFF2-40B4-BE49-F238E27FC236}">
                <a16:creationId xmlns:a16="http://schemas.microsoft.com/office/drawing/2014/main" id="{1040746D-DBE2-4677-9676-55CCDAA5795D}"/>
              </a:ext>
            </a:extLst>
          </p:cNvPr>
          <p:cNvGraphicFramePr>
            <a:graphicFrameLocks noGrp="1"/>
          </p:cNvGraphicFramePr>
          <p:nvPr>
            <p:extLst>
              <p:ext uri="{D42A27DB-BD31-4B8C-83A1-F6EECF244321}">
                <p14:modId xmlns:p14="http://schemas.microsoft.com/office/powerpoint/2010/main" val="304221370"/>
              </p:ext>
            </p:extLst>
          </p:nvPr>
        </p:nvGraphicFramePr>
        <p:xfrm>
          <a:off x="762000" y="1317411"/>
          <a:ext cx="7620000" cy="3909478"/>
        </p:xfrm>
        <a:graphic>
          <a:graphicData uri="http://schemas.openxmlformats.org/drawingml/2006/table">
            <a:tbl>
              <a:tblPr firstRow="1" bandRow="1">
                <a:tableStyleId>{21E4AEA4-8DFA-4A89-87EB-49C32662AFE0}</a:tableStyleId>
              </a:tblPr>
              <a:tblGrid>
                <a:gridCol w="3810000">
                  <a:extLst>
                    <a:ext uri="{9D8B030D-6E8A-4147-A177-3AD203B41FA5}">
                      <a16:colId xmlns:a16="http://schemas.microsoft.com/office/drawing/2014/main" val="13231064"/>
                    </a:ext>
                  </a:extLst>
                </a:gridCol>
                <a:gridCol w="3810000">
                  <a:extLst>
                    <a:ext uri="{9D8B030D-6E8A-4147-A177-3AD203B41FA5}">
                      <a16:colId xmlns:a16="http://schemas.microsoft.com/office/drawing/2014/main" val="3565080828"/>
                    </a:ext>
                  </a:extLst>
                </a:gridCol>
              </a:tblGrid>
              <a:tr h="566394">
                <a:tc>
                  <a:txBody>
                    <a:bodyPr/>
                    <a:lstStyle/>
                    <a:p>
                      <a:r>
                        <a:rPr lang="en-US" dirty="0"/>
                        <a:t>Intrinsic </a:t>
                      </a:r>
                    </a:p>
                  </a:txBody>
                  <a:tcPr/>
                </a:tc>
                <a:tc>
                  <a:txBody>
                    <a:bodyPr/>
                    <a:lstStyle/>
                    <a:p>
                      <a:r>
                        <a:rPr lang="en-US" dirty="0"/>
                        <a:t>Extrinsic </a:t>
                      </a:r>
                    </a:p>
                  </a:txBody>
                  <a:tcPr/>
                </a:tc>
                <a:extLst>
                  <a:ext uri="{0D108BD9-81ED-4DB2-BD59-A6C34878D82A}">
                    <a16:rowId xmlns:a16="http://schemas.microsoft.com/office/drawing/2014/main" val="3639548298"/>
                  </a:ext>
                </a:extLst>
              </a:tr>
              <a:tr h="58242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FF0000"/>
                          </a:solidFill>
                        </a:rPr>
                        <a:t>juice pH</a:t>
                      </a:r>
                    </a:p>
                    <a:p>
                      <a:endParaRPr lang="en-US" dirty="0"/>
                    </a:p>
                  </a:txBody>
                  <a:tcPr/>
                </a:tc>
                <a:tc>
                  <a:txBody>
                    <a:bodyPr/>
                    <a:lstStyle/>
                    <a:p>
                      <a:r>
                        <a:rPr lang="en-US" sz="1800" b="0" i="0" u="none" strike="noStrike" kern="1200" baseline="0" dirty="0">
                          <a:solidFill>
                            <a:schemeClr val="dk1"/>
                          </a:solidFill>
                          <a:latin typeface="+mn-lt"/>
                          <a:ea typeface="+mn-ea"/>
                          <a:cs typeface="+mn-cs"/>
                        </a:rPr>
                        <a:t>storage temperatures and times</a:t>
                      </a:r>
                      <a:endParaRPr lang="en-US" dirty="0"/>
                    </a:p>
                  </a:txBody>
                  <a:tcPr/>
                </a:tc>
                <a:extLst>
                  <a:ext uri="{0D108BD9-81ED-4DB2-BD59-A6C34878D82A}">
                    <a16:rowId xmlns:a16="http://schemas.microsoft.com/office/drawing/2014/main" val="2543301593"/>
                  </a:ext>
                </a:extLst>
              </a:tr>
              <a:tr h="83203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FF0000"/>
                          </a:solidFill>
                        </a:rPr>
                        <a:t>water activity</a:t>
                      </a:r>
                    </a:p>
                    <a:p>
                      <a:endParaRPr lang="en-US" dirty="0"/>
                    </a:p>
                  </a:txBody>
                  <a:tcPr/>
                </a:tc>
                <a:tc>
                  <a:txBody>
                    <a:bodyPr/>
                    <a:lstStyle/>
                    <a:p>
                      <a:r>
                        <a:rPr lang="en-US" sz="1800" b="0" i="0" u="none" strike="noStrike" kern="1200" baseline="0" dirty="0">
                          <a:solidFill>
                            <a:schemeClr val="dk1"/>
                          </a:solidFill>
                          <a:latin typeface="+mn-lt"/>
                          <a:ea typeface="+mn-ea"/>
                          <a:cs typeface="+mn-cs"/>
                        </a:rPr>
                        <a:t>relative humidity conditions during storage and packaging</a:t>
                      </a:r>
                    </a:p>
                    <a:p>
                      <a:r>
                        <a:rPr lang="en-US" sz="1800" b="0" i="0" u="none" strike="noStrike" kern="1200" baseline="0" dirty="0">
                          <a:solidFill>
                            <a:schemeClr val="dk1"/>
                          </a:solidFill>
                          <a:latin typeface="+mn-lt"/>
                          <a:ea typeface="+mn-ea"/>
                          <a:cs typeface="+mn-cs"/>
                        </a:rPr>
                        <a:t>material characteristics.</a:t>
                      </a:r>
                      <a:endParaRPr lang="en-US" dirty="0"/>
                    </a:p>
                  </a:txBody>
                  <a:tcPr/>
                </a:tc>
                <a:extLst>
                  <a:ext uri="{0D108BD9-81ED-4DB2-BD59-A6C34878D82A}">
                    <a16:rowId xmlns:a16="http://schemas.microsoft.com/office/drawing/2014/main" val="3170640570"/>
                  </a:ext>
                </a:extLst>
              </a:tr>
              <a:tr h="58242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competing microflora</a:t>
                      </a:r>
                    </a:p>
                    <a:p>
                      <a:endParaRPr lang="en-US" dirty="0"/>
                    </a:p>
                  </a:txBody>
                  <a:tcPr/>
                </a:tc>
                <a:tc>
                  <a:txBody>
                    <a:bodyPr/>
                    <a:lstStyle/>
                    <a:p>
                      <a:endParaRPr lang="en-US" dirty="0"/>
                    </a:p>
                  </a:txBody>
                  <a:tcPr/>
                </a:tc>
                <a:extLst>
                  <a:ext uri="{0D108BD9-81ED-4DB2-BD59-A6C34878D82A}">
                    <a16:rowId xmlns:a16="http://schemas.microsoft.com/office/drawing/2014/main" val="308194217"/>
                  </a:ext>
                </a:extLst>
              </a:tr>
              <a:tr h="574262">
                <a:tc>
                  <a:txBody>
                    <a:bodyPr/>
                    <a:lstStyle/>
                    <a:p>
                      <a:r>
                        <a:rPr lang="en-US" sz="1800" b="0" i="0" u="none" strike="noStrike" kern="1200" baseline="0" dirty="0">
                          <a:solidFill>
                            <a:schemeClr val="dk1"/>
                          </a:solidFill>
                          <a:latin typeface="+mn-lt"/>
                          <a:ea typeface="+mn-ea"/>
                          <a:cs typeface="+mn-cs"/>
                        </a:rPr>
                        <a:t>oxidation–reduction potential</a:t>
                      </a:r>
                      <a:endParaRPr lang="en-US" dirty="0"/>
                    </a:p>
                  </a:txBody>
                  <a:tcPr/>
                </a:tc>
                <a:tc>
                  <a:txBody>
                    <a:bodyPr/>
                    <a:lstStyle/>
                    <a:p>
                      <a:endParaRPr lang="en-US"/>
                    </a:p>
                  </a:txBody>
                  <a:tcPr/>
                </a:tc>
                <a:extLst>
                  <a:ext uri="{0D108BD9-81ED-4DB2-BD59-A6C34878D82A}">
                    <a16:rowId xmlns:a16="http://schemas.microsoft.com/office/drawing/2014/main" val="3546391567"/>
                  </a:ext>
                </a:extLst>
              </a:tr>
              <a:tr h="574262">
                <a:tc>
                  <a:txBody>
                    <a:bodyPr/>
                    <a:lstStyle/>
                    <a:p>
                      <a:r>
                        <a:rPr lang="en-US" sz="1800" b="0" i="0" u="none" strike="noStrike" kern="1200" baseline="0" dirty="0">
                          <a:solidFill>
                            <a:schemeClr val="dk1"/>
                          </a:solidFill>
                          <a:latin typeface="+mn-lt"/>
                          <a:ea typeface="+mn-ea"/>
                          <a:cs typeface="+mn-cs"/>
                        </a:rPr>
                        <a:t>availability of nutrients</a:t>
                      </a:r>
                      <a:endParaRPr lang="en-US" dirty="0"/>
                    </a:p>
                  </a:txBody>
                  <a:tcPr/>
                </a:tc>
                <a:tc>
                  <a:txBody>
                    <a:bodyPr/>
                    <a:lstStyle/>
                    <a:p>
                      <a:endParaRPr lang="en-US" dirty="0"/>
                    </a:p>
                  </a:txBody>
                  <a:tcPr/>
                </a:tc>
                <a:extLst>
                  <a:ext uri="{0D108BD9-81ED-4DB2-BD59-A6C34878D82A}">
                    <a16:rowId xmlns:a16="http://schemas.microsoft.com/office/drawing/2014/main" val="2067067104"/>
                  </a:ext>
                </a:extLst>
              </a:tr>
            </a:tbl>
          </a:graphicData>
        </a:graphic>
      </p:graphicFrame>
    </p:spTree>
    <p:extLst>
      <p:ext uri="{BB962C8B-B14F-4D97-AF65-F5344CB8AC3E}">
        <p14:creationId xmlns:p14="http://schemas.microsoft.com/office/powerpoint/2010/main" val="399772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ADC5-11A7-47C4-AEDD-C73FA89675EA}"/>
              </a:ext>
            </a:extLst>
          </p:cNvPr>
          <p:cNvSpPr>
            <a:spLocks noGrp="1"/>
          </p:cNvSpPr>
          <p:nvPr>
            <p:ph type="body" sz="quarter" idx="10"/>
          </p:nvPr>
        </p:nvSpPr>
        <p:spPr>
          <a:xfrm>
            <a:off x="2" y="1143000"/>
            <a:ext cx="8537574" cy="5334000"/>
          </a:xfrm>
        </p:spPr>
        <p:txBody>
          <a:bodyPr/>
          <a:lstStyle/>
          <a:p>
            <a:r>
              <a:rPr lang="en-US" dirty="0"/>
              <a:t>NEB is one of the most important chemical reactions responsible for quality and color changes during the heating or prolonged storage of citrus products</a:t>
            </a:r>
          </a:p>
          <a:p>
            <a:endParaRPr lang="en-US" dirty="0"/>
          </a:p>
          <a:p>
            <a:r>
              <a:rPr lang="en-US" dirty="0"/>
              <a:t>Maillard reaction when it is initiated by the condensation of the carbonyl group of reducing sugars with free amino groups of amino acids and/or proteins. It is a chemical process that produces a brown color in foods without the activity of enzymes. </a:t>
            </a:r>
            <a:r>
              <a:rPr lang="en-US" b="1" dirty="0"/>
              <a:t>NEB is due to the reactions of sugars, amino acids and ascorbic acid </a:t>
            </a:r>
            <a:r>
              <a:rPr lang="en-US" dirty="0"/>
              <a:t>responsible for the brown color</a:t>
            </a:r>
          </a:p>
          <a:p>
            <a:endParaRPr lang="en-US" dirty="0"/>
          </a:p>
          <a:p>
            <a:r>
              <a:rPr lang="en-US" dirty="0"/>
              <a:t>Browning takes place faster in bottled juices than in canned juices </a:t>
            </a:r>
          </a:p>
        </p:txBody>
      </p:sp>
      <p:sp>
        <p:nvSpPr>
          <p:cNvPr id="3" name="Title 2">
            <a:extLst>
              <a:ext uri="{FF2B5EF4-FFF2-40B4-BE49-F238E27FC236}">
                <a16:creationId xmlns:a16="http://schemas.microsoft.com/office/drawing/2014/main" id="{4552E280-09D1-4489-B01A-FEBE3A03406B}"/>
              </a:ext>
            </a:extLst>
          </p:cNvPr>
          <p:cNvSpPr>
            <a:spLocks noGrp="1"/>
          </p:cNvSpPr>
          <p:nvPr>
            <p:ph type="title"/>
          </p:nvPr>
        </p:nvSpPr>
        <p:spPr/>
        <p:txBody>
          <a:bodyPr/>
          <a:lstStyle/>
          <a:p>
            <a:r>
              <a:rPr lang="en-US" sz="2000" dirty="0"/>
              <a:t>Chemistry of non-enzymatic browning</a:t>
            </a:r>
          </a:p>
        </p:txBody>
      </p:sp>
    </p:spTree>
    <p:extLst>
      <p:ext uri="{BB962C8B-B14F-4D97-AF65-F5344CB8AC3E}">
        <p14:creationId xmlns:p14="http://schemas.microsoft.com/office/powerpoint/2010/main" val="1026045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4749EE-D025-413A-8F74-8E6550E61D88}"/>
              </a:ext>
            </a:extLst>
          </p:cNvPr>
          <p:cNvSpPr>
            <a:spLocks noGrp="1"/>
          </p:cNvSpPr>
          <p:nvPr>
            <p:ph type="body" sz="quarter" idx="10"/>
          </p:nvPr>
        </p:nvSpPr>
        <p:spPr>
          <a:xfrm>
            <a:off x="2" y="1143000"/>
            <a:ext cx="8762998" cy="5257800"/>
          </a:xfrm>
        </p:spPr>
        <p:txBody>
          <a:bodyPr/>
          <a:lstStyle/>
          <a:p>
            <a:pPr marL="350520" indent="0" algn="just">
              <a:buNone/>
            </a:pPr>
            <a:r>
              <a:rPr lang="en-US" dirty="0"/>
              <a:t>Via </a:t>
            </a:r>
            <a:r>
              <a:rPr lang="en-US" b="1" dirty="0"/>
              <a:t>odor detection</a:t>
            </a:r>
            <a:r>
              <a:rPr lang="en-US" b="1" dirty="0">
                <a:sym typeface="Wingdings" panose="05000000000000000000" pitchFamily="2" charset="2"/>
              </a:rPr>
              <a:t> </a:t>
            </a:r>
          </a:p>
          <a:p>
            <a:pPr marL="350520" indent="0" algn="just">
              <a:buNone/>
            </a:pPr>
            <a:endParaRPr lang="en-US" b="1" dirty="0">
              <a:sym typeface="Wingdings" panose="05000000000000000000" pitchFamily="2" charset="2"/>
            </a:endParaRPr>
          </a:p>
          <a:p>
            <a:pPr marL="350520" indent="0" algn="just">
              <a:buNone/>
            </a:pPr>
            <a:r>
              <a:rPr lang="en-US" dirty="0"/>
              <a:t>Via </a:t>
            </a:r>
            <a:r>
              <a:rPr lang="en-US" b="1" dirty="0"/>
              <a:t>change in dielectric constants </a:t>
            </a:r>
          </a:p>
          <a:p>
            <a:pPr marL="350520" indent="0" algn="just">
              <a:buNone/>
            </a:pPr>
            <a:endParaRPr lang="en-US" dirty="0"/>
          </a:p>
          <a:p>
            <a:pPr marL="350520" indent="0" algn="just">
              <a:buNone/>
            </a:pPr>
            <a:r>
              <a:rPr lang="en-US" dirty="0"/>
              <a:t>Via </a:t>
            </a:r>
            <a:r>
              <a:rPr lang="en-US" b="1" dirty="0"/>
              <a:t>common pathogens/bacteria</a:t>
            </a:r>
            <a:endParaRPr lang="en-US" dirty="0"/>
          </a:p>
          <a:p>
            <a:endParaRPr lang="en-US" sz="1200" dirty="0"/>
          </a:p>
        </p:txBody>
      </p:sp>
      <p:sp>
        <p:nvSpPr>
          <p:cNvPr id="3" name="Title 2">
            <a:extLst>
              <a:ext uri="{FF2B5EF4-FFF2-40B4-BE49-F238E27FC236}">
                <a16:creationId xmlns:a16="http://schemas.microsoft.com/office/drawing/2014/main" id="{E88EF364-547B-42D7-AD4A-8D8981C2AA1A}"/>
              </a:ext>
            </a:extLst>
          </p:cNvPr>
          <p:cNvSpPr>
            <a:spLocks noGrp="1"/>
          </p:cNvSpPr>
          <p:nvPr>
            <p:ph type="title"/>
          </p:nvPr>
        </p:nvSpPr>
        <p:spPr/>
        <p:txBody>
          <a:bodyPr/>
          <a:lstStyle/>
          <a:p>
            <a:r>
              <a:rPr lang="en-US" dirty="0"/>
              <a:t>Possible Solutions</a:t>
            </a:r>
          </a:p>
        </p:txBody>
      </p:sp>
    </p:spTree>
    <p:extLst>
      <p:ext uri="{BB962C8B-B14F-4D97-AF65-F5344CB8AC3E}">
        <p14:creationId xmlns:p14="http://schemas.microsoft.com/office/powerpoint/2010/main" val="3398024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CA4131-94B1-40CF-8059-784B36FD7184}"/>
              </a:ext>
            </a:extLst>
          </p:cNvPr>
          <p:cNvSpPr>
            <a:spLocks noGrp="1"/>
          </p:cNvSpPr>
          <p:nvPr>
            <p:ph type="body" sz="quarter" idx="10"/>
          </p:nvPr>
        </p:nvSpPr>
        <p:spPr>
          <a:xfrm>
            <a:off x="2" y="1143000"/>
            <a:ext cx="8537574" cy="5410200"/>
          </a:xfrm>
        </p:spPr>
        <p:txBody>
          <a:bodyPr/>
          <a:lstStyle/>
          <a:p>
            <a:pPr algn="just"/>
            <a:r>
              <a:rPr lang="en-US" b="1" i="1" dirty="0"/>
              <a:t>Alicyclobacillus </a:t>
            </a:r>
            <a:r>
              <a:rPr lang="en-US" b="1" dirty="0"/>
              <a:t>species </a:t>
            </a:r>
            <a:r>
              <a:rPr lang="en-US" dirty="0"/>
              <a:t>(mainly </a:t>
            </a:r>
            <a:r>
              <a:rPr lang="en-US" i="1" dirty="0" err="1"/>
              <a:t>acidoterrestris</a:t>
            </a:r>
            <a:r>
              <a:rPr lang="en-US" dirty="0"/>
              <a:t>) represent a real current threat to the entire juice industry</a:t>
            </a:r>
          </a:p>
          <a:p>
            <a:pPr algn="just"/>
            <a:endParaRPr lang="en-US" dirty="0"/>
          </a:p>
          <a:p>
            <a:pPr algn="just"/>
            <a:r>
              <a:rPr lang="en-US" dirty="0"/>
              <a:t>spore-forming bacteria are aerobic or facultatively anaerobic, moderately thermophilic and acidophilic</a:t>
            </a:r>
          </a:p>
          <a:p>
            <a:pPr algn="just"/>
            <a:endParaRPr lang="en-US" dirty="0"/>
          </a:p>
          <a:p>
            <a:pPr algn="just"/>
            <a:r>
              <a:rPr lang="en-US" i="1" dirty="0"/>
              <a:t>Alicyclobacillus </a:t>
            </a:r>
            <a:r>
              <a:rPr lang="en-US" dirty="0"/>
              <a:t>are able to grow within a pH range of 2.0 to 6.5 and at temperatures from 25 to 70 °C</a:t>
            </a:r>
          </a:p>
          <a:p>
            <a:pPr algn="just"/>
            <a:endParaRPr lang="en-US" dirty="0"/>
          </a:p>
          <a:p>
            <a:pPr algn="just"/>
            <a:r>
              <a:rPr lang="en-US" dirty="0"/>
              <a:t>The visual detection of spoilage is difficult as the organism does not produce gas during growth which could result in easily identified swelling of flexible containers.</a:t>
            </a:r>
          </a:p>
          <a:p>
            <a:pPr algn="just"/>
            <a:endParaRPr lang="en-US" dirty="0"/>
          </a:p>
          <a:p>
            <a:pPr algn="just"/>
            <a:r>
              <a:rPr lang="en-US" dirty="0">
                <a:sym typeface="Wingdings" panose="05000000000000000000" pitchFamily="2" charset="2"/>
              </a:rPr>
              <a:t>Via </a:t>
            </a:r>
            <a:r>
              <a:rPr lang="en-US" b="1" dirty="0">
                <a:sym typeface="Wingdings" panose="05000000000000000000" pitchFamily="2" charset="2"/>
              </a:rPr>
              <a:t>guaiacol</a:t>
            </a:r>
            <a:r>
              <a:rPr lang="en-US" dirty="0">
                <a:sym typeface="Wingdings" panose="05000000000000000000" pitchFamily="2" charset="2"/>
              </a:rPr>
              <a:t> (chemical compound from bacteria) responsible for </a:t>
            </a:r>
            <a:r>
              <a:rPr lang="en-US" b="1" dirty="0"/>
              <a:t>off-odor</a:t>
            </a:r>
            <a:r>
              <a:rPr lang="en-US" dirty="0"/>
              <a:t> described as a “medicinal”, “phenolic”, “disinfectant”, or a “smoky</a:t>
            </a:r>
            <a:r>
              <a:rPr lang="en-US" b="1" dirty="0"/>
              <a:t>” offensive smell</a:t>
            </a:r>
          </a:p>
          <a:p>
            <a:pPr algn="just"/>
            <a:endParaRPr lang="en-US" dirty="0"/>
          </a:p>
          <a:p>
            <a:pPr algn="just"/>
            <a:r>
              <a:rPr lang="en-US" dirty="0"/>
              <a:t>Electronic nose device</a:t>
            </a:r>
          </a:p>
          <a:p>
            <a:endParaRPr lang="en-US" dirty="0"/>
          </a:p>
        </p:txBody>
      </p:sp>
      <p:sp>
        <p:nvSpPr>
          <p:cNvPr id="3" name="Title 2">
            <a:extLst>
              <a:ext uri="{FF2B5EF4-FFF2-40B4-BE49-F238E27FC236}">
                <a16:creationId xmlns:a16="http://schemas.microsoft.com/office/drawing/2014/main" id="{BA042D64-9364-4507-826F-3C0DF85F3E78}"/>
              </a:ext>
            </a:extLst>
          </p:cNvPr>
          <p:cNvSpPr>
            <a:spLocks noGrp="1"/>
          </p:cNvSpPr>
          <p:nvPr>
            <p:ph type="title"/>
          </p:nvPr>
        </p:nvSpPr>
        <p:spPr/>
        <p:txBody>
          <a:bodyPr/>
          <a:lstStyle/>
          <a:p>
            <a:r>
              <a:rPr lang="en-US" sz="1800" dirty="0"/>
              <a:t>Impact of </a:t>
            </a:r>
            <a:r>
              <a:rPr lang="en-US" sz="1800" i="1" dirty="0"/>
              <a:t>Alicyclobacillus </a:t>
            </a:r>
            <a:r>
              <a:rPr lang="en-US" sz="1800" dirty="0"/>
              <a:t>species in the Juice Industry</a:t>
            </a:r>
          </a:p>
        </p:txBody>
      </p:sp>
    </p:spTree>
    <p:extLst>
      <p:ext uri="{BB962C8B-B14F-4D97-AF65-F5344CB8AC3E}">
        <p14:creationId xmlns:p14="http://schemas.microsoft.com/office/powerpoint/2010/main" val="240676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8E055F-1E03-4D6E-AFDD-91C822EBBC59}"/>
              </a:ext>
            </a:extLst>
          </p:cNvPr>
          <p:cNvSpPr>
            <a:spLocks noGrp="1"/>
          </p:cNvSpPr>
          <p:nvPr>
            <p:ph type="body" sz="quarter" idx="10"/>
          </p:nvPr>
        </p:nvSpPr>
        <p:spPr>
          <a:xfrm>
            <a:off x="2" y="1143000"/>
            <a:ext cx="8537574" cy="5181600"/>
          </a:xfrm>
        </p:spPr>
        <p:txBody>
          <a:bodyPr/>
          <a:lstStyle/>
          <a:p>
            <a:pPr marL="350520" indent="0">
              <a:buNone/>
            </a:pPr>
            <a:r>
              <a:rPr lang="en-US" b="1" dirty="0"/>
              <a:t>Title: Smart cap milk</a:t>
            </a:r>
          </a:p>
          <a:p>
            <a:pPr algn="just"/>
            <a:r>
              <a:rPr lang="en-US" dirty="0"/>
              <a:t>The circuit is composed of an inverted-cone-shape capacitor and a planar spiral-shaped inductor to form the LC-resonant circuit.</a:t>
            </a:r>
          </a:p>
          <a:p>
            <a:pPr algn="just"/>
            <a:r>
              <a:rPr lang="en-US" dirty="0"/>
              <a:t>By flipping the food package upside down, the liquid food is trapped inside the capacitor gap of the LC tank and acts as the dielectric material. </a:t>
            </a:r>
          </a:p>
          <a:p>
            <a:pPr algn="just"/>
            <a:r>
              <a:rPr lang="en-US" dirty="0"/>
              <a:t>The </a:t>
            </a:r>
            <a:r>
              <a:rPr lang="en-US" b="1" dirty="0"/>
              <a:t>sensing principle is based on the capacitance changes </a:t>
            </a:r>
            <a:r>
              <a:rPr lang="en-US" dirty="0"/>
              <a:t>of the liquid food due to its deterioration over time. This information is monitored wirelessly in real time by observing the resonance frequency shifts of the LC tank via an inductive RF reader</a:t>
            </a:r>
            <a:endParaRPr lang="en-US" b="1" dirty="0">
              <a:solidFill>
                <a:schemeClr val="tx1"/>
              </a:solidFill>
            </a:endParaRPr>
          </a:p>
          <a:p>
            <a:pPr algn="just"/>
            <a:r>
              <a:rPr lang="en-US" b="1" dirty="0"/>
              <a:t>As the liquid food deteriorates, the dielectric constant of the liquid changes and the shift in the resonance frequency</a:t>
            </a:r>
            <a:r>
              <a:rPr lang="en-US" dirty="0"/>
              <a:t> of the embedded 3D LC tank can be detected wirelessly by an inductively coupled reader in real time</a:t>
            </a:r>
          </a:p>
        </p:txBody>
      </p:sp>
      <p:sp>
        <p:nvSpPr>
          <p:cNvPr id="3" name="Title 2">
            <a:extLst>
              <a:ext uri="{FF2B5EF4-FFF2-40B4-BE49-F238E27FC236}">
                <a16:creationId xmlns:a16="http://schemas.microsoft.com/office/drawing/2014/main" id="{2BCBA1AA-1323-4F29-B58F-A313DF676C9F}"/>
              </a:ext>
            </a:extLst>
          </p:cNvPr>
          <p:cNvSpPr>
            <a:spLocks noGrp="1"/>
          </p:cNvSpPr>
          <p:nvPr>
            <p:ph type="title"/>
          </p:nvPr>
        </p:nvSpPr>
        <p:spPr>
          <a:xfrm>
            <a:off x="-8744" y="685800"/>
            <a:ext cx="8537574" cy="457200"/>
          </a:xfrm>
        </p:spPr>
        <p:txBody>
          <a:bodyPr/>
          <a:lstStyle/>
          <a:p>
            <a:r>
              <a:rPr lang="en-US" sz="2000" dirty="0"/>
              <a:t>Papers: Fruit Juices + Milk Dielectric  Constant Changes  </a:t>
            </a:r>
          </a:p>
        </p:txBody>
      </p:sp>
    </p:spTree>
    <p:extLst>
      <p:ext uri="{BB962C8B-B14F-4D97-AF65-F5344CB8AC3E}">
        <p14:creationId xmlns:p14="http://schemas.microsoft.com/office/powerpoint/2010/main" val="2546184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683CB7-D6A4-44E2-9BE4-C35DA69F4D08}"/>
              </a:ext>
            </a:extLst>
          </p:cNvPr>
          <p:cNvSpPr>
            <a:spLocks noGrp="1"/>
          </p:cNvSpPr>
          <p:nvPr>
            <p:ph type="body" sz="quarter" idx="10"/>
          </p:nvPr>
        </p:nvSpPr>
        <p:spPr>
          <a:xfrm>
            <a:off x="2" y="1143000"/>
            <a:ext cx="8619226" cy="5562600"/>
          </a:xfrm>
        </p:spPr>
        <p:txBody>
          <a:bodyPr/>
          <a:lstStyle/>
          <a:p>
            <a:pPr marL="350520" indent="0" algn="just">
              <a:buNone/>
            </a:pPr>
            <a:endParaRPr lang="en-US" dirty="0"/>
          </a:p>
          <a:p>
            <a:pPr algn="just"/>
            <a:r>
              <a:rPr lang="en-US" dirty="0"/>
              <a:t>Fruit juices contain a microflora which is normally present on the surface of fruits during harvest and postharvest processing which include transport, storage, and processing. </a:t>
            </a:r>
          </a:p>
          <a:p>
            <a:pPr algn="just"/>
            <a:endParaRPr lang="en-US" dirty="0"/>
          </a:p>
          <a:p>
            <a:pPr algn="just"/>
            <a:r>
              <a:rPr lang="en-US" dirty="0"/>
              <a:t>However, food borne pathogens such as </a:t>
            </a:r>
            <a:r>
              <a:rPr lang="en-US" i="1" dirty="0"/>
              <a:t>E. coli </a:t>
            </a:r>
            <a:r>
              <a:rPr lang="en-US" dirty="0"/>
              <a:t>and </a:t>
            </a:r>
            <a:r>
              <a:rPr lang="en-US" i="1" dirty="0"/>
              <a:t>Salmonella </a:t>
            </a:r>
            <a:r>
              <a:rPr lang="en-US" dirty="0"/>
              <a:t>survive in acidic environment of fruit juices due to acid stress response</a:t>
            </a:r>
          </a:p>
          <a:p>
            <a:endParaRPr lang="en-US" dirty="0"/>
          </a:p>
          <a:p>
            <a:endParaRPr lang="en-US" b="1" dirty="0"/>
          </a:p>
          <a:p>
            <a:endParaRPr lang="en-US" dirty="0"/>
          </a:p>
          <a:p>
            <a:endParaRPr lang="en-US" dirty="0"/>
          </a:p>
          <a:p>
            <a:endParaRPr lang="en-US" dirty="0"/>
          </a:p>
          <a:p>
            <a:endParaRPr lang="en-US" dirty="0"/>
          </a:p>
          <a:p>
            <a:endParaRPr lang="en-US" dirty="0"/>
          </a:p>
          <a:p>
            <a:endParaRPr lang="en-US" dirty="0"/>
          </a:p>
          <a:p>
            <a:pPr marL="350520" indent="0" algn="just">
              <a:buNone/>
            </a:pPr>
            <a:r>
              <a:rPr lang="en-US" b="1" dirty="0"/>
              <a:t>Common pathogens/bacteria</a:t>
            </a:r>
            <a:r>
              <a:rPr lang="en-US" dirty="0"/>
              <a:t> seen both in milk and juice:</a:t>
            </a:r>
          </a:p>
          <a:p>
            <a:pPr algn="just"/>
            <a:r>
              <a:rPr lang="en-US" dirty="0"/>
              <a:t>Salmonella, E. coli., Pseudomonas (similar to Toxin Alert Inc) </a:t>
            </a:r>
          </a:p>
          <a:p>
            <a:endParaRPr lang="en-US" dirty="0"/>
          </a:p>
        </p:txBody>
      </p:sp>
      <p:sp>
        <p:nvSpPr>
          <p:cNvPr id="3" name="Title 2">
            <a:extLst>
              <a:ext uri="{FF2B5EF4-FFF2-40B4-BE49-F238E27FC236}">
                <a16:creationId xmlns:a16="http://schemas.microsoft.com/office/drawing/2014/main" id="{F04A5180-360A-4D29-84D9-6A0CA0E23DD4}"/>
              </a:ext>
            </a:extLst>
          </p:cNvPr>
          <p:cNvSpPr>
            <a:spLocks noGrp="1"/>
          </p:cNvSpPr>
          <p:nvPr>
            <p:ph type="title"/>
          </p:nvPr>
        </p:nvSpPr>
        <p:spPr/>
        <p:txBody>
          <a:bodyPr/>
          <a:lstStyle/>
          <a:p>
            <a:r>
              <a:rPr lang="en-US" dirty="0"/>
              <a:t>Fruit Juices + Milk Microorganisms</a:t>
            </a:r>
          </a:p>
        </p:txBody>
      </p:sp>
      <p:graphicFrame>
        <p:nvGraphicFramePr>
          <p:cNvPr id="4" name="Diagram 3">
            <a:extLst>
              <a:ext uri="{FF2B5EF4-FFF2-40B4-BE49-F238E27FC236}">
                <a16:creationId xmlns:a16="http://schemas.microsoft.com/office/drawing/2014/main" id="{53B7CA67-300C-4414-9A19-F685F3585DD2}"/>
              </a:ext>
            </a:extLst>
          </p:cNvPr>
          <p:cNvGraphicFramePr/>
          <p:nvPr>
            <p:extLst>
              <p:ext uri="{D42A27DB-BD31-4B8C-83A1-F6EECF244321}">
                <p14:modId xmlns:p14="http://schemas.microsoft.com/office/powerpoint/2010/main" val="509321517"/>
              </p:ext>
            </p:extLst>
          </p:nvPr>
        </p:nvGraphicFramePr>
        <p:xfrm>
          <a:off x="569911" y="3048000"/>
          <a:ext cx="8004177"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358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61691B-7ACE-453C-85CE-A37E20AC56B2}"/>
              </a:ext>
            </a:extLst>
          </p:cNvPr>
          <p:cNvSpPr>
            <a:spLocks noGrp="1"/>
          </p:cNvSpPr>
          <p:nvPr>
            <p:ph type="body" sz="quarter" idx="10"/>
          </p:nvPr>
        </p:nvSpPr>
        <p:spPr>
          <a:xfrm>
            <a:off x="2" y="1143000"/>
            <a:ext cx="8537574" cy="5486400"/>
          </a:xfrm>
        </p:spPr>
        <p:txBody>
          <a:bodyPr/>
          <a:lstStyle/>
          <a:p>
            <a:pPr marL="350520" indent="0">
              <a:buNone/>
            </a:pPr>
            <a:r>
              <a:rPr lang="en-US" b="1" dirty="0">
                <a:solidFill>
                  <a:schemeClr val="tx1"/>
                </a:solidFill>
              </a:rPr>
              <a:t>Title: </a:t>
            </a:r>
            <a:r>
              <a:rPr lang="en-US" b="1" dirty="0"/>
              <a:t>Remote Query Resonant-Circuit Sensors for Monitoring of Bacteria Growth: Application to Food Quality Control</a:t>
            </a:r>
          </a:p>
          <a:p>
            <a:pPr algn="just"/>
            <a:r>
              <a:rPr lang="en-US" sz="1700" b="1" dirty="0"/>
              <a:t>LC sensor </a:t>
            </a:r>
            <a:r>
              <a:rPr lang="en-US" sz="1700" dirty="0"/>
              <a:t>is a series-connected interdigital capacitor and a spiral inductor printed on a thin plastic or paper substrate</a:t>
            </a:r>
          </a:p>
          <a:p>
            <a:pPr algn="just"/>
            <a:r>
              <a:rPr lang="en-US" sz="1700" dirty="0"/>
              <a:t>Microbiological impedance devices provide a less labor intensive way to estimate bacteria count in a biological medium.</a:t>
            </a:r>
          </a:p>
          <a:p>
            <a:pPr algn="just"/>
            <a:r>
              <a:rPr lang="en-US" sz="1700" b="1" dirty="0"/>
              <a:t>Microbiological impedance devices measure the permittivity and/or impedance spectra of the biological medium by immersing two or three electrodes into the medium and measuring the voltage at  constant current</a:t>
            </a:r>
          </a:p>
          <a:p>
            <a:pPr algn="just"/>
            <a:r>
              <a:rPr lang="en-US" sz="1700" dirty="0"/>
              <a:t>The complex </a:t>
            </a:r>
            <a:r>
              <a:rPr lang="en-US" sz="1700" b="1" dirty="0"/>
              <a:t>permittivity of a biological medium increases with bacteria concentration causing a change in the capacitance of the interdigital capacitor, and in turn shifting </a:t>
            </a:r>
            <a:r>
              <a:rPr lang="en-US" sz="1700" b="1" i="1" dirty="0" err="1"/>
              <a:t>f</a:t>
            </a:r>
            <a:r>
              <a:rPr lang="en-US" sz="1050" b="1" i="1" dirty="0" err="1"/>
              <a:t>Z</a:t>
            </a:r>
            <a:r>
              <a:rPr lang="en-US" sz="1700" b="1" i="1" dirty="0"/>
              <a:t> </a:t>
            </a:r>
            <a:r>
              <a:rPr lang="en-US" sz="1700" b="1" dirty="0"/>
              <a:t>and </a:t>
            </a:r>
            <a:r>
              <a:rPr lang="en-US" sz="1700" b="1" i="1" dirty="0"/>
              <a:t>f</a:t>
            </a:r>
            <a:r>
              <a:rPr lang="en-US" sz="1100" b="1" i="1" dirty="0"/>
              <a:t>0</a:t>
            </a:r>
            <a:endParaRPr lang="en-US" sz="1700" b="1" i="1" dirty="0"/>
          </a:p>
          <a:p>
            <a:pPr algn="just"/>
            <a:r>
              <a:rPr lang="en-US" sz="1700" dirty="0"/>
              <a:t>The response of the passive LC sensor is remotely measured through a loop antenna</a:t>
            </a:r>
          </a:p>
          <a:p>
            <a:pPr algn="just"/>
            <a:r>
              <a:rPr lang="en-US" sz="1700" dirty="0"/>
              <a:t>Since the sensor is powered by the query field generated by the antenna, it does not require any internal batteries thus avoiding battery lifetime issues</a:t>
            </a:r>
          </a:p>
          <a:p>
            <a:pPr algn="just"/>
            <a:r>
              <a:rPr lang="en-US" sz="1700" dirty="0"/>
              <a:t>The sensor is a simple resonant circuit consisting of conductor lines printed on a paper or plastic substrate, which allows it to be inexpensively fabricated and used on a disposable basis.</a:t>
            </a:r>
            <a:endParaRPr lang="en-US" sz="1700" i="1" dirty="0"/>
          </a:p>
          <a:p>
            <a:pPr marL="350520" indent="0" algn="just">
              <a:buNone/>
            </a:pPr>
            <a:endParaRPr lang="en-US" dirty="0"/>
          </a:p>
        </p:txBody>
      </p:sp>
      <p:sp>
        <p:nvSpPr>
          <p:cNvPr id="3" name="Title 2">
            <a:extLst>
              <a:ext uri="{FF2B5EF4-FFF2-40B4-BE49-F238E27FC236}">
                <a16:creationId xmlns:a16="http://schemas.microsoft.com/office/drawing/2014/main" id="{85A0362E-D9AD-4EB8-BEC0-F8EF8CBA5FEF}"/>
              </a:ext>
            </a:extLst>
          </p:cNvPr>
          <p:cNvSpPr>
            <a:spLocks noGrp="1"/>
          </p:cNvSpPr>
          <p:nvPr>
            <p:ph type="title"/>
          </p:nvPr>
        </p:nvSpPr>
        <p:spPr/>
        <p:txBody>
          <a:bodyPr/>
          <a:lstStyle/>
          <a:p>
            <a:r>
              <a:rPr lang="en-US" dirty="0"/>
              <a:t>Papers: </a:t>
            </a:r>
          </a:p>
        </p:txBody>
      </p:sp>
    </p:spTree>
    <p:extLst>
      <p:ext uri="{BB962C8B-B14F-4D97-AF65-F5344CB8AC3E}">
        <p14:creationId xmlns:p14="http://schemas.microsoft.com/office/powerpoint/2010/main" val="2534970218"/>
      </p:ext>
    </p:extLst>
  </p:cSld>
  <p:clrMapOvr>
    <a:masterClrMapping/>
  </p:clrMapOvr>
</p:sld>
</file>

<file path=ppt/theme/theme1.xml><?xml version="1.0" encoding="utf-8"?>
<a:theme xmlns:a="http://schemas.openxmlformats.org/drawingml/2006/main" name="Ovgu_EIT">
  <a:themeElements>
    <a:clrScheme name="Benutzerdefiniert 29">
      <a:dk1>
        <a:srgbClr val="000000"/>
      </a:dk1>
      <a:lt1>
        <a:srgbClr val="FFFFFF"/>
      </a:lt1>
      <a:dk2>
        <a:srgbClr val="75B726"/>
      </a:dk2>
      <a:lt2>
        <a:srgbClr val="5D8EA6"/>
      </a:lt2>
      <a:accent1>
        <a:srgbClr val="7A003F"/>
      </a:accent1>
      <a:accent2>
        <a:srgbClr val="75B726"/>
      </a:accent2>
      <a:accent3>
        <a:srgbClr val="FFFFFF"/>
      </a:accent3>
      <a:accent4>
        <a:srgbClr val="000000"/>
      </a:accent4>
      <a:accent5>
        <a:srgbClr val="97C98A"/>
      </a:accent5>
      <a:accent6>
        <a:srgbClr val="75B726"/>
      </a:accent6>
      <a:hlink>
        <a:srgbClr val="7A003F"/>
      </a:hlink>
      <a:folHlink>
        <a:srgbClr val="F39100"/>
      </a:folHlink>
    </a:clrScheme>
    <a:fontScheme name="Musterseite">
      <a:majorFont>
        <a:latin typeface="Lucida Grande"/>
        <a:ea typeface="ヒラギノ角ゴ Pro W3"/>
        <a:cs typeface="ヒラギノ角ゴ Pro W3"/>
      </a:majorFont>
      <a:minorFont>
        <a:latin typeface="Lucida Sans"/>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33316"/>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a:ln>
              <a:noFill/>
            </a:ln>
            <a:solidFill>
              <a:srgbClr val="000000"/>
            </a:solidFill>
            <a:effectLst/>
            <a:latin typeface="Lucida Grande CY" pitchFamily="-111" charset="-52"/>
            <a:ea typeface="ヒラギノ角ゴ Pro W3" pitchFamily="-111" charset="-128"/>
            <a:cs typeface="ヒラギノ角ゴ Pro W3" pitchFamily="-111" charset="-128"/>
          </a:defRPr>
        </a:defPPr>
      </a:lstStyle>
    </a:spDef>
    <a:lnDef>
      <a:spPr bwMode="auto">
        <a:xfrm>
          <a:off x="0" y="0"/>
          <a:ext cx="1" cy="1"/>
        </a:xfrm>
        <a:custGeom>
          <a:avLst/>
          <a:gdLst/>
          <a:ahLst/>
          <a:cxnLst/>
          <a:rect l="0" t="0" r="0" b="0"/>
          <a:pathLst/>
        </a:custGeom>
        <a:solidFill>
          <a:srgbClr val="A33316"/>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a:ln>
              <a:noFill/>
            </a:ln>
            <a:solidFill>
              <a:srgbClr val="000000"/>
            </a:solidFill>
            <a:effectLst/>
            <a:latin typeface="Lucida Grande CY" pitchFamily="-111" charset="-52"/>
            <a:ea typeface="ヒラギノ角ゴ Pro W3" pitchFamily="-111" charset="-128"/>
            <a:cs typeface="ヒラギノ角ゴ Pro W3" pitchFamily="-111" charset="-128"/>
          </a:defRPr>
        </a:defPPr>
      </a:lstStyle>
    </a:lnDef>
  </a:objectDefaults>
  <a:extraClrSchemeLst>
    <a:extraClrScheme>
      <a:clrScheme name="Musterseite 1">
        <a:dk1>
          <a:srgbClr val="000000"/>
        </a:dk1>
        <a:lt1>
          <a:srgbClr val="FFFFFF"/>
        </a:lt1>
        <a:dk2>
          <a:srgbClr val="3C3C3C"/>
        </a:dk2>
        <a:lt2>
          <a:srgbClr val="808080"/>
        </a:lt2>
        <a:accent1>
          <a:srgbClr val="A7171A"/>
        </a:accent1>
        <a:accent2>
          <a:srgbClr val="642C29"/>
        </a:accent2>
        <a:accent3>
          <a:srgbClr val="FFFFFF"/>
        </a:accent3>
        <a:accent4>
          <a:srgbClr val="000000"/>
        </a:accent4>
        <a:accent5>
          <a:srgbClr val="D0ABAB"/>
        </a:accent5>
        <a:accent6>
          <a:srgbClr val="5A2724"/>
        </a:accent6>
        <a:hlink>
          <a:srgbClr val="C31924"/>
        </a:hlink>
        <a:folHlink>
          <a:srgbClr val="DBC14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Draft</Template>
  <TotalTime>25679</TotalTime>
  <Words>1145</Words>
  <Application>Microsoft Office PowerPoint</Application>
  <PresentationFormat>On-screen Show (4:3)</PresentationFormat>
  <Paragraphs>143</Paragraphs>
  <Slides>11</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ＭＳ Ｐゴシック</vt:lpstr>
      <vt:lpstr>Arial</vt:lpstr>
      <vt:lpstr>Lucida Grande</vt:lpstr>
      <vt:lpstr>Lucida Grande CY</vt:lpstr>
      <vt:lpstr>Lucida Sans</vt:lpstr>
      <vt:lpstr>Lucida Sans Unicode</vt:lpstr>
      <vt:lpstr>Wingdings</vt:lpstr>
      <vt:lpstr>ヒラギノ角ゴ Pro W3</vt:lpstr>
      <vt:lpstr>Ovgu_EIT</vt:lpstr>
      <vt:lpstr>PowerPoint Presentation</vt:lpstr>
      <vt:lpstr>Fruit Juices Property </vt:lpstr>
      <vt:lpstr>Critical factors affecting the spoilage of juices</vt:lpstr>
      <vt:lpstr>Chemistry of non-enzymatic browning</vt:lpstr>
      <vt:lpstr>Possible Solutions</vt:lpstr>
      <vt:lpstr>Impact of Alicyclobacillus species in the Juice Industry</vt:lpstr>
      <vt:lpstr>Papers: Fruit Juices + Milk Dielectric  Constant Changes  </vt:lpstr>
      <vt:lpstr>Fruit Juices + Milk Microorganisms</vt:lpstr>
      <vt:lpstr>Papers: </vt:lpstr>
      <vt:lpstr>Papers</vt:lpstr>
      <vt:lpstr>Possible Solutions</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Vanessa Mathew</dc:creator>
  <cp:lastModifiedBy>Vanessa Mathew</cp:lastModifiedBy>
  <cp:revision>870</cp:revision>
  <cp:lastPrinted>2009-04-03T10:08:54Z</cp:lastPrinted>
  <dcterms:created xsi:type="dcterms:W3CDTF">2017-11-10T18:59:50Z</dcterms:created>
  <dcterms:modified xsi:type="dcterms:W3CDTF">2018-05-31T16:30:21Z</dcterms:modified>
</cp:coreProperties>
</file>