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03" r:id="rId2"/>
    <p:sldId id="313" r:id="rId3"/>
    <p:sldId id="312" r:id="rId4"/>
    <p:sldId id="306" r:id="rId5"/>
    <p:sldId id="311" r:id="rId6"/>
    <p:sldId id="304" r:id="rId7"/>
    <p:sldId id="316" r:id="rId8"/>
    <p:sldId id="315" r:id="rId9"/>
    <p:sldId id="314" r:id="rId10"/>
    <p:sldId id="317" r:id="rId11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1952" autoAdjust="0"/>
  </p:normalViewPr>
  <p:slideViewPr>
    <p:cSldViewPr snapToObjects="1" showGuides="1">
      <p:cViewPr varScale="1">
        <p:scale>
          <a:sx n="59" d="100"/>
          <a:sy n="59" d="100"/>
        </p:scale>
        <p:origin x="1728" y="7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E474F-424C-446E-8E31-5A1AFF9EE0F1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78F9C01-D93D-4B93-85DD-B5EBEF3E0B71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Consuming Expired Drinks </a:t>
          </a:r>
        </a:p>
      </dgm:t>
    </dgm:pt>
    <dgm:pt modelId="{DC4B8AF1-AEBA-48F8-81A1-58506FDF2269}" type="parTrans" cxnId="{472B8EB5-DF08-48F2-BC69-0C5DA937407E}">
      <dgm:prSet/>
      <dgm:spPr/>
      <dgm:t>
        <a:bodyPr/>
        <a:lstStyle/>
        <a:p>
          <a:endParaRPr lang="en-US"/>
        </a:p>
      </dgm:t>
    </dgm:pt>
    <dgm:pt modelId="{7F000453-8092-4F08-8314-23AC879E5340}" type="sibTrans" cxnId="{472B8EB5-DF08-48F2-BC69-0C5DA937407E}">
      <dgm:prSet/>
      <dgm:spPr/>
      <dgm:t>
        <a:bodyPr/>
        <a:lstStyle/>
        <a:p>
          <a:endParaRPr lang="en-US"/>
        </a:p>
      </dgm:t>
    </dgm:pt>
    <dgm:pt modelId="{B2E112C3-A718-4BE1-834E-82F1C7A425A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Effect: Stomach cramp, fever, vomiting, nausea, diarrhea, </a:t>
          </a:r>
          <a:r>
            <a:rPr lang="en-US" sz="1600" dirty="0" err="1">
              <a:solidFill>
                <a:schemeClr val="tx1"/>
              </a:solidFill>
            </a:rPr>
            <a:t>etc</a:t>
          </a:r>
          <a:r>
            <a:rPr lang="en-US" sz="1600" dirty="0">
              <a:solidFill>
                <a:schemeClr val="tx1"/>
              </a:solidFill>
            </a:rPr>
            <a:t> </a:t>
          </a:r>
        </a:p>
      </dgm:t>
    </dgm:pt>
    <dgm:pt modelId="{F0D29A7D-33E9-497A-B764-FBDE66138878}" type="parTrans" cxnId="{21643307-7B7E-4D9E-AF9A-88FEF1737E7F}">
      <dgm:prSet/>
      <dgm:spPr/>
      <dgm:t>
        <a:bodyPr/>
        <a:lstStyle/>
        <a:p>
          <a:endParaRPr lang="en-US"/>
        </a:p>
      </dgm:t>
    </dgm:pt>
    <dgm:pt modelId="{4E3252A8-E6C8-4760-A323-AEF70CE9F33C}" type="sibTrans" cxnId="{21643307-7B7E-4D9E-AF9A-88FEF1737E7F}">
      <dgm:prSet/>
      <dgm:spPr/>
      <dgm:t>
        <a:bodyPr/>
        <a:lstStyle/>
        <a:p>
          <a:endParaRPr lang="en-US"/>
        </a:p>
      </dgm:t>
    </dgm:pt>
    <dgm:pt modelId="{D923DB17-C917-4F7B-AD2B-4A3F3E4C5C0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Option to detect early spoilage takes time </a:t>
          </a:r>
        </a:p>
      </dgm:t>
    </dgm:pt>
    <dgm:pt modelId="{255AC7FB-E584-4E67-9E25-5F158659A6D3}" type="parTrans" cxnId="{5919E402-8B9C-4A20-9E34-D1B17F4CF22B}">
      <dgm:prSet/>
      <dgm:spPr/>
      <dgm:t>
        <a:bodyPr/>
        <a:lstStyle/>
        <a:p>
          <a:endParaRPr lang="en-US"/>
        </a:p>
      </dgm:t>
    </dgm:pt>
    <dgm:pt modelId="{3C111EFB-3057-4AD4-BBCB-125FE684B075}" type="sibTrans" cxnId="{5919E402-8B9C-4A20-9E34-D1B17F4CF22B}">
      <dgm:prSet/>
      <dgm:spPr/>
      <dgm:t>
        <a:bodyPr/>
        <a:lstStyle/>
        <a:p>
          <a:endParaRPr lang="en-US"/>
        </a:p>
      </dgm:t>
    </dgm:pt>
    <dgm:pt modelId="{C75A22BF-1148-4CF5-94F2-E6469E9B139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Children not  aware of the early signs of expired drinks</a:t>
          </a:r>
        </a:p>
      </dgm:t>
    </dgm:pt>
    <dgm:pt modelId="{E11C2291-EA22-42ED-8B17-C34E4EFC9272}" type="parTrans" cxnId="{C531F075-D60B-472C-B703-1E828002A25D}">
      <dgm:prSet/>
      <dgm:spPr/>
      <dgm:t>
        <a:bodyPr/>
        <a:lstStyle/>
        <a:p>
          <a:endParaRPr lang="en-US"/>
        </a:p>
      </dgm:t>
    </dgm:pt>
    <dgm:pt modelId="{A5CA0602-1742-442C-A302-50BDDAC53C0F}" type="sibTrans" cxnId="{C531F075-D60B-472C-B703-1E828002A25D}">
      <dgm:prSet/>
      <dgm:spPr/>
      <dgm:t>
        <a:bodyPr/>
        <a:lstStyle/>
        <a:p>
          <a:endParaRPr lang="en-US"/>
        </a:p>
      </dgm:t>
    </dgm:pt>
    <dgm:pt modelId="{EEADDE31-A7D4-4A1C-B3D7-F93D078B975C}" type="pres">
      <dgm:prSet presAssocID="{A98E474F-424C-446E-8E31-5A1AFF9EE0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E641807-9F0F-46B2-8A49-237FE95A6B40}" type="pres">
      <dgm:prSet presAssocID="{778F9C01-D93D-4B93-85DD-B5EBEF3E0B71}" presName="singleCycle" presStyleCnt="0"/>
      <dgm:spPr/>
    </dgm:pt>
    <dgm:pt modelId="{E8F8C148-E2BC-4C21-86F4-47D38BF6334E}" type="pres">
      <dgm:prSet presAssocID="{778F9C01-D93D-4B93-85DD-B5EBEF3E0B71}" presName="singleCenter" presStyleLbl="node1" presStyleIdx="0" presStyleCnt="4" custScaleX="117021">
        <dgm:presLayoutVars>
          <dgm:chMax val="7"/>
          <dgm:chPref val="7"/>
        </dgm:presLayoutVars>
      </dgm:prSet>
      <dgm:spPr/>
    </dgm:pt>
    <dgm:pt modelId="{B2681395-5738-442A-9E0B-4804481869AE}" type="pres">
      <dgm:prSet presAssocID="{F0D29A7D-33E9-497A-B764-FBDE66138878}" presName="Name56" presStyleLbl="parChTrans1D2" presStyleIdx="0" presStyleCnt="3"/>
      <dgm:spPr/>
    </dgm:pt>
    <dgm:pt modelId="{9FAC6AD3-6011-4E61-B842-23BEDAF262D3}" type="pres">
      <dgm:prSet presAssocID="{B2E112C3-A718-4BE1-834E-82F1C7A425A9}" presName="text0" presStyleLbl="node1" presStyleIdx="1" presStyleCnt="4" custScaleX="310735">
        <dgm:presLayoutVars>
          <dgm:bulletEnabled val="1"/>
        </dgm:presLayoutVars>
      </dgm:prSet>
      <dgm:spPr/>
    </dgm:pt>
    <dgm:pt modelId="{B6FAE65C-C1EA-416D-8DF9-7605D18A2F5B}" type="pres">
      <dgm:prSet presAssocID="{255AC7FB-E584-4E67-9E25-5F158659A6D3}" presName="Name56" presStyleLbl="parChTrans1D2" presStyleIdx="1" presStyleCnt="3"/>
      <dgm:spPr/>
    </dgm:pt>
    <dgm:pt modelId="{EF5EA2B9-CA30-47EF-A123-7FD0FDEDEF91}" type="pres">
      <dgm:prSet presAssocID="{D923DB17-C917-4F7B-AD2B-4A3F3E4C5C07}" presName="text0" presStyleLbl="node1" presStyleIdx="2" presStyleCnt="4" custScaleX="203668" custScaleY="110598" custRadScaleRad="137129" custRadScaleInc="-14259">
        <dgm:presLayoutVars>
          <dgm:bulletEnabled val="1"/>
        </dgm:presLayoutVars>
      </dgm:prSet>
      <dgm:spPr/>
    </dgm:pt>
    <dgm:pt modelId="{70D0F2C3-61CD-4EBF-9F6E-B816C3551679}" type="pres">
      <dgm:prSet presAssocID="{E11C2291-EA22-42ED-8B17-C34E4EFC9272}" presName="Name56" presStyleLbl="parChTrans1D2" presStyleIdx="2" presStyleCnt="3"/>
      <dgm:spPr/>
    </dgm:pt>
    <dgm:pt modelId="{7670EED0-E7C0-43B8-AB2A-1739421DE289}" type="pres">
      <dgm:prSet presAssocID="{C75A22BF-1148-4CF5-94F2-E6469E9B1396}" presName="text0" presStyleLbl="node1" presStyleIdx="3" presStyleCnt="4" custScaleX="198945" custScaleY="121199" custRadScaleRad="130996" custRadScaleInc="12496">
        <dgm:presLayoutVars>
          <dgm:bulletEnabled val="1"/>
        </dgm:presLayoutVars>
      </dgm:prSet>
      <dgm:spPr/>
    </dgm:pt>
  </dgm:ptLst>
  <dgm:cxnLst>
    <dgm:cxn modelId="{5919E402-8B9C-4A20-9E34-D1B17F4CF22B}" srcId="{778F9C01-D93D-4B93-85DD-B5EBEF3E0B71}" destId="{D923DB17-C917-4F7B-AD2B-4A3F3E4C5C07}" srcOrd="1" destOrd="0" parTransId="{255AC7FB-E584-4E67-9E25-5F158659A6D3}" sibTransId="{3C111EFB-3057-4AD4-BBCB-125FE684B075}"/>
    <dgm:cxn modelId="{21643307-7B7E-4D9E-AF9A-88FEF1737E7F}" srcId="{778F9C01-D93D-4B93-85DD-B5EBEF3E0B71}" destId="{B2E112C3-A718-4BE1-834E-82F1C7A425A9}" srcOrd="0" destOrd="0" parTransId="{F0D29A7D-33E9-497A-B764-FBDE66138878}" sibTransId="{4E3252A8-E6C8-4760-A323-AEF70CE9F33C}"/>
    <dgm:cxn modelId="{3115E427-CFAB-42F1-89A5-CCB9A26BFEE4}" type="presOf" srcId="{E11C2291-EA22-42ED-8B17-C34E4EFC9272}" destId="{70D0F2C3-61CD-4EBF-9F6E-B816C3551679}" srcOrd="0" destOrd="0" presId="urn:microsoft.com/office/officeart/2008/layout/RadialCluster"/>
    <dgm:cxn modelId="{3801252C-56C6-41BB-B04B-AB5713DE7CB3}" type="presOf" srcId="{B2E112C3-A718-4BE1-834E-82F1C7A425A9}" destId="{9FAC6AD3-6011-4E61-B842-23BEDAF262D3}" srcOrd="0" destOrd="0" presId="urn:microsoft.com/office/officeart/2008/layout/RadialCluster"/>
    <dgm:cxn modelId="{3F744554-642C-4474-BF37-52A6BE6E13AC}" type="presOf" srcId="{778F9C01-D93D-4B93-85DD-B5EBEF3E0B71}" destId="{E8F8C148-E2BC-4C21-86F4-47D38BF6334E}" srcOrd="0" destOrd="0" presId="urn:microsoft.com/office/officeart/2008/layout/RadialCluster"/>
    <dgm:cxn modelId="{C531F075-D60B-472C-B703-1E828002A25D}" srcId="{778F9C01-D93D-4B93-85DD-B5EBEF3E0B71}" destId="{C75A22BF-1148-4CF5-94F2-E6469E9B1396}" srcOrd="2" destOrd="0" parTransId="{E11C2291-EA22-42ED-8B17-C34E4EFC9272}" sibTransId="{A5CA0602-1742-442C-A302-50BDDAC53C0F}"/>
    <dgm:cxn modelId="{A326AC83-8F2F-4F53-BCF2-9B959DB5A8DF}" type="presOf" srcId="{C75A22BF-1148-4CF5-94F2-E6469E9B1396}" destId="{7670EED0-E7C0-43B8-AB2A-1739421DE289}" srcOrd="0" destOrd="0" presId="urn:microsoft.com/office/officeart/2008/layout/RadialCluster"/>
    <dgm:cxn modelId="{EEABA9B3-3150-4D0C-AEC0-505B7B6EFE8B}" type="presOf" srcId="{255AC7FB-E584-4E67-9E25-5F158659A6D3}" destId="{B6FAE65C-C1EA-416D-8DF9-7605D18A2F5B}" srcOrd="0" destOrd="0" presId="urn:microsoft.com/office/officeart/2008/layout/RadialCluster"/>
    <dgm:cxn modelId="{472B8EB5-DF08-48F2-BC69-0C5DA937407E}" srcId="{A98E474F-424C-446E-8E31-5A1AFF9EE0F1}" destId="{778F9C01-D93D-4B93-85DD-B5EBEF3E0B71}" srcOrd="0" destOrd="0" parTransId="{DC4B8AF1-AEBA-48F8-81A1-58506FDF2269}" sibTransId="{7F000453-8092-4F08-8314-23AC879E5340}"/>
    <dgm:cxn modelId="{CC44AFBB-5018-41F2-AF85-FC994B40D8BC}" type="presOf" srcId="{A98E474F-424C-446E-8E31-5A1AFF9EE0F1}" destId="{EEADDE31-A7D4-4A1C-B3D7-F93D078B975C}" srcOrd="0" destOrd="0" presId="urn:microsoft.com/office/officeart/2008/layout/RadialCluster"/>
    <dgm:cxn modelId="{DFFBABDB-DEBD-48FE-8B27-0C0D35E26E8E}" type="presOf" srcId="{F0D29A7D-33E9-497A-B764-FBDE66138878}" destId="{B2681395-5738-442A-9E0B-4804481869AE}" srcOrd="0" destOrd="0" presId="urn:microsoft.com/office/officeart/2008/layout/RadialCluster"/>
    <dgm:cxn modelId="{BD7C2FE5-8415-43C1-B2DD-10A73EC85198}" type="presOf" srcId="{D923DB17-C917-4F7B-AD2B-4A3F3E4C5C07}" destId="{EF5EA2B9-CA30-47EF-A123-7FD0FDEDEF91}" srcOrd="0" destOrd="0" presId="urn:microsoft.com/office/officeart/2008/layout/RadialCluster"/>
    <dgm:cxn modelId="{9C85B83C-1B22-4FB0-A2C5-C6F2914AE837}" type="presParOf" srcId="{EEADDE31-A7D4-4A1C-B3D7-F93D078B975C}" destId="{4E641807-9F0F-46B2-8A49-237FE95A6B40}" srcOrd="0" destOrd="0" presId="urn:microsoft.com/office/officeart/2008/layout/RadialCluster"/>
    <dgm:cxn modelId="{C55A9799-D965-4360-9AD8-A09327636FAD}" type="presParOf" srcId="{4E641807-9F0F-46B2-8A49-237FE95A6B40}" destId="{E8F8C148-E2BC-4C21-86F4-47D38BF6334E}" srcOrd="0" destOrd="0" presId="urn:microsoft.com/office/officeart/2008/layout/RadialCluster"/>
    <dgm:cxn modelId="{769F7C9B-3314-4277-8F9B-B2640EE39B5E}" type="presParOf" srcId="{4E641807-9F0F-46B2-8A49-237FE95A6B40}" destId="{B2681395-5738-442A-9E0B-4804481869AE}" srcOrd="1" destOrd="0" presId="urn:microsoft.com/office/officeart/2008/layout/RadialCluster"/>
    <dgm:cxn modelId="{D104C71F-ACE4-4570-A13E-FF5CE9744EBA}" type="presParOf" srcId="{4E641807-9F0F-46B2-8A49-237FE95A6B40}" destId="{9FAC6AD3-6011-4E61-B842-23BEDAF262D3}" srcOrd="2" destOrd="0" presId="urn:microsoft.com/office/officeart/2008/layout/RadialCluster"/>
    <dgm:cxn modelId="{4B04D7EA-A733-4E8E-92FE-D348531F8DD3}" type="presParOf" srcId="{4E641807-9F0F-46B2-8A49-237FE95A6B40}" destId="{B6FAE65C-C1EA-416D-8DF9-7605D18A2F5B}" srcOrd="3" destOrd="0" presId="urn:microsoft.com/office/officeart/2008/layout/RadialCluster"/>
    <dgm:cxn modelId="{821603FC-150B-4D91-96DE-3A199CDFA767}" type="presParOf" srcId="{4E641807-9F0F-46B2-8A49-237FE95A6B40}" destId="{EF5EA2B9-CA30-47EF-A123-7FD0FDEDEF91}" srcOrd="4" destOrd="0" presId="urn:microsoft.com/office/officeart/2008/layout/RadialCluster"/>
    <dgm:cxn modelId="{59F80470-F25A-4ABB-B38E-EF705B334074}" type="presParOf" srcId="{4E641807-9F0F-46B2-8A49-237FE95A6B40}" destId="{70D0F2C3-61CD-4EBF-9F6E-B816C3551679}" srcOrd="5" destOrd="0" presId="urn:microsoft.com/office/officeart/2008/layout/RadialCluster"/>
    <dgm:cxn modelId="{013E9741-C53F-43A2-B4B3-96CCC5519F8E}" type="presParOf" srcId="{4E641807-9F0F-46B2-8A49-237FE95A6B40}" destId="{7670EED0-E7C0-43B8-AB2A-1739421DE28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3CA9B-EBB3-4E2B-9567-9C78AD359B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389879-F217-4888-86AB-F44ED5804C1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Microorganisms in spoiled fruit juices</a:t>
          </a:r>
        </a:p>
      </dgm:t>
    </dgm:pt>
    <dgm:pt modelId="{8A030753-CAC7-474C-9297-7932B06BBE03}" type="parTrans" cxnId="{C54391FC-EB68-4745-AE36-373FB3AE13A7}">
      <dgm:prSet/>
      <dgm:spPr/>
      <dgm:t>
        <a:bodyPr/>
        <a:lstStyle/>
        <a:p>
          <a:endParaRPr lang="en-US"/>
        </a:p>
      </dgm:t>
    </dgm:pt>
    <dgm:pt modelId="{C938B90B-0AA7-4634-AC58-359819FCF9AB}" type="sibTrans" cxnId="{C54391FC-EB68-4745-AE36-373FB3AE13A7}">
      <dgm:prSet/>
      <dgm:spPr/>
      <dgm:t>
        <a:bodyPr/>
        <a:lstStyle/>
        <a:p>
          <a:endParaRPr lang="en-US"/>
        </a:p>
      </dgm:t>
    </dgm:pt>
    <dgm:pt modelId="{A0F91663-7B4F-43DA-9BB1-09A4A3F47BC1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Yeasts</a:t>
          </a:r>
        </a:p>
      </dgm:t>
    </dgm:pt>
    <dgm:pt modelId="{719C77D7-5C59-4ADE-AD97-FF32FB64C450}" type="parTrans" cxnId="{76135C4C-6EA9-4ED5-AE45-334CCF20BF5B}">
      <dgm:prSet/>
      <dgm:spPr/>
      <dgm:t>
        <a:bodyPr/>
        <a:lstStyle/>
        <a:p>
          <a:endParaRPr lang="en-US"/>
        </a:p>
      </dgm:t>
    </dgm:pt>
    <dgm:pt modelId="{5D06E3A9-BF3E-46AF-83C8-A8819E82EDDF}" type="sibTrans" cxnId="{76135C4C-6EA9-4ED5-AE45-334CCF20BF5B}">
      <dgm:prSet/>
      <dgm:spPr/>
      <dgm:t>
        <a:bodyPr/>
        <a:lstStyle/>
        <a:p>
          <a:endParaRPr lang="en-US"/>
        </a:p>
      </dgm:t>
    </dgm:pt>
    <dgm:pt modelId="{A08A4185-7E18-4CEF-A3EA-C6A5DEFF103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Bacteria</a:t>
          </a:r>
        </a:p>
      </dgm:t>
    </dgm:pt>
    <dgm:pt modelId="{845A661D-E7A1-4A06-868F-FF7E24FA14A6}" type="parTrans" cxnId="{E606125D-DC59-40AB-A327-E12CCC42A8C1}">
      <dgm:prSet/>
      <dgm:spPr/>
      <dgm:t>
        <a:bodyPr/>
        <a:lstStyle/>
        <a:p>
          <a:endParaRPr lang="en-US"/>
        </a:p>
      </dgm:t>
    </dgm:pt>
    <dgm:pt modelId="{533BC415-E423-4576-9286-3CF66DA02361}" type="sibTrans" cxnId="{E606125D-DC59-40AB-A327-E12CCC42A8C1}">
      <dgm:prSet/>
      <dgm:spPr/>
      <dgm:t>
        <a:bodyPr/>
        <a:lstStyle/>
        <a:p>
          <a:endParaRPr lang="en-US"/>
        </a:p>
      </dgm:t>
    </dgm:pt>
    <dgm:pt modelId="{F40D2A51-6937-4C17-B364-5FEC03B026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Molds</a:t>
          </a:r>
        </a:p>
      </dgm:t>
    </dgm:pt>
    <dgm:pt modelId="{0815230E-BD20-41A7-9E2E-81CA7F13F50B}" type="parTrans" cxnId="{A960C9C4-832A-45B1-8346-0BDF7E55DBC0}">
      <dgm:prSet/>
      <dgm:spPr/>
      <dgm:t>
        <a:bodyPr/>
        <a:lstStyle/>
        <a:p>
          <a:endParaRPr lang="en-US"/>
        </a:p>
      </dgm:t>
    </dgm:pt>
    <dgm:pt modelId="{D8D75AC8-02B8-4CCA-ADEB-F81817C89929}" type="sibTrans" cxnId="{A960C9C4-832A-45B1-8346-0BDF7E55DBC0}">
      <dgm:prSet/>
      <dgm:spPr/>
      <dgm:t>
        <a:bodyPr/>
        <a:lstStyle/>
        <a:p>
          <a:endParaRPr lang="en-US"/>
        </a:p>
      </dgm:t>
    </dgm:pt>
    <dgm:pt modelId="{DF10A53D-DFE4-48C9-8121-48228C2240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Mycotoxins</a:t>
          </a:r>
        </a:p>
      </dgm:t>
    </dgm:pt>
    <dgm:pt modelId="{4FA2AE2C-8262-4898-B0C4-6DC24658A70E}" type="parTrans" cxnId="{17420B44-1D40-422A-A654-96E909762797}">
      <dgm:prSet/>
      <dgm:spPr/>
      <dgm:t>
        <a:bodyPr/>
        <a:lstStyle/>
        <a:p>
          <a:endParaRPr lang="en-US"/>
        </a:p>
      </dgm:t>
    </dgm:pt>
    <dgm:pt modelId="{3AAF1A74-FD12-4873-AD6F-46E164F297F9}" type="sibTrans" cxnId="{17420B44-1D40-422A-A654-96E909762797}">
      <dgm:prSet/>
      <dgm:spPr/>
      <dgm:t>
        <a:bodyPr/>
        <a:lstStyle/>
        <a:p>
          <a:endParaRPr lang="en-US"/>
        </a:p>
      </dgm:t>
    </dgm:pt>
    <dgm:pt modelId="{DE222775-B809-4CE4-81A0-03DD63DB5A6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Pathogens</a:t>
          </a:r>
        </a:p>
      </dgm:t>
    </dgm:pt>
    <dgm:pt modelId="{8216C9AF-8402-4453-B6E1-7DA30C6AEE51}" type="parTrans" cxnId="{F7675774-FB01-44F0-9B62-70C06A26C27C}">
      <dgm:prSet/>
      <dgm:spPr/>
      <dgm:t>
        <a:bodyPr/>
        <a:lstStyle/>
        <a:p>
          <a:endParaRPr lang="en-US"/>
        </a:p>
      </dgm:t>
    </dgm:pt>
    <dgm:pt modelId="{D3DA4FA0-4A6A-47F1-9BCC-832AD6C2F01D}" type="sibTrans" cxnId="{F7675774-FB01-44F0-9B62-70C06A26C27C}">
      <dgm:prSet/>
      <dgm:spPr/>
      <dgm:t>
        <a:bodyPr/>
        <a:lstStyle/>
        <a:p>
          <a:endParaRPr lang="en-US"/>
        </a:p>
      </dgm:t>
    </dgm:pt>
    <dgm:pt modelId="{5121CCE1-183F-4580-8C31-5F3D51624942}" type="pres">
      <dgm:prSet presAssocID="{7123CA9B-EBB3-4E2B-9567-9C78AD359B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B37369-DBC9-4F51-A72C-CB9423663BF2}" type="pres">
      <dgm:prSet presAssocID="{DB389879-F217-4888-86AB-F44ED5804C12}" presName="hierRoot1" presStyleCnt="0">
        <dgm:presLayoutVars>
          <dgm:hierBranch val="init"/>
        </dgm:presLayoutVars>
      </dgm:prSet>
      <dgm:spPr/>
    </dgm:pt>
    <dgm:pt modelId="{555BEDAA-7596-4950-9A21-97DD63C555FC}" type="pres">
      <dgm:prSet presAssocID="{DB389879-F217-4888-86AB-F44ED5804C12}" presName="rootComposite1" presStyleCnt="0"/>
      <dgm:spPr/>
    </dgm:pt>
    <dgm:pt modelId="{528BADFA-7856-4067-B990-120A18DD2DDC}" type="pres">
      <dgm:prSet presAssocID="{DB389879-F217-4888-86AB-F44ED5804C12}" presName="rootText1" presStyleLbl="node0" presStyleIdx="0" presStyleCnt="1" custLinFactNeighborX="-3294" custLinFactNeighborY="-6895">
        <dgm:presLayoutVars>
          <dgm:chPref val="3"/>
        </dgm:presLayoutVars>
      </dgm:prSet>
      <dgm:spPr/>
    </dgm:pt>
    <dgm:pt modelId="{CBBFA1DF-9515-489B-A2DC-434BB1DEFC33}" type="pres">
      <dgm:prSet presAssocID="{DB389879-F217-4888-86AB-F44ED5804C12}" presName="rootConnector1" presStyleLbl="node1" presStyleIdx="0" presStyleCnt="0"/>
      <dgm:spPr/>
    </dgm:pt>
    <dgm:pt modelId="{18751663-D2FE-454F-87BF-4F48142432C8}" type="pres">
      <dgm:prSet presAssocID="{DB389879-F217-4888-86AB-F44ED5804C12}" presName="hierChild2" presStyleCnt="0"/>
      <dgm:spPr/>
    </dgm:pt>
    <dgm:pt modelId="{AFE6C4D2-37FC-450F-9E96-D726FE19CB52}" type="pres">
      <dgm:prSet presAssocID="{719C77D7-5C59-4ADE-AD97-FF32FB64C450}" presName="Name37" presStyleLbl="parChTrans1D2" presStyleIdx="0" presStyleCnt="5"/>
      <dgm:spPr/>
    </dgm:pt>
    <dgm:pt modelId="{9746B30D-F145-4192-983A-60481A075338}" type="pres">
      <dgm:prSet presAssocID="{A0F91663-7B4F-43DA-9BB1-09A4A3F47BC1}" presName="hierRoot2" presStyleCnt="0">
        <dgm:presLayoutVars>
          <dgm:hierBranch val="init"/>
        </dgm:presLayoutVars>
      </dgm:prSet>
      <dgm:spPr/>
    </dgm:pt>
    <dgm:pt modelId="{5FAAD569-4E0A-443F-906D-A1438EC17CF7}" type="pres">
      <dgm:prSet presAssocID="{A0F91663-7B4F-43DA-9BB1-09A4A3F47BC1}" presName="rootComposite" presStyleCnt="0"/>
      <dgm:spPr/>
    </dgm:pt>
    <dgm:pt modelId="{FB9DB190-6619-4253-BF03-6D700D12F394}" type="pres">
      <dgm:prSet presAssocID="{A0F91663-7B4F-43DA-9BB1-09A4A3F47BC1}" presName="rootText" presStyleLbl="node2" presStyleIdx="0" presStyleCnt="5">
        <dgm:presLayoutVars>
          <dgm:chPref val="3"/>
        </dgm:presLayoutVars>
      </dgm:prSet>
      <dgm:spPr/>
    </dgm:pt>
    <dgm:pt modelId="{786F502A-2CFD-46C9-95C0-1796816F2FD6}" type="pres">
      <dgm:prSet presAssocID="{A0F91663-7B4F-43DA-9BB1-09A4A3F47BC1}" presName="rootConnector" presStyleLbl="node2" presStyleIdx="0" presStyleCnt="5"/>
      <dgm:spPr/>
    </dgm:pt>
    <dgm:pt modelId="{DBEBF946-8FF9-45F2-8EE4-64D000845F12}" type="pres">
      <dgm:prSet presAssocID="{A0F91663-7B4F-43DA-9BB1-09A4A3F47BC1}" presName="hierChild4" presStyleCnt="0"/>
      <dgm:spPr/>
    </dgm:pt>
    <dgm:pt modelId="{A563D3F0-A4C6-48F9-92B1-637C4439D714}" type="pres">
      <dgm:prSet presAssocID="{A0F91663-7B4F-43DA-9BB1-09A4A3F47BC1}" presName="hierChild5" presStyleCnt="0"/>
      <dgm:spPr/>
    </dgm:pt>
    <dgm:pt modelId="{A3D00BC0-8FB4-4AC9-AA94-65A7CB687156}" type="pres">
      <dgm:prSet presAssocID="{845A661D-E7A1-4A06-868F-FF7E24FA14A6}" presName="Name37" presStyleLbl="parChTrans1D2" presStyleIdx="1" presStyleCnt="5"/>
      <dgm:spPr/>
    </dgm:pt>
    <dgm:pt modelId="{EA94EE9D-F27E-4D36-B7F9-8D81819D53A1}" type="pres">
      <dgm:prSet presAssocID="{A08A4185-7E18-4CEF-A3EA-C6A5DEFF1039}" presName="hierRoot2" presStyleCnt="0">
        <dgm:presLayoutVars>
          <dgm:hierBranch val="init"/>
        </dgm:presLayoutVars>
      </dgm:prSet>
      <dgm:spPr/>
    </dgm:pt>
    <dgm:pt modelId="{EBABE4F7-275B-470C-BF42-1CEE767D5253}" type="pres">
      <dgm:prSet presAssocID="{A08A4185-7E18-4CEF-A3EA-C6A5DEFF1039}" presName="rootComposite" presStyleCnt="0"/>
      <dgm:spPr/>
    </dgm:pt>
    <dgm:pt modelId="{E0CB6379-124A-4D37-8DB8-59D5A2D221DD}" type="pres">
      <dgm:prSet presAssocID="{A08A4185-7E18-4CEF-A3EA-C6A5DEFF1039}" presName="rootText" presStyleLbl="node2" presStyleIdx="1" presStyleCnt="5">
        <dgm:presLayoutVars>
          <dgm:chPref val="3"/>
        </dgm:presLayoutVars>
      </dgm:prSet>
      <dgm:spPr/>
    </dgm:pt>
    <dgm:pt modelId="{BF23806B-8A8E-4CB2-B819-C21F30C5BFC4}" type="pres">
      <dgm:prSet presAssocID="{A08A4185-7E18-4CEF-A3EA-C6A5DEFF1039}" presName="rootConnector" presStyleLbl="node2" presStyleIdx="1" presStyleCnt="5"/>
      <dgm:spPr/>
    </dgm:pt>
    <dgm:pt modelId="{37DBCA6E-4352-4113-8AC4-901921917666}" type="pres">
      <dgm:prSet presAssocID="{A08A4185-7E18-4CEF-A3EA-C6A5DEFF1039}" presName="hierChild4" presStyleCnt="0"/>
      <dgm:spPr/>
    </dgm:pt>
    <dgm:pt modelId="{115EC7D8-6287-4728-974E-B83E8F53F0CC}" type="pres">
      <dgm:prSet presAssocID="{A08A4185-7E18-4CEF-A3EA-C6A5DEFF1039}" presName="hierChild5" presStyleCnt="0"/>
      <dgm:spPr/>
    </dgm:pt>
    <dgm:pt modelId="{23D279D9-F2C4-4E48-8D32-3CF0E17F61CF}" type="pres">
      <dgm:prSet presAssocID="{0815230E-BD20-41A7-9E2E-81CA7F13F50B}" presName="Name37" presStyleLbl="parChTrans1D2" presStyleIdx="2" presStyleCnt="5"/>
      <dgm:spPr/>
    </dgm:pt>
    <dgm:pt modelId="{1BF0810A-C37F-4C9F-B667-C6AE64D1094C}" type="pres">
      <dgm:prSet presAssocID="{F40D2A51-6937-4C17-B364-5FEC03B0265D}" presName="hierRoot2" presStyleCnt="0">
        <dgm:presLayoutVars>
          <dgm:hierBranch val="init"/>
        </dgm:presLayoutVars>
      </dgm:prSet>
      <dgm:spPr/>
    </dgm:pt>
    <dgm:pt modelId="{A44E4D22-2891-4F5C-813E-7C385675B350}" type="pres">
      <dgm:prSet presAssocID="{F40D2A51-6937-4C17-B364-5FEC03B0265D}" presName="rootComposite" presStyleCnt="0"/>
      <dgm:spPr/>
    </dgm:pt>
    <dgm:pt modelId="{EDCF438B-73D3-4495-BBAD-950DBA6D5826}" type="pres">
      <dgm:prSet presAssocID="{F40D2A51-6937-4C17-B364-5FEC03B0265D}" presName="rootText" presStyleLbl="node2" presStyleIdx="2" presStyleCnt="5">
        <dgm:presLayoutVars>
          <dgm:chPref val="3"/>
        </dgm:presLayoutVars>
      </dgm:prSet>
      <dgm:spPr/>
    </dgm:pt>
    <dgm:pt modelId="{360B759E-3B7B-4793-86D1-26E50DEC9B14}" type="pres">
      <dgm:prSet presAssocID="{F40D2A51-6937-4C17-B364-5FEC03B0265D}" presName="rootConnector" presStyleLbl="node2" presStyleIdx="2" presStyleCnt="5"/>
      <dgm:spPr/>
    </dgm:pt>
    <dgm:pt modelId="{1881D5E4-7D78-469E-B6FE-7998B06508DA}" type="pres">
      <dgm:prSet presAssocID="{F40D2A51-6937-4C17-B364-5FEC03B0265D}" presName="hierChild4" presStyleCnt="0"/>
      <dgm:spPr/>
    </dgm:pt>
    <dgm:pt modelId="{1405BB41-410F-44FE-B2C0-657D7600AD5D}" type="pres">
      <dgm:prSet presAssocID="{F40D2A51-6937-4C17-B364-5FEC03B0265D}" presName="hierChild5" presStyleCnt="0"/>
      <dgm:spPr/>
    </dgm:pt>
    <dgm:pt modelId="{39DF734D-32D1-4E23-A0C7-B2CD8665F971}" type="pres">
      <dgm:prSet presAssocID="{4FA2AE2C-8262-4898-B0C4-6DC24658A70E}" presName="Name37" presStyleLbl="parChTrans1D2" presStyleIdx="3" presStyleCnt="5"/>
      <dgm:spPr/>
    </dgm:pt>
    <dgm:pt modelId="{92E54B09-E158-4ADE-9989-AB8A253BAA37}" type="pres">
      <dgm:prSet presAssocID="{DF10A53D-DFE4-48C9-8121-48228C2240BD}" presName="hierRoot2" presStyleCnt="0">
        <dgm:presLayoutVars>
          <dgm:hierBranch val="init"/>
        </dgm:presLayoutVars>
      </dgm:prSet>
      <dgm:spPr/>
    </dgm:pt>
    <dgm:pt modelId="{5F33910A-DABF-49DD-8A3E-6208122C3C45}" type="pres">
      <dgm:prSet presAssocID="{DF10A53D-DFE4-48C9-8121-48228C2240BD}" presName="rootComposite" presStyleCnt="0"/>
      <dgm:spPr/>
    </dgm:pt>
    <dgm:pt modelId="{E51B0418-39DB-4951-831D-A2C25083B976}" type="pres">
      <dgm:prSet presAssocID="{DF10A53D-DFE4-48C9-8121-48228C2240BD}" presName="rootText" presStyleLbl="node2" presStyleIdx="3" presStyleCnt="5">
        <dgm:presLayoutVars>
          <dgm:chPref val="3"/>
        </dgm:presLayoutVars>
      </dgm:prSet>
      <dgm:spPr/>
    </dgm:pt>
    <dgm:pt modelId="{551600F6-6263-4F20-A124-BA336DCF44C3}" type="pres">
      <dgm:prSet presAssocID="{DF10A53D-DFE4-48C9-8121-48228C2240BD}" presName="rootConnector" presStyleLbl="node2" presStyleIdx="3" presStyleCnt="5"/>
      <dgm:spPr/>
    </dgm:pt>
    <dgm:pt modelId="{A3C6EED4-B13E-4EE1-BAEE-8717F37EBA6D}" type="pres">
      <dgm:prSet presAssocID="{DF10A53D-DFE4-48C9-8121-48228C2240BD}" presName="hierChild4" presStyleCnt="0"/>
      <dgm:spPr/>
    </dgm:pt>
    <dgm:pt modelId="{DA516A69-DF60-4FBD-B52A-2E5EE9A7E311}" type="pres">
      <dgm:prSet presAssocID="{DF10A53D-DFE4-48C9-8121-48228C2240BD}" presName="hierChild5" presStyleCnt="0"/>
      <dgm:spPr/>
    </dgm:pt>
    <dgm:pt modelId="{CACA6E20-72A2-4A6C-9774-9D43FAD82AB4}" type="pres">
      <dgm:prSet presAssocID="{8216C9AF-8402-4453-B6E1-7DA30C6AEE51}" presName="Name37" presStyleLbl="parChTrans1D2" presStyleIdx="4" presStyleCnt="5"/>
      <dgm:spPr/>
    </dgm:pt>
    <dgm:pt modelId="{4E8427B4-E2EF-4724-93A5-F6141D0BE139}" type="pres">
      <dgm:prSet presAssocID="{DE222775-B809-4CE4-81A0-03DD63DB5A6F}" presName="hierRoot2" presStyleCnt="0">
        <dgm:presLayoutVars>
          <dgm:hierBranch val="init"/>
        </dgm:presLayoutVars>
      </dgm:prSet>
      <dgm:spPr/>
    </dgm:pt>
    <dgm:pt modelId="{AD982467-7EB8-4787-9350-7B2506393167}" type="pres">
      <dgm:prSet presAssocID="{DE222775-B809-4CE4-81A0-03DD63DB5A6F}" presName="rootComposite" presStyleCnt="0"/>
      <dgm:spPr/>
    </dgm:pt>
    <dgm:pt modelId="{214870C6-6C80-4481-9C48-49D5B3D6AF1A}" type="pres">
      <dgm:prSet presAssocID="{DE222775-B809-4CE4-81A0-03DD63DB5A6F}" presName="rootText" presStyleLbl="node2" presStyleIdx="4" presStyleCnt="5">
        <dgm:presLayoutVars>
          <dgm:chPref val="3"/>
        </dgm:presLayoutVars>
      </dgm:prSet>
      <dgm:spPr/>
    </dgm:pt>
    <dgm:pt modelId="{5B3B0D7F-0A60-4C5F-9D5E-C9C36089C273}" type="pres">
      <dgm:prSet presAssocID="{DE222775-B809-4CE4-81A0-03DD63DB5A6F}" presName="rootConnector" presStyleLbl="node2" presStyleIdx="4" presStyleCnt="5"/>
      <dgm:spPr/>
    </dgm:pt>
    <dgm:pt modelId="{8B798A37-0EE5-4BDB-8DAA-798C3FFCF54C}" type="pres">
      <dgm:prSet presAssocID="{DE222775-B809-4CE4-81A0-03DD63DB5A6F}" presName="hierChild4" presStyleCnt="0"/>
      <dgm:spPr/>
    </dgm:pt>
    <dgm:pt modelId="{C39BFF19-079E-4B5B-A92A-058EE45609BA}" type="pres">
      <dgm:prSet presAssocID="{DE222775-B809-4CE4-81A0-03DD63DB5A6F}" presName="hierChild5" presStyleCnt="0"/>
      <dgm:spPr/>
    </dgm:pt>
    <dgm:pt modelId="{AB01B422-5364-44F9-864F-FAB99199A641}" type="pres">
      <dgm:prSet presAssocID="{DB389879-F217-4888-86AB-F44ED5804C12}" presName="hierChild3" presStyleCnt="0"/>
      <dgm:spPr/>
    </dgm:pt>
  </dgm:ptLst>
  <dgm:cxnLst>
    <dgm:cxn modelId="{D0FC3F20-0E0F-44F9-BEF7-74B51DC768C8}" type="presOf" srcId="{A0F91663-7B4F-43DA-9BB1-09A4A3F47BC1}" destId="{FB9DB190-6619-4253-BF03-6D700D12F394}" srcOrd="0" destOrd="0" presId="urn:microsoft.com/office/officeart/2005/8/layout/orgChart1"/>
    <dgm:cxn modelId="{EE6FF429-B55F-41BC-848A-019CB71C7539}" type="presOf" srcId="{F40D2A51-6937-4C17-B364-5FEC03B0265D}" destId="{EDCF438B-73D3-4495-BBAD-950DBA6D5826}" srcOrd="0" destOrd="0" presId="urn:microsoft.com/office/officeart/2005/8/layout/orgChart1"/>
    <dgm:cxn modelId="{B4B77A2B-08D1-446C-B2D3-B1E89CFA2643}" type="presOf" srcId="{F40D2A51-6937-4C17-B364-5FEC03B0265D}" destId="{360B759E-3B7B-4793-86D1-26E50DEC9B14}" srcOrd="1" destOrd="0" presId="urn:microsoft.com/office/officeart/2005/8/layout/orgChart1"/>
    <dgm:cxn modelId="{E606125D-DC59-40AB-A327-E12CCC42A8C1}" srcId="{DB389879-F217-4888-86AB-F44ED5804C12}" destId="{A08A4185-7E18-4CEF-A3EA-C6A5DEFF1039}" srcOrd="1" destOrd="0" parTransId="{845A661D-E7A1-4A06-868F-FF7E24FA14A6}" sibTransId="{533BC415-E423-4576-9286-3CF66DA02361}"/>
    <dgm:cxn modelId="{17420B44-1D40-422A-A654-96E909762797}" srcId="{DB389879-F217-4888-86AB-F44ED5804C12}" destId="{DF10A53D-DFE4-48C9-8121-48228C2240BD}" srcOrd="3" destOrd="0" parTransId="{4FA2AE2C-8262-4898-B0C4-6DC24658A70E}" sibTransId="{3AAF1A74-FD12-4873-AD6F-46E164F297F9}"/>
    <dgm:cxn modelId="{76135C4C-6EA9-4ED5-AE45-334CCF20BF5B}" srcId="{DB389879-F217-4888-86AB-F44ED5804C12}" destId="{A0F91663-7B4F-43DA-9BB1-09A4A3F47BC1}" srcOrd="0" destOrd="0" parTransId="{719C77D7-5C59-4ADE-AD97-FF32FB64C450}" sibTransId="{5D06E3A9-BF3E-46AF-83C8-A8819E82EDDF}"/>
    <dgm:cxn modelId="{6698AD4C-D220-4D29-959F-9497A4EB0120}" type="presOf" srcId="{A08A4185-7E18-4CEF-A3EA-C6A5DEFF1039}" destId="{BF23806B-8A8E-4CB2-B819-C21F30C5BFC4}" srcOrd="1" destOrd="0" presId="urn:microsoft.com/office/officeart/2005/8/layout/orgChart1"/>
    <dgm:cxn modelId="{B1036271-EB70-46D1-97E4-1C82B736A248}" type="presOf" srcId="{7123CA9B-EBB3-4E2B-9567-9C78AD359B6F}" destId="{5121CCE1-183F-4580-8C31-5F3D51624942}" srcOrd="0" destOrd="0" presId="urn:microsoft.com/office/officeart/2005/8/layout/orgChart1"/>
    <dgm:cxn modelId="{F7675774-FB01-44F0-9B62-70C06A26C27C}" srcId="{DB389879-F217-4888-86AB-F44ED5804C12}" destId="{DE222775-B809-4CE4-81A0-03DD63DB5A6F}" srcOrd="4" destOrd="0" parTransId="{8216C9AF-8402-4453-B6E1-7DA30C6AEE51}" sibTransId="{D3DA4FA0-4A6A-47F1-9BCC-832AD6C2F01D}"/>
    <dgm:cxn modelId="{21397C59-6E93-4FE4-BF3E-86F44EB56A8B}" type="presOf" srcId="{A0F91663-7B4F-43DA-9BB1-09A4A3F47BC1}" destId="{786F502A-2CFD-46C9-95C0-1796816F2FD6}" srcOrd="1" destOrd="0" presId="urn:microsoft.com/office/officeart/2005/8/layout/orgChart1"/>
    <dgm:cxn modelId="{7504087B-3768-46E3-96EC-FF70EAD60E3E}" type="presOf" srcId="{DF10A53D-DFE4-48C9-8121-48228C2240BD}" destId="{E51B0418-39DB-4951-831D-A2C25083B976}" srcOrd="0" destOrd="0" presId="urn:microsoft.com/office/officeart/2005/8/layout/orgChart1"/>
    <dgm:cxn modelId="{9E0B1E7D-CC83-46FD-92E2-B20243EE9DAB}" type="presOf" srcId="{719C77D7-5C59-4ADE-AD97-FF32FB64C450}" destId="{AFE6C4D2-37FC-450F-9E96-D726FE19CB52}" srcOrd="0" destOrd="0" presId="urn:microsoft.com/office/officeart/2005/8/layout/orgChart1"/>
    <dgm:cxn modelId="{17C65E82-ADBE-4BAD-B236-C1FB6E3CDED9}" type="presOf" srcId="{8216C9AF-8402-4453-B6E1-7DA30C6AEE51}" destId="{CACA6E20-72A2-4A6C-9774-9D43FAD82AB4}" srcOrd="0" destOrd="0" presId="urn:microsoft.com/office/officeart/2005/8/layout/orgChart1"/>
    <dgm:cxn modelId="{F2266B82-9ECB-4BB1-885D-74E33FC123D3}" type="presOf" srcId="{845A661D-E7A1-4A06-868F-FF7E24FA14A6}" destId="{A3D00BC0-8FB4-4AC9-AA94-65A7CB687156}" srcOrd="0" destOrd="0" presId="urn:microsoft.com/office/officeart/2005/8/layout/orgChart1"/>
    <dgm:cxn modelId="{E9645385-2449-48F2-A4E1-F5D5AF7F14B2}" type="presOf" srcId="{DB389879-F217-4888-86AB-F44ED5804C12}" destId="{528BADFA-7856-4067-B990-120A18DD2DDC}" srcOrd="0" destOrd="0" presId="urn:microsoft.com/office/officeart/2005/8/layout/orgChart1"/>
    <dgm:cxn modelId="{99900788-D76D-40A6-BCB0-0CC910CB8905}" type="presOf" srcId="{A08A4185-7E18-4CEF-A3EA-C6A5DEFF1039}" destId="{E0CB6379-124A-4D37-8DB8-59D5A2D221DD}" srcOrd="0" destOrd="0" presId="urn:microsoft.com/office/officeart/2005/8/layout/orgChart1"/>
    <dgm:cxn modelId="{F88E8C9B-3F60-4857-A21A-2EC096B41AF7}" type="presOf" srcId="{4FA2AE2C-8262-4898-B0C4-6DC24658A70E}" destId="{39DF734D-32D1-4E23-A0C7-B2CD8665F971}" srcOrd="0" destOrd="0" presId="urn:microsoft.com/office/officeart/2005/8/layout/orgChart1"/>
    <dgm:cxn modelId="{90012F9C-2C22-4618-8E82-CB2AA5144311}" type="presOf" srcId="{DE222775-B809-4CE4-81A0-03DD63DB5A6F}" destId="{5B3B0D7F-0A60-4C5F-9D5E-C9C36089C273}" srcOrd="1" destOrd="0" presId="urn:microsoft.com/office/officeart/2005/8/layout/orgChart1"/>
    <dgm:cxn modelId="{ED3B3A9D-9F09-4F2A-B116-01303CFBEF7C}" type="presOf" srcId="{DE222775-B809-4CE4-81A0-03DD63DB5A6F}" destId="{214870C6-6C80-4481-9C48-49D5B3D6AF1A}" srcOrd="0" destOrd="0" presId="urn:microsoft.com/office/officeart/2005/8/layout/orgChart1"/>
    <dgm:cxn modelId="{A960C9C4-832A-45B1-8346-0BDF7E55DBC0}" srcId="{DB389879-F217-4888-86AB-F44ED5804C12}" destId="{F40D2A51-6937-4C17-B364-5FEC03B0265D}" srcOrd="2" destOrd="0" parTransId="{0815230E-BD20-41A7-9E2E-81CA7F13F50B}" sibTransId="{D8D75AC8-02B8-4CCA-ADEB-F81817C89929}"/>
    <dgm:cxn modelId="{EEE51FCF-5B0E-46AB-A2D6-AF92566A4534}" type="presOf" srcId="{DB389879-F217-4888-86AB-F44ED5804C12}" destId="{CBBFA1DF-9515-489B-A2DC-434BB1DEFC33}" srcOrd="1" destOrd="0" presId="urn:microsoft.com/office/officeart/2005/8/layout/orgChart1"/>
    <dgm:cxn modelId="{DDF7CFE2-7A58-403B-AB02-49CD3A6A5A1A}" type="presOf" srcId="{DF10A53D-DFE4-48C9-8121-48228C2240BD}" destId="{551600F6-6263-4F20-A124-BA336DCF44C3}" srcOrd="1" destOrd="0" presId="urn:microsoft.com/office/officeart/2005/8/layout/orgChart1"/>
    <dgm:cxn modelId="{63AED3EB-2FB6-49BD-90A9-0808BBF58CB6}" type="presOf" srcId="{0815230E-BD20-41A7-9E2E-81CA7F13F50B}" destId="{23D279D9-F2C4-4E48-8D32-3CF0E17F61CF}" srcOrd="0" destOrd="0" presId="urn:microsoft.com/office/officeart/2005/8/layout/orgChart1"/>
    <dgm:cxn modelId="{C54391FC-EB68-4745-AE36-373FB3AE13A7}" srcId="{7123CA9B-EBB3-4E2B-9567-9C78AD359B6F}" destId="{DB389879-F217-4888-86AB-F44ED5804C12}" srcOrd="0" destOrd="0" parTransId="{8A030753-CAC7-474C-9297-7932B06BBE03}" sibTransId="{C938B90B-0AA7-4634-AC58-359819FCF9AB}"/>
    <dgm:cxn modelId="{25BF9164-1D7A-40CB-BD0E-DE7BDA64F290}" type="presParOf" srcId="{5121CCE1-183F-4580-8C31-5F3D51624942}" destId="{E0B37369-DBC9-4F51-A72C-CB9423663BF2}" srcOrd="0" destOrd="0" presId="urn:microsoft.com/office/officeart/2005/8/layout/orgChart1"/>
    <dgm:cxn modelId="{463E1B81-533E-4521-BB51-540852DFD1F4}" type="presParOf" srcId="{E0B37369-DBC9-4F51-A72C-CB9423663BF2}" destId="{555BEDAA-7596-4950-9A21-97DD63C555FC}" srcOrd="0" destOrd="0" presId="urn:microsoft.com/office/officeart/2005/8/layout/orgChart1"/>
    <dgm:cxn modelId="{4487AE7C-325A-4692-BDE5-0E3B32FEAF43}" type="presParOf" srcId="{555BEDAA-7596-4950-9A21-97DD63C555FC}" destId="{528BADFA-7856-4067-B990-120A18DD2DDC}" srcOrd="0" destOrd="0" presId="urn:microsoft.com/office/officeart/2005/8/layout/orgChart1"/>
    <dgm:cxn modelId="{02E2FB61-BC8B-4338-A9EC-580C38AE57EB}" type="presParOf" srcId="{555BEDAA-7596-4950-9A21-97DD63C555FC}" destId="{CBBFA1DF-9515-489B-A2DC-434BB1DEFC33}" srcOrd="1" destOrd="0" presId="urn:microsoft.com/office/officeart/2005/8/layout/orgChart1"/>
    <dgm:cxn modelId="{8F07BD5C-5C0C-411F-9ECE-E4C232BA3BB7}" type="presParOf" srcId="{E0B37369-DBC9-4F51-A72C-CB9423663BF2}" destId="{18751663-D2FE-454F-87BF-4F48142432C8}" srcOrd="1" destOrd="0" presId="urn:microsoft.com/office/officeart/2005/8/layout/orgChart1"/>
    <dgm:cxn modelId="{8F7285BB-AEB1-4FD9-B224-589A6B6065B3}" type="presParOf" srcId="{18751663-D2FE-454F-87BF-4F48142432C8}" destId="{AFE6C4D2-37FC-450F-9E96-D726FE19CB52}" srcOrd="0" destOrd="0" presId="urn:microsoft.com/office/officeart/2005/8/layout/orgChart1"/>
    <dgm:cxn modelId="{3F840BB6-F247-4C12-ABDA-B71323EA0D74}" type="presParOf" srcId="{18751663-D2FE-454F-87BF-4F48142432C8}" destId="{9746B30D-F145-4192-983A-60481A075338}" srcOrd="1" destOrd="0" presId="urn:microsoft.com/office/officeart/2005/8/layout/orgChart1"/>
    <dgm:cxn modelId="{E0FA462B-7050-488A-95B9-4ABF48BD797F}" type="presParOf" srcId="{9746B30D-F145-4192-983A-60481A075338}" destId="{5FAAD569-4E0A-443F-906D-A1438EC17CF7}" srcOrd="0" destOrd="0" presId="urn:microsoft.com/office/officeart/2005/8/layout/orgChart1"/>
    <dgm:cxn modelId="{5FDA583A-5278-41DB-8AC5-A99FB308B0E0}" type="presParOf" srcId="{5FAAD569-4E0A-443F-906D-A1438EC17CF7}" destId="{FB9DB190-6619-4253-BF03-6D700D12F394}" srcOrd="0" destOrd="0" presId="urn:microsoft.com/office/officeart/2005/8/layout/orgChart1"/>
    <dgm:cxn modelId="{8EAD69A6-31B1-49DA-A9D2-DF52040F6781}" type="presParOf" srcId="{5FAAD569-4E0A-443F-906D-A1438EC17CF7}" destId="{786F502A-2CFD-46C9-95C0-1796816F2FD6}" srcOrd="1" destOrd="0" presId="urn:microsoft.com/office/officeart/2005/8/layout/orgChart1"/>
    <dgm:cxn modelId="{40B348C9-AB9E-46F5-8B32-7EB61849DAF6}" type="presParOf" srcId="{9746B30D-F145-4192-983A-60481A075338}" destId="{DBEBF946-8FF9-45F2-8EE4-64D000845F12}" srcOrd="1" destOrd="0" presId="urn:microsoft.com/office/officeart/2005/8/layout/orgChart1"/>
    <dgm:cxn modelId="{38802EAD-531F-4A5A-B277-782426CD5080}" type="presParOf" srcId="{9746B30D-F145-4192-983A-60481A075338}" destId="{A563D3F0-A4C6-48F9-92B1-637C4439D714}" srcOrd="2" destOrd="0" presId="urn:microsoft.com/office/officeart/2005/8/layout/orgChart1"/>
    <dgm:cxn modelId="{891843FD-7D46-465C-AAD2-382B84FEA166}" type="presParOf" srcId="{18751663-D2FE-454F-87BF-4F48142432C8}" destId="{A3D00BC0-8FB4-4AC9-AA94-65A7CB687156}" srcOrd="2" destOrd="0" presId="urn:microsoft.com/office/officeart/2005/8/layout/orgChart1"/>
    <dgm:cxn modelId="{71713E60-1F3A-47D5-A351-1676075A83EF}" type="presParOf" srcId="{18751663-D2FE-454F-87BF-4F48142432C8}" destId="{EA94EE9D-F27E-4D36-B7F9-8D81819D53A1}" srcOrd="3" destOrd="0" presId="urn:microsoft.com/office/officeart/2005/8/layout/orgChart1"/>
    <dgm:cxn modelId="{2B8A4055-394F-482A-A859-3B91112C2934}" type="presParOf" srcId="{EA94EE9D-F27E-4D36-B7F9-8D81819D53A1}" destId="{EBABE4F7-275B-470C-BF42-1CEE767D5253}" srcOrd="0" destOrd="0" presId="urn:microsoft.com/office/officeart/2005/8/layout/orgChart1"/>
    <dgm:cxn modelId="{35E018F6-F2D4-40FC-B9B2-ABA119AEA3E4}" type="presParOf" srcId="{EBABE4F7-275B-470C-BF42-1CEE767D5253}" destId="{E0CB6379-124A-4D37-8DB8-59D5A2D221DD}" srcOrd="0" destOrd="0" presId="urn:microsoft.com/office/officeart/2005/8/layout/orgChart1"/>
    <dgm:cxn modelId="{5E867307-E90E-4310-8525-FE485D275D99}" type="presParOf" srcId="{EBABE4F7-275B-470C-BF42-1CEE767D5253}" destId="{BF23806B-8A8E-4CB2-B819-C21F30C5BFC4}" srcOrd="1" destOrd="0" presId="urn:microsoft.com/office/officeart/2005/8/layout/orgChart1"/>
    <dgm:cxn modelId="{A13EF560-7B15-4E18-8E0D-E13531BDC69A}" type="presParOf" srcId="{EA94EE9D-F27E-4D36-B7F9-8D81819D53A1}" destId="{37DBCA6E-4352-4113-8AC4-901921917666}" srcOrd="1" destOrd="0" presId="urn:microsoft.com/office/officeart/2005/8/layout/orgChart1"/>
    <dgm:cxn modelId="{7F946C70-196E-42C2-B861-FD37AD50369D}" type="presParOf" srcId="{EA94EE9D-F27E-4D36-B7F9-8D81819D53A1}" destId="{115EC7D8-6287-4728-974E-B83E8F53F0CC}" srcOrd="2" destOrd="0" presId="urn:microsoft.com/office/officeart/2005/8/layout/orgChart1"/>
    <dgm:cxn modelId="{2F185330-B862-4532-B98A-6D2571F83212}" type="presParOf" srcId="{18751663-D2FE-454F-87BF-4F48142432C8}" destId="{23D279D9-F2C4-4E48-8D32-3CF0E17F61CF}" srcOrd="4" destOrd="0" presId="urn:microsoft.com/office/officeart/2005/8/layout/orgChart1"/>
    <dgm:cxn modelId="{36729200-AF7E-4D29-B3F1-6F672F63622E}" type="presParOf" srcId="{18751663-D2FE-454F-87BF-4F48142432C8}" destId="{1BF0810A-C37F-4C9F-B667-C6AE64D1094C}" srcOrd="5" destOrd="0" presId="urn:microsoft.com/office/officeart/2005/8/layout/orgChart1"/>
    <dgm:cxn modelId="{5DA551D5-68D1-4520-8666-A754B55CDC89}" type="presParOf" srcId="{1BF0810A-C37F-4C9F-B667-C6AE64D1094C}" destId="{A44E4D22-2891-4F5C-813E-7C385675B350}" srcOrd="0" destOrd="0" presId="urn:microsoft.com/office/officeart/2005/8/layout/orgChart1"/>
    <dgm:cxn modelId="{2AEF32B5-A533-4ED4-BE1E-478B662F580B}" type="presParOf" srcId="{A44E4D22-2891-4F5C-813E-7C385675B350}" destId="{EDCF438B-73D3-4495-BBAD-950DBA6D5826}" srcOrd="0" destOrd="0" presId="urn:microsoft.com/office/officeart/2005/8/layout/orgChart1"/>
    <dgm:cxn modelId="{6B486FAA-7945-4298-AD03-9BFE9C6CF96B}" type="presParOf" srcId="{A44E4D22-2891-4F5C-813E-7C385675B350}" destId="{360B759E-3B7B-4793-86D1-26E50DEC9B14}" srcOrd="1" destOrd="0" presId="urn:microsoft.com/office/officeart/2005/8/layout/orgChart1"/>
    <dgm:cxn modelId="{BFB6E535-AD95-40B2-BC9B-A61DF9537524}" type="presParOf" srcId="{1BF0810A-C37F-4C9F-B667-C6AE64D1094C}" destId="{1881D5E4-7D78-469E-B6FE-7998B06508DA}" srcOrd="1" destOrd="0" presId="urn:microsoft.com/office/officeart/2005/8/layout/orgChart1"/>
    <dgm:cxn modelId="{57DEF039-EAEC-42A9-96B1-3DA66D415FCD}" type="presParOf" srcId="{1BF0810A-C37F-4C9F-B667-C6AE64D1094C}" destId="{1405BB41-410F-44FE-B2C0-657D7600AD5D}" srcOrd="2" destOrd="0" presId="urn:microsoft.com/office/officeart/2005/8/layout/orgChart1"/>
    <dgm:cxn modelId="{82956A23-D0E6-4637-9135-E0E65A7C27DD}" type="presParOf" srcId="{18751663-D2FE-454F-87BF-4F48142432C8}" destId="{39DF734D-32D1-4E23-A0C7-B2CD8665F971}" srcOrd="6" destOrd="0" presId="urn:microsoft.com/office/officeart/2005/8/layout/orgChart1"/>
    <dgm:cxn modelId="{0548CD70-094D-4F62-A4B6-1B040680F411}" type="presParOf" srcId="{18751663-D2FE-454F-87BF-4F48142432C8}" destId="{92E54B09-E158-4ADE-9989-AB8A253BAA37}" srcOrd="7" destOrd="0" presId="urn:microsoft.com/office/officeart/2005/8/layout/orgChart1"/>
    <dgm:cxn modelId="{EDEE55C8-7B0F-4C79-8328-F01A763A6E9D}" type="presParOf" srcId="{92E54B09-E158-4ADE-9989-AB8A253BAA37}" destId="{5F33910A-DABF-49DD-8A3E-6208122C3C45}" srcOrd="0" destOrd="0" presId="urn:microsoft.com/office/officeart/2005/8/layout/orgChart1"/>
    <dgm:cxn modelId="{0E163B5C-4DC0-4905-AB8A-7D55A13970B1}" type="presParOf" srcId="{5F33910A-DABF-49DD-8A3E-6208122C3C45}" destId="{E51B0418-39DB-4951-831D-A2C25083B976}" srcOrd="0" destOrd="0" presId="urn:microsoft.com/office/officeart/2005/8/layout/orgChart1"/>
    <dgm:cxn modelId="{C6E9743B-98A0-436E-9781-D42C6A496585}" type="presParOf" srcId="{5F33910A-DABF-49DD-8A3E-6208122C3C45}" destId="{551600F6-6263-4F20-A124-BA336DCF44C3}" srcOrd="1" destOrd="0" presId="urn:microsoft.com/office/officeart/2005/8/layout/orgChart1"/>
    <dgm:cxn modelId="{57BC3582-FDAC-47F9-AB1B-4C3676D26E97}" type="presParOf" srcId="{92E54B09-E158-4ADE-9989-AB8A253BAA37}" destId="{A3C6EED4-B13E-4EE1-BAEE-8717F37EBA6D}" srcOrd="1" destOrd="0" presId="urn:microsoft.com/office/officeart/2005/8/layout/orgChart1"/>
    <dgm:cxn modelId="{93FF1CE8-CBC8-44F9-A8CF-13DD2BBA39E3}" type="presParOf" srcId="{92E54B09-E158-4ADE-9989-AB8A253BAA37}" destId="{DA516A69-DF60-4FBD-B52A-2E5EE9A7E311}" srcOrd="2" destOrd="0" presId="urn:microsoft.com/office/officeart/2005/8/layout/orgChart1"/>
    <dgm:cxn modelId="{B0C322D7-0621-45B0-9AF5-0FAA4E01F94C}" type="presParOf" srcId="{18751663-D2FE-454F-87BF-4F48142432C8}" destId="{CACA6E20-72A2-4A6C-9774-9D43FAD82AB4}" srcOrd="8" destOrd="0" presId="urn:microsoft.com/office/officeart/2005/8/layout/orgChart1"/>
    <dgm:cxn modelId="{97C7446B-2C9B-4A78-9A8F-6E1A9693854B}" type="presParOf" srcId="{18751663-D2FE-454F-87BF-4F48142432C8}" destId="{4E8427B4-E2EF-4724-93A5-F6141D0BE139}" srcOrd="9" destOrd="0" presId="urn:microsoft.com/office/officeart/2005/8/layout/orgChart1"/>
    <dgm:cxn modelId="{DC15AFDF-96E9-4E4D-9EDF-F2E72311C2A8}" type="presParOf" srcId="{4E8427B4-E2EF-4724-93A5-F6141D0BE139}" destId="{AD982467-7EB8-4787-9350-7B2506393167}" srcOrd="0" destOrd="0" presId="urn:microsoft.com/office/officeart/2005/8/layout/orgChart1"/>
    <dgm:cxn modelId="{79A611CE-A0C6-4E90-A6FD-C5392CBB3ED3}" type="presParOf" srcId="{AD982467-7EB8-4787-9350-7B2506393167}" destId="{214870C6-6C80-4481-9C48-49D5B3D6AF1A}" srcOrd="0" destOrd="0" presId="urn:microsoft.com/office/officeart/2005/8/layout/orgChart1"/>
    <dgm:cxn modelId="{0CFBBB69-1093-4861-9987-08CAABA3072D}" type="presParOf" srcId="{AD982467-7EB8-4787-9350-7B2506393167}" destId="{5B3B0D7F-0A60-4C5F-9D5E-C9C36089C273}" srcOrd="1" destOrd="0" presId="urn:microsoft.com/office/officeart/2005/8/layout/orgChart1"/>
    <dgm:cxn modelId="{2BD3D336-A878-43E6-A262-A58D49FCDBBF}" type="presParOf" srcId="{4E8427B4-E2EF-4724-93A5-F6141D0BE139}" destId="{8B798A37-0EE5-4BDB-8DAA-798C3FFCF54C}" srcOrd="1" destOrd="0" presId="urn:microsoft.com/office/officeart/2005/8/layout/orgChart1"/>
    <dgm:cxn modelId="{1934A50F-E85E-4255-9380-9223560346B0}" type="presParOf" srcId="{4E8427B4-E2EF-4724-93A5-F6141D0BE139}" destId="{C39BFF19-079E-4B5B-A92A-058EE45609BA}" srcOrd="2" destOrd="0" presId="urn:microsoft.com/office/officeart/2005/8/layout/orgChart1"/>
    <dgm:cxn modelId="{4258661E-3CAC-4B17-ADAE-3E70EE55593F}" type="presParOf" srcId="{E0B37369-DBC9-4F51-A72C-CB9423663BF2}" destId="{AB01B422-5364-44F9-864F-FAB99199A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C148-E2BC-4C21-86F4-47D38BF6334E}">
      <dsp:nvSpPr>
        <dsp:cNvPr id="0" name=""/>
        <dsp:cNvSpPr/>
      </dsp:nvSpPr>
      <dsp:spPr>
        <a:xfrm>
          <a:off x="2945127" y="2011857"/>
          <a:ext cx="1553710" cy="1327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Consuming Expired Drinks </a:t>
          </a:r>
        </a:p>
      </dsp:txBody>
      <dsp:txXfrm>
        <a:off x="3009941" y="2076671"/>
        <a:ext cx="1424082" cy="1198091"/>
      </dsp:txXfrm>
    </dsp:sp>
    <dsp:sp modelId="{B2681395-5738-442A-9E0B-4804481869AE}">
      <dsp:nvSpPr>
        <dsp:cNvPr id="0" name=""/>
        <dsp:cNvSpPr/>
      </dsp:nvSpPr>
      <dsp:spPr>
        <a:xfrm rot="16200000">
          <a:off x="3256312" y="1546187"/>
          <a:ext cx="9313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133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C6AD3-6011-4E61-B842-23BEDAF262D3}">
      <dsp:nvSpPr>
        <dsp:cNvPr id="0" name=""/>
        <dsp:cNvSpPr/>
      </dsp:nvSpPr>
      <dsp:spPr>
        <a:xfrm>
          <a:off x="2339876" y="190945"/>
          <a:ext cx="2764211" cy="8895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Effect: Stomach cramp, fever, vomiting, nausea, diarrhea, </a:t>
          </a:r>
          <a:r>
            <a:rPr lang="en-US" sz="1600" kern="1200" dirty="0" err="1">
              <a:solidFill>
                <a:schemeClr val="tx1"/>
              </a:solidFill>
            </a:rPr>
            <a:t>etc</a:t>
          </a:r>
          <a:r>
            <a:rPr lang="en-US" sz="1600" kern="1200" dirty="0">
              <a:solidFill>
                <a:schemeClr val="tx1"/>
              </a:solidFill>
            </a:rPr>
            <a:t> </a:t>
          </a:r>
        </a:p>
      </dsp:txBody>
      <dsp:txXfrm>
        <a:off x="2383301" y="234370"/>
        <a:ext cx="2677361" cy="802721"/>
      </dsp:txXfrm>
    </dsp:sp>
    <dsp:sp modelId="{B6FAE65C-C1EA-416D-8DF9-7605D18A2F5B}">
      <dsp:nvSpPr>
        <dsp:cNvPr id="0" name=""/>
        <dsp:cNvSpPr/>
      </dsp:nvSpPr>
      <dsp:spPr>
        <a:xfrm rot="1286676">
          <a:off x="4464586" y="3161744"/>
          <a:ext cx="989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951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A2B9-CA30-47EF-A123-7FD0FDEDEF91}">
      <dsp:nvSpPr>
        <dsp:cNvPr id="0" name=""/>
        <dsp:cNvSpPr/>
      </dsp:nvSpPr>
      <dsp:spPr>
        <a:xfrm>
          <a:off x="5419846" y="3206530"/>
          <a:ext cx="1811773" cy="9838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Option to detect early spoilage takes time </a:t>
          </a:r>
        </a:p>
      </dsp:txBody>
      <dsp:txXfrm>
        <a:off x="5467874" y="3254558"/>
        <a:ext cx="1715717" cy="887792"/>
      </dsp:txXfrm>
    </dsp:sp>
    <dsp:sp modelId="{70D0F2C3-61CD-4EBF-9F6E-B816C3551679}">
      <dsp:nvSpPr>
        <dsp:cNvPr id="0" name=""/>
        <dsp:cNvSpPr/>
      </dsp:nvSpPr>
      <dsp:spPr>
        <a:xfrm rot="9449856">
          <a:off x="2104764" y="3164715"/>
          <a:ext cx="8736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61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EED0-E7C0-43B8-AB2A-1739421DE289}">
      <dsp:nvSpPr>
        <dsp:cNvPr id="0" name=""/>
        <dsp:cNvSpPr/>
      </dsp:nvSpPr>
      <dsp:spPr>
        <a:xfrm>
          <a:off x="368263" y="3159388"/>
          <a:ext cx="1769758" cy="10781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Children not  aware of the early signs of expired drinks</a:t>
          </a:r>
        </a:p>
      </dsp:txBody>
      <dsp:txXfrm>
        <a:off x="420894" y="3212019"/>
        <a:ext cx="1664496" cy="97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6E20-72A2-4A6C-9774-9D43FAD82AB4}">
      <dsp:nvSpPr>
        <dsp:cNvPr id="0" name=""/>
        <dsp:cNvSpPr/>
      </dsp:nvSpPr>
      <dsp:spPr>
        <a:xfrm>
          <a:off x="3956949" y="1066171"/>
          <a:ext cx="3361371" cy="335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28"/>
              </a:lnTo>
              <a:lnTo>
                <a:pt x="3361371" y="191128"/>
              </a:lnTo>
              <a:lnTo>
                <a:pt x="3361371" y="3350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734D-32D1-4E23-A0C7-B2CD8665F971}">
      <dsp:nvSpPr>
        <dsp:cNvPr id="0" name=""/>
        <dsp:cNvSpPr/>
      </dsp:nvSpPr>
      <dsp:spPr>
        <a:xfrm>
          <a:off x="3956949" y="1066171"/>
          <a:ext cx="1703255" cy="335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28"/>
              </a:lnTo>
              <a:lnTo>
                <a:pt x="1703255" y="191128"/>
              </a:lnTo>
              <a:lnTo>
                <a:pt x="1703255" y="3350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279D9-F2C4-4E48-8D32-3CF0E17F61CF}">
      <dsp:nvSpPr>
        <dsp:cNvPr id="0" name=""/>
        <dsp:cNvSpPr/>
      </dsp:nvSpPr>
      <dsp:spPr>
        <a:xfrm>
          <a:off x="3911229" y="1066171"/>
          <a:ext cx="91440" cy="335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128"/>
              </a:lnTo>
              <a:lnTo>
                <a:pt x="90859" y="191128"/>
              </a:lnTo>
              <a:lnTo>
                <a:pt x="90859" y="3350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00BC0-8FB4-4AC9-AA94-65A7CB687156}">
      <dsp:nvSpPr>
        <dsp:cNvPr id="0" name=""/>
        <dsp:cNvSpPr/>
      </dsp:nvSpPr>
      <dsp:spPr>
        <a:xfrm>
          <a:off x="2343972" y="1066171"/>
          <a:ext cx="1612977" cy="335014"/>
        </a:xfrm>
        <a:custGeom>
          <a:avLst/>
          <a:gdLst/>
          <a:ahLst/>
          <a:cxnLst/>
          <a:rect l="0" t="0" r="0" b="0"/>
          <a:pathLst>
            <a:path>
              <a:moveTo>
                <a:pt x="1612977" y="0"/>
              </a:moveTo>
              <a:lnTo>
                <a:pt x="1612977" y="191128"/>
              </a:lnTo>
              <a:lnTo>
                <a:pt x="0" y="191128"/>
              </a:lnTo>
              <a:lnTo>
                <a:pt x="0" y="3350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6C4D2-37FC-450F-9E96-D726FE19CB52}">
      <dsp:nvSpPr>
        <dsp:cNvPr id="0" name=""/>
        <dsp:cNvSpPr/>
      </dsp:nvSpPr>
      <dsp:spPr>
        <a:xfrm>
          <a:off x="685855" y="1066171"/>
          <a:ext cx="3271093" cy="335014"/>
        </a:xfrm>
        <a:custGeom>
          <a:avLst/>
          <a:gdLst/>
          <a:ahLst/>
          <a:cxnLst/>
          <a:rect l="0" t="0" r="0" b="0"/>
          <a:pathLst>
            <a:path>
              <a:moveTo>
                <a:pt x="3271093" y="0"/>
              </a:moveTo>
              <a:lnTo>
                <a:pt x="3271093" y="191128"/>
              </a:lnTo>
              <a:lnTo>
                <a:pt x="0" y="191128"/>
              </a:lnTo>
              <a:lnTo>
                <a:pt x="0" y="3350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BADFA-7856-4067-B990-120A18DD2DDC}">
      <dsp:nvSpPr>
        <dsp:cNvPr id="0" name=""/>
        <dsp:cNvSpPr/>
      </dsp:nvSpPr>
      <dsp:spPr>
        <a:xfrm>
          <a:off x="3271777" y="380999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Microorganisms in spoiled fruit juices</a:t>
          </a:r>
        </a:p>
      </dsp:txBody>
      <dsp:txXfrm>
        <a:off x="3271777" y="380999"/>
        <a:ext cx="1370344" cy="685172"/>
      </dsp:txXfrm>
    </dsp:sp>
    <dsp:sp modelId="{FB9DB190-6619-4253-BF03-6D700D12F394}">
      <dsp:nvSpPr>
        <dsp:cNvPr id="0" name=""/>
        <dsp:cNvSpPr/>
      </dsp:nvSpPr>
      <dsp:spPr>
        <a:xfrm>
          <a:off x="683" y="1401186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</a:rPr>
            <a:t>Yeasts</a:t>
          </a:r>
        </a:p>
      </dsp:txBody>
      <dsp:txXfrm>
        <a:off x="683" y="1401186"/>
        <a:ext cx="1370344" cy="685172"/>
      </dsp:txXfrm>
    </dsp:sp>
    <dsp:sp modelId="{E0CB6379-124A-4D37-8DB8-59D5A2D221DD}">
      <dsp:nvSpPr>
        <dsp:cNvPr id="0" name=""/>
        <dsp:cNvSpPr/>
      </dsp:nvSpPr>
      <dsp:spPr>
        <a:xfrm>
          <a:off x="1658800" y="1401186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Bacteria</a:t>
          </a:r>
        </a:p>
      </dsp:txBody>
      <dsp:txXfrm>
        <a:off x="1658800" y="1401186"/>
        <a:ext cx="1370344" cy="685172"/>
      </dsp:txXfrm>
    </dsp:sp>
    <dsp:sp modelId="{EDCF438B-73D3-4495-BBAD-950DBA6D5826}">
      <dsp:nvSpPr>
        <dsp:cNvPr id="0" name=""/>
        <dsp:cNvSpPr/>
      </dsp:nvSpPr>
      <dsp:spPr>
        <a:xfrm>
          <a:off x="3316916" y="1401186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Molds</a:t>
          </a:r>
        </a:p>
      </dsp:txBody>
      <dsp:txXfrm>
        <a:off x="3316916" y="1401186"/>
        <a:ext cx="1370344" cy="685172"/>
      </dsp:txXfrm>
    </dsp:sp>
    <dsp:sp modelId="{E51B0418-39DB-4951-831D-A2C25083B976}">
      <dsp:nvSpPr>
        <dsp:cNvPr id="0" name=""/>
        <dsp:cNvSpPr/>
      </dsp:nvSpPr>
      <dsp:spPr>
        <a:xfrm>
          <a:off x="4975032" y="1401186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Mycotoxins</a:t>
          </a:r>
        </a:p>
      </dsp:txBody>
      <dsp:txXfrm>
        <a:off x="4975032" y="1401186"/>
        <a:ext cx="1370344" cy="685172"/>
      </dsp:txXfrm>
    </dsp:sp>
    <dsp:sp modelId="{214870C6-6C80-4481-9C48-49D5B3D6AF1A}">
      <dsp:nvSpPr>
        <dsp:cNvPr id="0" name=""/>
        <dsp:cNvSpPr/>
      </dsp:nvSpPr>
      <dsp:spPr>
        <a:xfrm>
          <a:off x="6633149" y="1401186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Pathogens</a:t>
          </a:r>
        </a:p>
      </dsp:txBody>
      <dsp:txXfrm>
        <a:off x="6633149" y="1401186"/>
        <a:ext cx="1370344" cy="6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21.06.2018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5494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65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Alicyclobacillus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spp. Control in the Fruit Juice Industry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98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Emerging Preservation Techniques for Controlling Spoilage and Pathogenic Microorganisms in Fruit Juices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- Microbes Associated with Freshly Prepared Juices of Citrus and Carrots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5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004_EIT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14.04.2018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Human Computer Interface 2018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4_EIT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" y="0"/>
            <a:ext cx="9144000" cy="7239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228600" y="2819400"/>
            <a:ext cx="8267700" cy="261970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Spoiled Beverage Detector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Jahangir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Esfandiari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Rahmani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Rahmani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Kymbat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Talant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Vanessa Mathew </a:t>
            </a:r>
          </a:p>
          <a:p>
            <a:r>
              <a:rPr lang="en-US" sz="1800" dirty="0"/>
              <a:t>,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  <a:sym typeface="Lucida Grande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035B8-029F-4C41-ADD8-6DE14E402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839198" cy="5562600"/>
          </a:xfrm>
        </p:spPr>
        <p:txBody>
          <a:bodyPr/>
          <a:lstStyle/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[1] https://grabcad.com/library/circuit-board-pcb-mock-example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[2] https://grabcad.com/library/agian-glass-1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[3] 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[4]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24602-1779-4637-B914-348CE50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8239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B87CF8-4A71-47ED-AD8C-6C03186F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334000"/>
          </a:xfrm>
        </p:spPr>
        <p:txBody>
          <a:bodyPr/>
          <a:lstStyle/>
          <a:p>
            <a:r>
              <a:rPr lang="en-US" dirty="0"/>
              <a:t>Introduction/Objective </a:t>
            </a:r>
          </a:p>
          <a:p>
            <a:endParaRPr lang="en-US" dirty="0"/>
          </a:p>
          <a:p>
            <a:r>
              <a:rPr lang="en-US" dirty="0"/>
              <a:t>Early Findings (fruit juices and milk) </a:t>
            </a:r>
          </a:p>
          <a:p>
            <a:endParaRPr lang="en-US" dirty="0"/>
          </a:p>
          <a:p>
            <a:r>
              <a:rPr lang="en-US" dirty="0"/>
              <a:t>Current Technologies  </a:t>
            </a:r>
          </a:p>
          <a:p>
            <a:endParaRPr lang="en-US" dirty="0"/>
          </a:p>
          <a:p>
            <a:r>
              <a:rPr lang="en-US" dirty="0"/>
              <a:t>Type of Drink + Sensor</a:t>
            </a:r>
          </a:p>
          <a:p>
            <a:endParaRPr lang="en-US" dirty="0"/>
          </a:p>
          <a:p>
            <a:r>
              <a:rPr lang="en-US" dirty="0"/>
              <a:t>Possible Solutions </a:t>
            </a:r>
          </a:p>
          <a:p>
            <a:endParaRPr lang="en-US" dirty="0"/>
          </a:p>
          <a:p>
            <a:r>
              <a:rPr lang="en-US" dirty="0"/>
              <a:t>Option 1 (gas sensor)</a:t>
            </a:r>
          </a:p>
          <a:p>
            <a:endParaRPr lang="en-US" dirty="0"/>
          </a:p>
          <a:p>
            <a:r>
              <a:rPr lang="en-US" dirty="0"/>
              <a:t>Option 2 (pH meter) </a:t>
            </a:r>
          </a:p>
          <a:p>
            <a:endParaRPr lang="en-US" dirty="0"/>
          </a:p>
          <a:p>
            <a:r>
              <a:rPr lang="en-US" dirty="0"/>
              <a:t>Components makeup </a:t>
            </a:r>
          </a:p>
          <a:p>
            <a:endParaRPr lang="en-US" dirty="0"/>
          </a:p>
          <a:p>
            <a:r>
              <a:rPr lang="en-US" dirty="0"/>
              <a:t>Demonstration </a:t>
            </a:r>
          </a:p>
          <a:p>
            <a:endParaRPr lang="en-US" dirty="0"/>
          </a:p>
          <a:p>
            <a:pPr marL="35052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8AE5A-E275-4DD6-9BB7-684EBA80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</p:spTree>
    <p:extLst>
      <p:ext uri="{BB962C8B-B14F-4D97-AF65-F5344CB8AC3E}">
        <p14:creationId xmlns:p14="http://schemas.microsoft.com/office/powerpoint/2010/main" val="4680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F607B-1639-4EE2-AE52-94215D1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Introduction/Objective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AB86F3-2AA9-47DB-853D-8B2B5DC31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970575"/>
              </p:ext>
            </p:extLst>
          </p:nvPr>
        </p:nvGraphicFramePr>
        <p:xfrm>
          <a:off x="839514" y="1136869"/>
          <a:ext cx="7464972" cy="442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B841AC-5D56-432F-A7EF-7BFAA521D343}"/>
              </a:ext>
            </a:extLst>
          </p:cNvPr>
          <p:cNvSpPr txBox="1"/>
          <p:nvPr/>
        </p:nvSpPr>
        <p:spPr>
          <a:xfrm>
            <a:off x="714704" y="5735145"/>
            <a:ext cx="746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Objective: smart cup should be developed in order to detect expired drinks and display the results fast.  </a:t>
            </a:r>
          </a:p>
        </p:txBody>
      </p:sp>
    </p:spTree>
    <p:extLst>
      <p:ext uri="{BB962C8B-B14F-4D97-AF65-F5344CB8AC3E}">
        <p14:creationId xmlns:p14="http://schemas.microsoft.com/office/powerpoint/2010/main" val="7370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089AA-ED41-4DD0-990E-51E035277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410200"/>
          </a:xfrm>
        </p:spPr>
        <p:txBody>
          <a:bodyPr/>
          <a:lstStyle/>
          <a:p>
            <a:pPr algn="just"/>
            <a:r>
              <a:rPr lang="en-US" dirty="0"/>
              <a:t>Fruit juices have pH in the acidic range (&lt;4.5) serving as important barrier for microbial growth.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Freshly expressed juice, is highly susceptible to spoilage, in fact more so than whole fruit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Unprotected by skin or cell walls, fluid components are thoroughly mixed with air and microorganisms from the environment.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C2FEE-8009-4713-AB08-62E76834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Findings: Fruit Juices Property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BFBAE8-C31C-490B-A24A-9D7C139D5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41601"/>
              </p:ext>
            </p:extLst>
          </p:nvPr>
        </p:nvGraphicFramePr>
        <p:xfrm>
          <a:off x="1562100" y="1905000"/>
          <a:ext cx="6096000" cy="15167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0970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5215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9776439"/>
                    </a:ext>
                  </a:extLst>
                </a:gridCol>
              </a:tblGrid>
              <a:tr h="40422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4.19–4.50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Sweet lime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4.70–5.47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5.76–6.03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4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F88BEE-8B37-4C40-8547-381999C2B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1" y="5386478"/>
            <a:ext cx="8537574" cy="1676400"/>
          </a:xfrm>
        </p:spPr>
        <p:txBody>
          <a:bodyPr/>
          <a:lstStyle/>
          <a:p>
            <a:pPr marL="350520" indent="0">
              <a:buNone/>
            </a:pPr>
            <a:r>
              <a:rPr lang="en-US" dirty="0"/>
              <a:t>Effects: </a:t>
            </a:r>
          </a:p>
          <a:p>
            <a:r>
              <a:rPr lang="en-US" dirty="0"/>
              <a:t>cloud loss</a:t>
            </a:r>
          </a:p>
          <a:p>
            <a:r>
              <a:rPr lang="en-US" dirty="0"/>
              <a:t>development of off-flavors</a:t>
            </a:r>
          </a:p>
          <a:p>
            <a:r>
              <a:rPr lang="en-US" dirty="0"/>
              <a:t>CO</a:t>
            </a:r>
            <a:r>
              <a:rPr lang="en-US" sz="1600" dirty="0"/>
              <a:t>2</a:t>
            </a:r>
            <a:r>
              <a:rPr lang="en-US" dirty="0"/>
              <a:t> production</a:t>
            </a:r>
          </a:p>
          <a:p>
            <a:r>
              <a:rPr lang="en-US" dirty="0"/>
              <a:t>changes in color, texture, and appearance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B3B6F-7EC6-458A-925E-53AD0E07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Critical factors affecting the spoilage of juices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40746D-DBE2-4677-9676-55CCDAA57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56645"/>
              </p:ext>
            </p:extLst>
          </p:nvPr>
        </p:nvGraphicFramePr>
        <p:xfrm>
          <a:off x="762000" y="1317411"/>
          <a:ext cx="7620000" cy="3851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3231064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565080828"/>
                    </a:ext>
                  </a:extLst>
                </a:gridCol>
              </a:tblGrid>
              <a:tr h="566394">
                <a:tc>
                  <a:txBody>
                    <a:bodyPr/>
                    <a:lstStyle/>
                    <a:p>
                      <a:r>
                        <a:rPr lang="en-US" dirty="0"/>
                        <a:t>Intrinsic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Extrinsic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48298"/>
                  </a:ext>
                </a:extLst>
              </a:tr>
              <a:tr h="582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juice pH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temperatures and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1593"/>
                  </a:ext>
                </a:extLst>
              </a:tr>
              <a:tr h="8320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water activity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 humidity conditions during storage and packaging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characteristics.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40570"/>
                  </a:ext>
                </a:extLst>
              </a:tr>
              <a:tr h="5824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4217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91567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6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83CB7-D6A4-44E2-9BE4-C35DA69F4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619226" cy="5562600"/>
          </a:xfrm>
        </p:spPr>
        <p:txBody>
          <a:bodyPr/>
          <a:lstStyle/>
          <a:p>
            <a:pPr marL="350520" indent="0" algn="just">
              <a:buNone/>
            </a:pPr>
            <a:endParaRPr lang="en-US" dirty="0"/>
          </a:p>
          <a:p>
            <a:pPr algn="just"/>
            <a:r>
              <a:rPr lang="en-US" dirty="0"/>
              <a:t>Fruit juices contain a microflora which is normally present on the surface of fruits during harvest and postharvest processing which include transport, storage, and processing.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food borne pathogens such as </a:t>
            </a:r>
            <a:r>
              <a:rPr lang="en-US" i="1" dirty="0"/>
              <a:t>E. coli </a:t>
            </a:r>
            <a:r>
              <a:rPr lang="en-US" dirty="0"/>
              <a:t>and </a:t>
            </a:r>
            <a:r>
              <a:rPr lang="en-US" i="1" dirty="0"/>
              <a:t>Salmonella </a:t>
            </a:r>
            <a:r>
              <a:rPr lang="en-US" dirty="0"/>
              <a:t>survive in acidic environment of fruit juices due to acid stress response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50520" indent="0" algn="just">
              <a:buNone/>
            </a:pPr>
            <a:r>
              <a:rPr lang="en-US" b="1" dirty="0"/>
              <a:t>Common pathogens/bacteria</a:t>
            </a:r>
            <a:r>
              <a:rPr lang="en-US" dirty="0"/>
              <a:t> seen both in milk and juice:</a:t>
            </a:r>
          </a:p>
          <a:p>
            <a:pPr algn="just"/>
            <a:r>
              <a:rPr lang="en-US" dirty="0"/>
              <a:t>Salmonella, E. coli., Pseudomonas (similar to Toxin Alert Inc)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4A5180-360A-4D29-84D9-6A0CA0E2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Juices + Milk Microorganisms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B7CA67-300C-4414-9A19-F685F3585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321517"/>
              </p:ext>
            </p:extLst>
          </p:nvPr>
        </p:nvGraphicFramePr>
        <p:xfrm>
          <a:off x="569911" y="3048000"/>
          <a:ext cx="8004177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58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6E837-DC1E-40D8-BE5B-1C9F743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1E04-5172-4469-A75E-D7EF9820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" y="1355657"/>
            <a:ext cx="7620000" cy="4803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F958C-0D8A-4D83-A977-949FDD2F74E8}"/>
              </a:ext>
            </a:extLst>
          </p:cNvPr>
          <p:cNvSpPr txBox="1"/>
          <p:nvPr/>
        </p:nvSpPr>
        <p:spPr>
          <a:xfrm>
            <a:off x="1219200" y="617482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 Drawing: Arduino Part [1] , Cup Part [2]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Drawing assembled by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Vanessa.M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ABBDD4-BB01-476C-90CA-1C1D7492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CDB1-91B2-4E1F-8A72-A5397BEC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" y="1943100"/>
            <a:ext cx="8800832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5289D-6B2E-4D98-82BE-E946A5D9031F}"/>
              </a:ext>
            </a:extLst>
          </p:cNvPr>
          <p:cNvSpPr txBox="1"/>
          <p:nvPr/>
        </p:nvSpPr>
        <p:spPr>
          <a:xfrm>
            <a:off x="1340069" y="519065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 Drawing: Arduino Part [1] , Cup Part [2]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Drawing assembled by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Vanessa.M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8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4021A5-3F77-4E92-B4F4-60F1789A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97201-3D0D-489F-92E5-EC4D3FE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6" y="1943100"/>
            <a:ext cx="80772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B6F7B-CB02-4FC2-A61F-D6315227B263}"/>
              </a:ext>
            </a:extLst>
          </p:cNvPr>
          <p:cNvSpPr txBox="1"/>
          <p:nvPr/>
        </p:nvSpPr>
        <p:spPr>
          <a:xfrm>
            <a:off x="1371600" y="512089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 Drawing: Arduino Part [1] , Cup Part [2]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Drawing assembled by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Vanessa.M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vgu_EIT">
  <a:themeElements>
    <a:clrScheme name="Benutzerdefiniert 29">
      <a:dk1>
        <a:srgbClr val="000000"/>
      </a:dk1>
      <a:lt1>
        <a:srgbClr val="FFFFFF"/>
      </a:lt1>
      <a:dk2>
        <a:srgbClr val="75B726"/>
      </a:dk2>
      <a:lt2>
        <a:srgbClr val="5D8EA6"/>
      </a:lt2>
      <a:accent1>
        <a:srgbClr val="7A003F"/>
      </a:accent1>
      <a:accent2>
        <a:srgbClr val="75B726"/>
      </a:accent2>
      <a:accent3>
        <a:srgbClr val="FFFFFF"/>
      </a:accent3>
      <a:accent4>
        <a:srgbClr val="000000"/>
      </a:accent4>
      <a:accent5>
        <a:srgbClr val="97C98A"/>
      </a:accent5>
      <a:accent6>
        <a:srgbClr val="75B726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</Template>
  <TotalTime>25751</TotalTime>
  <Words>505</Words>
  <Application>Microsoft Office PowerPoint</Application>
  <PresentationFormat>On-screen Show (4:3)</PresentationFormat>
  <Paragraphs>121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Lucida Grande</vt:lpstr>
      <vt:lpstr>Lucida Grande CY</vt:lpstr>
      <vt:lpstr>Lucida Sans</vt:lpstr>
      <vt:lpstr>Lucida Sans Unicode</vt:lpstr>
      <vt:lpstr>ヒラギノ角ゴ Pro W3</vt:lpstr>
      <vt:lpstr>Ovgu_EIT</vt:lpstr>
      <vt:lpstr>PowerPoint Presentation</vt:lpstr>
      <vt:lpstr>Outline </vt:lpstr>
      <vt:lpstr>Introduction/Objective </vt:lpstr>
      <vt:lpstr>Early Findings: Fruit Juices Property </vt:lpstr>
      <vt:lpstr>Critical factors affecting the spoilage of juices</vt:lpstr>
      <vt:lpstr>Fruit Juices + Milk Microorganisms</vt:lpstr>
      <vt:lpstr>Option 1 (Gas Sensor) </vt:lpstr>
      <vt:lpstr>Option 1 (Gas Sensor) </vt:lpstr>
      <vt:lpstr>Option 1 (Gas Sensor) </vt:lpstr>
      <vt:lpstr>References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Mathew</dc:creator>
  <cp:lastModifiedBy>Vanessa Mathew</cp:lastModifiedBy>
  <cp:revision>885</cp:revision>
  <cp:lastPrinted>2009-04-03T10:08:54Z</cp:lastPrinted>
  <dcterms:created xsi:type="dcterms:W3CDTF">2017-11-10T18:59:50Z</dcterms:created>
  <dcterms:modified xsi:type="dcterms:W3CDTF">2018-06-21T08:44:49Z</dcterms:modified>
</cp:coreProperties>
</file>