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1133" r:id="rId2"/>
    <p:sldId id="1168" r:id="rId3"/>
    <p:sldId id="1169" r:id="rId4"/>
    <p:sldId id="1170" r:id="rId5"/>
    <p:sldId id="1171" r:id="rId6"/>
    <p:sldId id="1199" r:id="rId7"/>
    <p:sldId id="1172" r:id="rId8"/>
    <p:sldId id="1173" r:id="rId9"/>
    <p:sldId id="1174" r:id="rId10"/>
    <p:sldId id="1198" r:id="rId11"/>
    <p:sldId id="1175" r:id="rId12"/>
    <p:sldId id="1176" r:id="rId13"/>
    <p:sldId id="1180" r:id="rId14"/>
    <p:sldId id="1181" r:id="rId15"/>
    <p:sldId id="1197" r:id="rId16"/>
    <p:sldId id="1183" r:id="rId17"/>
    <p:sldId id="1185" r:id="rId18"/>
    <p:sldId id="1200" r:id="rId19"/>
    <p:sldId id="1177" r:id="rId20"/>
    <p:sldId id="1184" r:id="rId21"/>
    <p:sldId id="1191" r:id="rId22"/>
    <p:sldId id="1193" r:id="rId23"/>
    <p:sldId id="1192" r:id="rId24"/>
    <p:sldId id="1194" r:id="rId25"/>
    <p:sldId id="119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E7FF"/>
    <a:srgbClr val="C2DFFF"/>
    <a:srgbClr val="C8D8FF"/>
    <a:srgbClr val="FAFAF6"/>
    <a:srgbClr val="ABABAB"/>
    <a:srgbClr val="0073BC"/>
    <a:srgbClr val="F3EBE4"/>
    <a:srgbClr val="F4EDE4"/>
    <a:srgbClr val="F7BA4F"/>
    <a:srgbClr val="FF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86F29-AD12-45CA-90A9-3E2171B8FC7A}" v="4" dt="2023-11-08T10:38:45.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65" autoAdjust="0"/>
    <p:restoredTop sz="80915" autoAdjust="0"/>
  </p:normalViewPr>
  <p:slideViewPr>
    <p:cSldViewPr snapToObjects="1">
      <p:cViewPr varScale="1">
        <p:scale>
          <a:sx n="88" d="100"/>
          <a:sy n="88"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4"/>
    </p:cViewPr>
  </p:sorterViewPr>
  <p:notesViewPr>
    <p:cSldViewPr snapToObjects="1">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Farsi" userId="614a533e-7b1e-4c3d-9aa5-ffaf2d29009e" providerId="ADAL" clId="{F9F86F29-AD12-45CA-90A9-3E2171B8FC7A}"/>
    <pc:docChg chg="modSld">
      <pc:chgData name="Mohammad Farsi" userId="614a533e-7b1e-4c3d-9aa5-ffaf2d29009e" providerId="ADAL" clId="{F9F86F29-AD12-45CA-90A9-3E2171B8FC7A}" dt="2023-11-08T10:39:01.509" v="16" actId="1076"/>
      <pc:docMkLst>
        <pc:docMk/>
      </pc:docMkLst>
      <pc:sldChg chg="addSp modSp mod">
        <pc:chgData name="Mohammad Farsi" userId="614a533e-7b1e-4c3d-9aa5-ffaf2d29009e" providerId="ADAL" clId="{F9F86F29-AD12-45CA-90A9-3E2171B8FC7A}" dt="2023-11-08T10:39:01.509" v="16" actId="1076"/>
        <pc:sldMkLst>
          <pc:docMk/>
          <pc:sldMk cId="555736505" sldId="1133"/>
        </pc:sldMkLst>
        <pc:spChg chg="add mod">
          <ac:chgData name="Mohammad Farsi" userId="614a533e-7b1e-4c3d-9aa5-ffaf2d29009e" providerId="ADAL" clId="{F9F86F29-AD12-45CA-90A9-3E2171B8FC7A}" dt="2023-11-08T10:39:01.509" v="16" actId="1076"/>
          <ac:spMkLst>
            <pc:docMk/>
            <pc:sldMk cId="555736505" sldId="1133"/>
            <ac:spMk id="4" creationId="{843616BF-8AC9-066C-37FA-2662A8319287}"/>
          </ac:spMkLst>
        </pc:spChg>
        <pc:picChg chg="add mod">
          <ac:chgData name="Mohammad Farsi" userId="614a533e-7b1e-4c3d-9aa5-ffaf2d29009e" providerId="ADAL" clId="{F9F86F29-AD12-45CA-90A9-3E2171B8FC7A}" dt="2023-11-08T10:38:33.955" v="2" actId="1076"/>
          <ac:picMkLst>
            <pc:docMk/>
            <pc:sldMk cId="555736505" sldId="1133"/>
            <ac:picMk id="1026" creationId="{AF007490-7CAD-A761-799D-B1ABEC30D230}"/>
          </ac:picMkLst>
        </pc:picChg>
      </pc:sldChg>
    </pc:docChg>
  </pc:docChgLst>
  <pc:docChgLst>
    <pc:chgData name="Mohammad Farsi" userId="614a533e-7b1e-4c3d-9aa5-ffaf2d29009e" providerId="ADAL" clId="{4A6D0EE8-31BA-4ABB-A544-02D798E9B63B}"/>
    <pc:docChg chg="undo custSel addSld delSld modSld sldOrd modMainMaster">
      <pc:chgData name="Mohammad Farsi" userId="614a533e-7b1e-4c3d-9aa5-ffaf2d29009e" providerId="ADAL" clId="{4A6D0EE8-31BA-4ABB-A544-02D798E9B63B}" dt="2021-11-10T12:03:50.860" v="3460" actId="478"/>
      <pc:docMkLst>
        <pc:docMk/>
      </pc:docMkLst>
      <pc:sldChg chg="modSp mod setBg">
        <pc:chgData name="Mohammad Farsi" userId="614a533e-7b1e-4c3d-9aa5-ffaf2d29009e" providerId="ADAL" clId="{4A6D0EE8-31BA-4ABB-A544-02D798E9B63B}" dt="2021-11-09T17:15:11.351" v="3218" actId="5793"/>
        <pc:sldMkLst>
          <pc:docMk/>
          <pc:sldMk cId="555736505" sldId="1133"/>
        </pc:sldMkLst>
        <pc:spChg chg="mod">
          <ac:chgData name="Mohammad Farsi" userId="614a533e-7b1e-4c3d-9aa5-ffaf2d29009e" providerId="ADAL" clId="{4A6D0EE8-31BA-4ABB-A544-02D798E9B63B}" dt="2021-11-09T08:44:55.732" v="141" actId="1076"/>
          <ac:spMkLst>
            <pc:docMk/>
            <pc:sldMk cId="555736505" sldId="1133"/>
            <ac:spMk id="2" creationId="{00000000-0000-0000-0000-000000000000}"/>
          </ac:spMkLst>
        </pc:spChg>
        <pc:spChg chg="mod">
          <ac:chgData name="Mohammad Farsi" userId="614a533e-7b1e-4c3d-9aa5-ffaf2d29009e" providerId="ADAL" clId="{4A6D0EE8-31BA-4ABB-A544-02D798E9B63B}" dt="2021-11-09T17:15:11.351" v="3218" actId="5793"/>
          <ac:spMkLst>
            <pc:docMk/>
            <pc:sldMk cId="555736505" sldId="1133"/>
            <ac:spMk id="3" creationId="{00000000-0000-0000-0000-000000000000}"/>
          </ac:spMkLst>
        </pc:spChg>
      </pc:sldChg>
      <pc:sldChg chg="del">
        <pc:chgData name="Mohammad Farsi" userId="614a533e-7b1e-4c3d-9aa5-ffaf2d29009e" providerId="ADAL" clId="{4A6D0EE8-31BA-4ABB-A544-02D798E9B63B}" dt="2021-11-09T08:44:37.809" v="134" actId="47"/>
        <pc:sldMkLst>
          <pc:docMk/>
          <pc:sldMk cId="346445627" sldId="1167"/>
        </pc:sldMkLst>
      </pc:sldChg>
      <pc:sldChg chg="addSp delSp modSp new mod modAnim modNotesTx">
        <pc:chgData name="Mohammad Farsi" userId="614a533e-7b1e-4c3d-9aa5-ffaf2d29009e" providerId="ADAL" clId="{4A6D0EE8-31BA-4ABB-A544-02D798E9B63B}" dt="2021-11-09T12:37:25.764" v="3152" actId="14100"/>
        <pc:sldMkLst>
          <pc:docMk/>
          <pc:sldMk cId="3818264076" sldId="1168"/>
        </pc:sldMkLst>
        <pc:spChg chg="del">
          <ac:chgData name="Mohammad Farsi" userId="614a533e-7b1e-4c3d-9aa5-ffaf2d29009e" providerId="ADAL" clId="{4A6D0EE8-31BA-4ABB-A544-02D798E9B63B}" dt="2021-11-09T12:35:54.292" v="3134" actId="478"/>
          <ac:spMkLst>
            <pc:docMk/>
            <pc:sldMk cId="3818264076" sldId="1168"/>
            <ac:spMk id="2" creationId="{2B427FD4-FD2F-4BDA-A1F6-04B57B177B01}"/>
          </ac:spMkLst>
        </pc:spChg>
        <pc:spChg chg="mod">
          <ac:chgData name="Mohammad Farsi" userId="614a533e-7b1e-4c3d-9aa5-ffaf2d29009e" providerId="ADAL" clId="{4A6D0EE8-31BA-4ABB-A544-02D798E9B63B}" dt="2021-11-09T08:48:15.966" v="362" actId="14100"/>
          <ac:spMkLst>
            <pc:docMk/>
            <pc:sldMk cId="3818264076" sldId="1168"/>
            <ac:spMk id="3" creationId="{42049E63-D01B-4713-AFBA-7255411903D9}"/>
          </ac:spMkLst>
        </pc:spChg>
        <pc:spChg chg="add mod">
          <ac:chgData name="Mohammad Farsi" userId="614a533e-7b1e-4c3d-9aa5-ffaf2d29009e" providerId="ADAL" clId="{4A6D0EE8-31BA-4ABB-A544-02D798E9B63B}" dt="2021-11-09T08:51:42.293" v="628" actId="20577"/>
          <ac:spMkLst>
            <pc:docMk/>
            <pc:sldMk cId="3818264076" sldId="1168"/>
            <ac:spMk id="6" creationId="{D27FBBAB-8700-4319-BD9A-86909707297F}"/>
          </ac:spMkLst>
        </pc:spChg>
        <pc:spChg chg="add mod">
          <ac:chgData name="Mohammad Farsi" userId="614a533e-7b1e-4c3d-9aa5-ffaf2d29009e" providerId="ADAL" clId="{4A6D0EE8-31BA-4ABB-A544-02D798E9B63B}" dt="2021-11-09T12:37:25.764" v="3152" actId="14100"/>
          <ac:spMkLst>
            <pc:docMk/>
            <pc:sldMk cId="3818264076" sldId="1168"/>
            <ac:spMk id="7" creationId="{DB01B938-CD89-4A68-9602-AC3672E303BC}"/>
          </ac:spMkLst>
        </pc:spChg>
      </pc:sldChg>
      <pc:sldChg chg="addSp modSp new mod modAnim">
        <pc:chgData name="Mohammad Farsi" userId="614a533e-7b1e-4c3d-9aa5-ffaf2d29009e" providerId="ADAL" clId="{4A6D0EE8-31BA-4ABB-A544-02D798E9B63B}" dt="2021-11-09T12:40:26.627" v="3200"/>
        <pc:sldMkLst>
          <pc:docMk/>
          <pc:sldMk cId="1000149714" sldId="1169"/>
        </pc:sldMkLst>
        <pc:spChg chg="mod">
          <ac:chgData name="Mohammad Farsi" userId="614a533e-7b1e-4c3d-9aa5-ffaf2d29009e" providerId="ADAL" clId="{4A6D0EE8-31BA-4ABB-A544-02D798E9B63B}" dt="2021-11-09T09:10:25.610" v="1161" actId="20577"/>
          <ac:spMkLst>
            <pc:docMk/>
            <pc:sldMk cId="1000149714" sldId="1169"/>
            <ac:spMk id="2" creationId="{6AF6F3D4-822E-493E-BFBD-1D1E8DFB3415}"/>
          </ac:spMkLst>
        </pc:spChg>
        <pc:spChg chg="mod">
          <ac:chgData name="Mohammad Farsi" userId="614a533e-7b1e-4c3d-9aa5-ffaf2d29009e" providerId="ADAL" clId="{4A6D0EE8-31BA-4ABB-A544-02D798E9B63B}" dt="2021-11-09T12:37:44.207" v="3157" actId="20577"/>
          <ac:spMkLst>
            <pc:docMk/>
            <pc:sldMk cId="1000149714" sldId="1169"/>
            <ac:spMk id="3" creationId="{2D7098BA-3E9F-40C8-B14A-0E664B26169B}"/>
          </ac:spMkLst>
        </pc:spChg>
        <pc:spChg chg="add mod">
          <ac:chgData name="Mohammad Farsi" userId="614a533e-7b1e-4c3d-9aa5-ffaf2d29009e" providerId="ADAL" clId="{4A6D0EE8-31BA-4ABB-A544-02D798E9B63B}" dt="2021-11-09T09:30:49.305" v="1916" actId="207"/>
          <ac:spMkLst>
            <pc:docMk/>
            <pc:sldMk cId="1000149714" sldId="1169"/>
            <ac:spMk id="6" creationId="{97B63264-0AB6-40D7-B0CB-6E61BD009693}"/>
          </ac:spMkLst>
        </pc:spChg>
        <pc:spChg chg="add mod">
          <ac:chgData name="Mohammad Farsi" userId="614a533e-7b1e-4c3d-9aa5-ffaf2d29009e" providerId="ADAL" clId="{4A6D0EE8-31BA-4ABB-A544-02D798E9B63B}" dt="2021-11-09T12:40:21.030" v="3199" actId="1076"/>
          <ac:spMkLst>
            <pc:docMk/>
            <pc:sldMk cId="1000149714" sldId="1169"/>
            <ac:spMk id="8" creationId="{EA758E7E-BE1B-431B-BB0C-5473A95B2F89}"/>
          </ac:spMkLst>
        </pc:spChg>
      </pc:sldChg>
      <pc:sldChg chg="addSp delSp modSp new mod modAnim">
        <pc:chgData name="Mohammad Farsi" userId="614a533e-7b1e-4c3d-9aa5-ffaf2d29009e" providerId="ADAL" clId="{4A6D0EE8-31BA-4ABB-A544-02D798E9B63B}" dt="2021-11-09T12:38:29.145" v="3164"/>
        <pc:sldMkLst>
          <pc:docMk/>
          <pc:sldMk cId="92755671" sldId="1170"/>
        </pc:sldMkLst>
        <pc:spChg chg="mod">
          <ac:chgData name="Mohammad Farsi" userId="614a533e-7b1e-4c3d-9aa5-ffaf2d29009e" providerId="ADAL" clId="{4A6D0EE8-31BA-4ABB-A544-02D798E9B63B}" dt="2021-11-09T09:15:55.114" v="1410" actId="20577"/>
          <ac:spMkLst>
            <pc:docMk/>
            <pc:sldMk cId="92755671" sldId="1170"/>
            <ac:spMk id="2" creationId="{AF49B9C2-2722-4B5D-BE5C-42C0863BA4A5}"/>
          </ac:spMkLst>
        </pc:spChg>
        <pc:spChg chg="mod">
          <ac:chgData name="Mohammad Farsi" userId="614a533e-7b1e-4c3d-9aa5-ffaf2d29009e" providerId="ADAL" clId="{4A6D0EE8-31BA-4ABB-A544-02D798E9B63B}" dt="2021-11-09T09:21:14.176" v="1589" actId="14100"/>
          <ac:spMkLst>
            <pc:docMk/>
            <pc:sldMk cId="92755671" sldId="1170"/>
            <ac:spMk id="3" creationId="{65BFEA15-6E5E-4F8C-9D69-391779A82A8F}"/>
          </ac:spMkLst>
        </pc:spChg>
        <pc:spChg chg="add del mod">
          <ac:chgData name="Mohammad Farsi" userId="614a533e-7b1e-4c3d-9aa5-ffaf2d29009e" providerId="ADAL" clId="{4A6D0EE8-31BA-4ABB-A544-02D798E9B63B}" dt="2021-11-09T09:21:59.094" v="1602"/>
          <ac:spMkLst>
            <pc:docMk/>
            <pc:sldMk cId="92755671" sldId="1170"/>
            <ac:spMk id="7" creationId="{871CF491-57CF-4A95-BC37-580ED8022BE6}"/>
          </ac:spMkLst>
        </pc:spChg>
        <pc:spChg chg="add mod">
          <ac:chgData name="Mohammad Farsi" userId="614a533e-7b1e-4c3d-9aa5-ffaf2d29009e" providerId="ADAL" clId="{4A6D0EE8-31BA-4ABB-A544-02D798E9B63B}" dt="2021-11-09T09:30:45.716" v="1915" actId="207"/>
          <ac:spMkLst>
            <pc:docMk/>
            <pc:sldMk cId="92755671" sldId="1170"/>
            <ac:spMk id="8" creationId="{EE226FAB-3CB6-4258-ABE9-BDDCDA682422}"/>
          </ac:spMkLst>
        </pc:spChg>
        <pc:spChg chg="add del mod">
          <ac:chgData name="Mohammad Farsi" userId="614a533e-7b1e-4c3d-9aa5-ffaf2d29009e" providerId="ADAL" clId="{4A6D0EE8-31BA-4ABB-A544-02D798E9B63B}" dt="2021-11-09T09:25:18.612" v="1665"/>
          <ac:spMkLst>
            <pc:docMk/>
            <pc:sldMk cId="92755671" sldId="1170"/>
            <ac:spMk id="10" creationId="{AC36FCB8-F9A9-4DFF-9037-A89A025A72ED}"/>
          </ac:spMkLst>
        </pc:spChg>
        <pc:spChg chg="add mod">
          <ac:chgData name="Mohammad Farsi" userId="614a533e-7b1e-4c3d-9aa5-ffaf2d29009e" providerId="ADAL" clId="{4A6D0EE8-31BA-4ABB-A544-02D798E9B63B}" dt="2021-11-09T09:24:19.816" v="1663" actId="14100"/>
          <ac:spMkLst>
            <pc:docMk/>
            <pc:sldMk cId="92755671" sldId="1170"/>
            <ac:spMk id="11" creationId="{B3712300-92AB-46B3-B8F8-5C17D919BB57}"/>
          </ac:spMkLst>
        </pc:spChg>
      </pc:sldChg>
      <pc:sldChg chg="addSp delSp modSp new mod modAnim modNotesTx">
        <pc:chgData name="Mohammad Farsi" userId="614a533e-7b1e-4c3d-9aa5-ffaf2d29009e" providerId="ADAL" clId="{4A6D0EE8-31BA-4ABB-A544-02D798E9B63B}" dt="2021-11-10T11:54:57.721" v="3435" actId="20577"/>
        <pc:sldMkLst>
          <pc:docMk/>
          <pc:sldMk cId="515688782" sldId="1171"/>
        </pc:sldMkLst>
        <pc:spChg chg="mod">
          <ac:chgData name="Mohammad Farsi" userId="614a533e-7b1e-4c3d-9aa5-ffaf2d29009e" providerId="ADAL" clId="{4A6D0EE8-31BA-4ABB-A544-02D798E9B63B}" dt="2021-11-09T09:25:26.489" v="1686" actId="20577"/>
          <ac:spMkLst>
            <pc:docMk/>
            <pc:sldMk cId="515688782" sldId="1171"/>
            <ac:spMk id="2" creationId="{6B88B326-8961-4D58-AE12-B14974061CBC}"/>
          </ac:spMkLst>
        </pc:spChg>
        <pc:spChg chg="mod">
          <ac:chgData name="Mohammad Farsi" userId="614a533e-7b1e-4c3d-9aa5-ffaf2d29009e" providerId="ADAL" clId="{4A6D0EE8-31BA-4ABB-A544-02D798E9B63B}" dt="2021-11-09T09:26:35.248" v="1759" actId="14100"/>
          <ac:spMkLst>
            <pc:docMk/>
            <pc:sldMk cId="515688782" sldId="1171"/>
            <ac:spMk id="3" creationId="{06869AD0-F421-4CF0-B7DF-A152C3B7BAF8}"/>
          </ac:spMkLst>
        </pc:spChg>
        <pc:spChg chg="add del mod">
          <ac:chgData name="Mohammad Farsi" userId="614a533e-7b1e-4c3d-9aa5-ffaf2d29009e" providerId="ADAL" clId="{4A6D0EE8-31BA-4ABB-A544-02D798E9B63B}" dt="2021-11-09T09:29:29.260" v="1866"/>
          <ac:spMkLst>
            <pc:docMk/>
            <pc:sldMk cId="515688782" sldId="1171"/>
            <ac:spMk id="7" creationId="{D0CCAEAE-794C-4B60-B2C4-7A053470F24A}"/>
          </ac:spMkLst>
        </pc:spChg>
        <pc:spChg chg="add mod">
          <ac:chgData name="Mohammad Farsi" userId="614a533e-7b1e-4c3d-9aa5-ffaf2d29009e" providerId="ADAL" clId="{4A6D0EE8-31BA-4ABB-A544-02D798E9B63B}" dt="2021-11-09T09:30:37.510" v="1912" actId="207"/>
          <ac:spMkLst>
            <pc:docMk/>
            <pc:sldMk cId="515688782" sldId="1171"/>
            <ac:spMk id="8" creationId="{97E327DF-997C-41EE-A00A-0968B4CDE690}"/>
          </ac:spMkLst>
        </pc:spChg>
        <pc:spChg chg="add mod">
          <ac:chgData name="Mohammad Farsi" userId="614a533e-7b1e-4c3d-9aa5-ffaf2d29009e" providerId="ADAL" clId="{4A6D0EE8-31BA-4ABB-A544-02D798E9B63B}" dt="2021-11-10T11:54:57.721" v="3435" actId="20577"/>
          <ac:spMkLst>
            <pc:docMk/>
            <pc:sldMk cId="515688782" sldId="1171"/>
            <ac:spMk id="9" creationId="{5D91C80B-5371-4D08-B2F6-0504176D7298}"/>
          </ac:spMkLst>
        </pc:spChg>
        <pc:spChg chg="add mod">
          <ac:chgData name="Mohammad Farsi" userId="614a533e-7b1e-4c3d-9aa5-ffaf2d29009e" providerId="ADAL" clId="{4A6D0EE8-31BA-4ABB-A544-02D798E9B63B}" dt="2021-11-09T09:29:03.119" v="1862" actId="207"/>
          <ac:spMkLst>
            <pc:docMk/>
            <pc:sldMk cId="515688782" sldId="1171"/>
            <ac:spMk id="10" creationId="{F1B914A1-571C-4281-B585-56C28A9A9402}"/>
          </ac:spMkLst>
        </pc:spChg>
        <pc:spChg chg="add mod">
          <ac:chgData name="Mohammad Farsi" userId="614a533e-7b1e-4c3d-9aa5-ffaf2d29009e" providerId="ADAL" clId="{4A6D0EE8-31BA-4ABB-A544-02D798E9B63B}" dt="2021-11-09T09:30:25.392" v="1908" actId="1076"/>
          <ac:spMkLst>
            <pc:docMk/>
            <pc:sldMk cId="515688782" sldId="1171"/>
            <ac:spMk id="13" creationId="{AD04AC57-F329-4771-9026-3D17DA2B96E1}"/>
          </ac:spMkLst>
        </pc:spChg>
        <pc:spChg chg="add del mod">
          <ac:chgData name="Mohammad Farsi" userId="614a533e-7b1e-4c3d-9aa5-ffaf2d29009e" providerId="ADAL" clId="{4A6D0EE8-31BA-4ABB-A544-02D798E9B63B}" dt="2021-11-09T09:30:35.460" v="1910"/>
          <ac:spMkLst>
            <pc:docMk/>
            <pc:sldMk cId="515688782" sldId="1171"/>
            <ac:spMk id="14" creationId="{E8FCE01D-515D-4104-B98A-D25D8CE6A365}"/>
          </ac:spMkLst>
        </pc:spChg>
        <pc:cxnChg chg="add mod">
          <ac:chgData name="Mohammad Farsi" userId="614a533e-7b1e-4c3d-9aa5-ffaf2d29009e" providerId="ADAL" clId="{4A6D0EE8-31BA-4ABB-A544-02D798E9B63B}" dt="2021-11-09T09:29:27.609" v="1864" actId="13822"/>
          <ac:cxnSpMkLst>
            <pc:docMk/>
            <pc:sldMk cId="515688782" sldId="1171"/>
            <ac:cxnSpMk id="12" creationId="{B6572C0E-AE9C-43D2-A098-92270FE4D227}"/>
          </ac:cxnSpMkLst>
        </pc:cxnChg>
      </pc:sldChg>
      <pc:sldChg chg="addSp modSp new mod modAnim">
        <pc:chgData name="Mohammad Farsi" userId="614a533e-7b1e-4c3d-9aa5-ffaf2d29009e" providerId="ADAL" clId="{4A6D0EE8-31BA-4ABB-A544-02D798E9B63B}" dt="2021-11-09T12:40:56.739" v="3203"/>
        <pc:sldMkLst>
          <pc:docMk/>
          <pc:sldMk cId="515932806" sldId="1172"/>
        </pc:sldMkLst>
        <pc:spChg chg="mod">
          <ac:chgData name="Mohammad Farsi" userId="614a533e-7b1e-4c3d-9aa5-ffaf2d29009e" providerId="ADAL" clId="{4A6D0EE8-31BA-4ABB-A544-02D798E9B63B}" dt="2021-11-09T09:34:23.231" v="2165" actId="1076"/>
          <ac:spMkLst>
            <pc:docMk/>
            <pc:sldMk cId="515932806" sldId="1172"/>
            <ac:spMk id="2" creationId="{B1C9EE68-89C5-43C1-9E6F-0EF2D6B94297}"/>
          </ac:spMkLst>
        </pc:spChg>
        <pc:spChg chg="mod">
          <ac:chgData name="Mohammad Farsi" userId="614a533e-7b1e-4c3d-9aa5-ffaf2d29009e" providerId="ADAL" clId="{4A6D0EE8-31BA-4ABB-A544-02D798E9B63B}" dt="2021-11-09T09:34:42.471" v="2166" actId="1076"/>
          <ac:spMkLst>
            <pc:docMk/>
            <pc:sldMk cId="515932806" sldId="1172"/>
            <ac:spMk id="3" creationId="{D9355E8A-519E-40B5-BA28-91CE9F713CA5}"/>
          </ac:spMkLst>
        </pc:spChg>
        <pc:spChg chg="add mod">
          <ac:chgData name="Mohammad Farsi" userId="614a533e-7b1e-4c3d-9aa5-ffaf2d29009e" providerId="ADAL" clId="{4A6D0EE8-31BA-4ABB-A544-02D798E9B63B}" dt="2021-11-09T10:05:51.493" v="2327" actId="1076"/>
          <ac:spMkLst>
            <pc:docMk/>
            <pc:sldMk cId="515932806" sldId="1172"/>
            <ac:spMk id="6" creationId="{B55F0BF8-1A95-4D14-A03C-C82ABEF353BA}"/>
          </ac:spMkLst>
        </pc:spChg>
      </pc:sldChg>
      <pc:sldChg chg="addSp delSp modSp new mod modAnim">
        <pc:chgData name="Mohammad Farsi" userId="614a533e-7b1e-4c3d-9aa5-ffaf2d29009e" providerId="ADAL" clId="{4A6D0EE8-31BA-4ABB-A544-02D798E9B63B}" dt="2021-11-09T13:15:35.074" v="3208"/>
        <pc:sldMkLst>
          <pc:docMk/>
          <pc:sldMk cId="379414422" sldId="1173"/>
        </pc:sldMkLst>
        <pc:spChg chg="mod">
          <ac:chgData name="Mohammad Farsi" userId="614a533e-7b1e-4c3d-9aa5-ffaf2d29009e" providerId="ADAL" clId="{4A6D0EE8-31BA-4ABB-A544-02D798E9B63B}" dt="2021-11-09T10:08:30.941" v="2376" actId="20577"/>
          <ac:spMkLst>
            <pc:docMk/>
            <pc:sldMk cId="379414422" sldId="1173"/>
            <ac:spMk id="2" creationId="{00796E3B-3CE8-4658-9D9A-B598D15DB39B}"/>
          </ac:spMkLst>
        </pc:spChg>
        <pc:spChg chg="mod">
          <ac:chgData name="Mohammad Farsi" userId="614a533e-7b1e-4c3d-9aa5-ffaf2d29009e" providerId="ADAL" clId="{4A6D0EE8-31BA-4ABB-A544-02D798E9B63B}" dt="2021-11-09T10:14:05.180" v="2471" actId="108"/>
          <ac:spMkLst>
            <pc:docMk/>
            <pc:sldMk cId="379414422" sldId="1173"/>
            <ac:spMk id="3" creationId="{64E10E60-B72F-4F18-B3EF-47C964DA35D2}"/>
          </ac:spMkLst>
        </pc:spChg>
        <pc:spChg chg="add mod">
          <ac:chgData name="Mohammad Farsi" userId="614a533e-7b1e-4c3d-9aa5-ffaf2d29009e" providerId="ADAL" clId="{4A6D0EE8-31BA-4ABB-A544-02D798E9B63B}" dt="2021-11-09T10:17:48.652" v="2510" actId="164"/>
          <ac:spMkLst>
            <pc:docMk/>
            <pc:sldMk cId="379414422" sldId="1173"/>
            <ac:spMk id="28" creationId="{1CC36089-AFB4-4C79-A7BC-494DFB12DD90}"/>
          </ac:spMkLst>
        </pc:spChg>
        <pc:spChg chg="add mod">
          <ac:chgData name="Mohammad Farsi" userId="614a533e-7b1e-4c3d-9aa5-ffaf2d29009e" providerId="ADAL" clId="{4A6D0EE8-31BA-4ABB-A544-02D798E9B63B}" dt="2021-11-09T10:17:38.918" v="2509" actId="164"/>
          <ac:spMkLst>
            <pc:docMk/>
            <pc:sldMk cId="379414422" sldId="1173"/>
            <ac:spMk id="34" creationId="{616AA2CD-9309-4962-8B1A-4D379DD884A5}"/>
          </ac:spMkLst>
        </pc:spChg>
        <pc:spChg chg="add mod">
          <ac:chgData name="Mohammad Farsi" userId="614a533e-7b1e-4c3d-9aa5-ffaf2d29009e" providerId="ADAL" clId="{4A6D0EE8-31BA-4ABB-A544-02D798E9B63B}" dt="2021-11-09T10:17:57.864" v="2511" actId="164"/>
          <ac:spMkLst>
            <pc:docMk/>
            <pc:sldMk cId="379414422" sldId="1173"/>
            <ac:spMk id="40" creationId="{6BFBD54C-227B-4C57-ADA4-BEFE095FADB8}"/>
          </ac:spMkLst>
        </pc:spChg>
        <pc:spChg chg="add mod">
          <ac:chgData name="Mohammad Farsi" userId="614a533e-7b1e-4c3d-9aa5-ffaf2d29009e" providerId="ADAL" clId="{4A6D0EE8-31BA-4ABB-A544-02D798E9B63B}" dt="2021-11-09T10:17:22.508" v="2508" actId="20577"/>
          <ac:spMkLst>
            <pc:docMk/>
            <pc:sldMk cId="379414422" sldId="1173"/>
            <ac:spMk id="50" creationId="{B8857DCB-7F4F-4514-8043-DB6639FC514F}"/>
          </ac:spMkLst>
        </pc:spChg>
        <pc:spChg chg="add del">
          <ac:chgData name="Mohammad Farsi" userId="614a533e-7b1e-4c3d-9aa5-ffaf2d29009e" providerId="ADAL" clId="{4A6D0EE8-31BA-4ABB-A544-02D798E9B63B}" dt="2021-11-09T10:18:53.701" v="2517" actId="478"/>
          <ac:spMkLst>
            <pc:docMk/>
            <pc:sldMk cId="379414422" sldId="1173"/>
            <ac:spMk id="60" creationId="{7901C463-4FA1-4096-857A-DF72FC72EFCC}"/>
          </ac:spMkLst>
        </pc:spChg>
        <pc:spChg chg="add del">
          <ac:chgData name="Mohammad Farsi" userId="614a533e-7b1e-4c3d-9aa5-ffaf2d29009e" providerId="ADAL" clId="{4A6D0EE8-31BA-4ABB-A544-02D798E9B63B}" dt="2021-11-09T10:19:09.428" v="2519" actId="478"/>
          <ac:spMkLst>
            <pc:docMk/>
            <pc:sldMk cId="379414422" sldId="1173"/>
            <ac:spMk id="61" creationId="{77D04FBA-F3DF-41E0-8F00-0189B7BBBB9F}"/>
          </ac:spMkLst>
        </pc:spChg>
        <pc:spChg chg="add del">
          <ac:chgData name="Mohammad Farsi" userId="614a533e-7b1e-4c3d-9aa5-ffaf2d29009e" providerId="ADAL" clId="{4A6D0EE8-31BA-4ABB-A544-02D798E9B63B}" dt="2021-11-09T10:19:32.440" v="2522" actId="11529"/>
          <ac:spMkLst>
            <pc:docMk/>
            <pc:sldMk cId="379414422" sldId="1173"/>
            <ac:spMk id="63" creationId="{AEC23CC2-8868-414B-AD65-A04272E6B18A}"/>
          </ac:spMkLst>
        </pc:spChg>
        <pc:spChg chg="add mod">
          <ac:chgData name="Mohammad Farsi" userId="614a533e-7b1e-4c3d-9aa5-ffaf2d29009e" providerId="ADAL" clId="{4A6D0EE8-31BA-4ABB-A544-02D798E9B63B}" dt="2021-11-09T10:19:58.070" v="2524" actId="164"/>
          <ac:spMkLst>
            <pc:docMk/>
            <pc:sldMk cId="379414422" sldId="1173"/>
            <ac:spMk id="64" creationId="{64FEE585-A040-452C-A464-5C5DD4DFCAB0}"/>
          </ac:spMkLst>
        </pc:spChg>
        <pc:spChg chg="mod">
          <ac:chgData name="Mohammad Farsi" userId="614a533e-7b1e-4c3d-9aa5-ffaf2d29009e" providerId="ADAL" clId="{4A6D0EE8-31BA-4ABB-A544-02D798E9B63B}" dt="2021-11-09T10:20:20.121" v="2529"/>
          <ac:spMkLst>
            <pc:docMk/>
            <pc:sldMk cId="379414422" sldId="1173"/>
            <ac:spMk id="70" creationId="{42D6B854-0EE5-47C5-BE61-BD4377FC44FE}"/>
          </ac:spMkLst>
        </pc:spChg>
        <pc:spChg chg="del mod topLvl">
          <ac:chgData name="Mohammad Farsi" userId="614a533e-7b1e-4c3d-9aa5-ffaf2d29009e" providerId="ADAL" clId="{4A6D0EE8-31BA-4ABB-A544-02D798E9B63B}" dt="2021-11-09T10:27:26.045" v="2613" actId="478"/>
          <ac:spMkLst>
            <pc:docMk/>
            <pc:sldMk cId="379414422" sldId="1173"/>
            <ac:spMk id="76" creationId="{562A4CE8-EC4B-411D-ADF6-36120914FB0A}"/>
          </ac:spMkLst>
        </pc:spChg>
        <pc:spChg chg="mod">
          <ac:chgData name="Mohammad Farsi" userId="614a533e-7b1e-4c3d-9aa5-ffaf2d29009e" providerId="ADAL" clId="{4A6D0EE8-31BA-4ABB-A544-02D798E9B63B}" dt="2021-11-09T10:21:56.554" v="2548"/>
          <ac:spMkLst>
            <pc:docMk/>
            <pc:sldMk cId="379414422" sldId="1173"/>
            <ac:spMk id="85" creationId="{3458BD0C-14B0-462F-874E-B62C419CB439}"/>
          </ac:spMkLst>
        </pc:spChg>
        <pc:spChg chg="mod">
          <ac:chgData name="Mohammad Farsi" userId="614a533e-7b1e-4c3d-9aa5-ffaf2d29009e" providerId="ADAL" clId="{4A6D0EE8-31BA-4ABB-A544-02D798E9B63B}" dt="2021-11-09T10:22:39.014" v="2558"/>
          <ac:spMkLst>
            <pc:docMk/>
            <pc:sldMk cId="379414422" sldId="1173"/>
            <ac:spMk id="91" creationId="{6ADB62D0-656D-4651-866F-B11C31127930}"/>
          </ac:spMkLst>
        </pc:spChg>
        <pc:spChg chg="mod">
          <ac:chgData name="Mohammad Farsi" userId="614a533e-7b1e-4c3d-9aa5-ffaf2d29009e" providerId="ADAL" clId="{4A6D0EE8-31BA-4ABB-A544-02D798E9B63B}" dt="2021-11-09T10:22:49.314" v="2561"/>
          <ac:spMkLst>
            <pc:docMk/>
            <pc:sldMk cId="379414422" sldId="1173"/>
            <ac:spMk id="94" creationId="{DB325EAE-049B-47B1-9DE8-C6E190CBC3B0}"/>
          </ac:spMkLst>
        </pc:spChg>
        <pc:spChg chg="add del mod">
          <ac:chgData name="Mohammad Farsi" userId="614a533e-7b1e-4c3d-9aa5-ffaf2d29009e" providerId="ADAL" clId="{4A6D0EE8-31BA-4ABB-A544-02D798E9B63B}" dt="2021-11-09T10:27:26.045" v="2613" actId="478"/>
          <ac:spMkLst>
            <pc:docMk/>
            <pc:sldMk cId="379414422" sldId="1173"/>
            <ac:spMk id="105" creationId="{AF5C702B-F6D1-4C05-AE96-2A5F916CA94B}"/>
          </ac:spMkLst>
        </pc:spChg>
        <pc:spChg chg="del mod topLvl">
          <ac:chgData name="Mohammad Farsi" userId="614a533e-7b1e-4c3d-9aa5-ffaf2d29009e" providerId="ADAL" clId="{4A6D0EE8-31BA-4ABB-A544-02D798E9B63B}" dt="2021-11-09T10:27:27.474" v="2614" actId="478"/>
          <ac:spMkLst>
            <pc:docMk/>
            <pc:sldMk cId="379414422" sldId="1173"/>
            <ac:spMk id="112" creationId="{DE022B2D-7CB8-4BE2-A8CF-C6CE8EF5E585}"/>
          </ac:spMkLst>
        </pc:spChg>
        <pc:grpChg chg="add del mod">
          <ac:chgData name="Mohammad Farsi" userId="614a533e-7b1e-4c3d-9aa5-ffaf2d29009e" providerId="ADAL" clId="{4A6D0EE8-31BA-4ABB-A544-02D798E9B63B}" dt="2021-11-09T10:27:26.045" v="2613" actId="478"/>
          <ac:grpSpMkLst>
            <pc:docMk/>
            <pc:sldMk cId="379414422" sldId="1173"/>
            <ac:grpSpMk id="53" creationId="{36656A7B-2234-496E-A65C-9592C7A6D712}"/>
          </ac:grpSpMkLst>
        </pc:grpChg>
        <pc:grpChg chg="add del mod">
          <ac:chgData name="Mohammad Farsi" userId="614a533e-7b1e-4c3d-9aa5-ffaf2d29009e" providerId="ADAL" clId="{4A6D0EE8-31BA-4ABB-A544-02D798E9B63B}" dt="2021-11-09T10:27:26.045" v="2613" actId="478"/>
          <ac:grpSpMkLst>
            <pc:docMk/>
            <pc:sldMk cId="379414422" sldId="1173"/>
            <ac:grpSpMk id="54" creationId="{78028649-93BC-4109-B4E1-FC7BD31CDB88}"/>
          </ac:grpSpMkLst>
        </pc:grpChg>
        <pc:grpChg chg="add del mod">
          <ac:chgData name="Mohammad Farsi" userId="614a533e-7b1e-4c3d-9aa5-ffaf2d29009e" providerId="ADAL" clId="{4A6D0EE8-31BA-4ABB-A544-02D798E9B63B}" dt="2021-11-09T10:27:26.045" v="2613" actId="478"/>
          <ac:grpSpMkLst>
            <pc:docMk/>
            <pc:sldMk cId="379414422" sldId="1173"/>
            <ac:grpSpMk id="55" creationId="{0FD8AFCF-C7B6-482F-A0A9-F5C70C837E00}"/>
          </ac:grpSpMkLst>
        </pc:grpChg>
        <pc:grpChg chg="add del mod">
          <ac:chgData name="Mohammad Farsi" userId="614a533e-7b1e-4c3d-9aa5-ffaf2d29009e" providerId="ADAL" clId="{4A6D0EE8-31BA-4ABB-A544-02D798E9B63B}" dt="2021-11-09T10:27:26.045" v="2613" actId="478"/>
          <ac:grpSpMkLst>
            <pc:docMk/>
            <pc:sldMk cId="379414422" sldId="1173"/>
            <ac:grpSpMk id="56" creationId="{7F2F8861-A22C-4CC3-9D81-3D2E587295D8}"/>
          </ac:grpSpMkLst>
        </pc:grpChg>
        <pc:grpChg chg="add del mod">
          <ac:chgData name="Mohammad Farsi" userId="614a533e-7b1e-4c3d-9aa5-ffaf2d29009e" providerId="ADAL" clId="{4A6D0EE8-31BA-4ABB-A544-02D798E9B63B}" dt="2021-11-09T10:27:26.045" v="2613" actId="478"/>
          <ac:grpSpMkLst>
            <pc:docMk/>
            <pc:sldMk cId="379414422" sldId="1173"/>
            <ac:grpSpMk id="65" creationId="{CFC30DFE-E8D4-4891-BD5C-1A5C074C9A0E}"/>
          </ac:grpSpMkLst>
        </pc:grpChg>
        <pc:grpChg chg="add del mod">
          <ac:chgData name="Mohammad Farsi" userId="614a533e-7b1e-4c3d-9aa5-ffaf2d29009e" providerId="ADAL" clId="{4A6D0EE8-31BA-4ABB-A544-02D798E9B63B}" dt="2021-11-09T10:26:11.996" v="2608" actId="478"/>
          <ac:grpSpMkLst>
            <pc:docMk/>
            <pc:sldMk cId="379414422" sldId="1173"/>
            <ac:grpSpMk id="68" creationId="{85840F86-15E7-4089-8D23-E97B49EA6168}"/>
          </ac:grpSpMkLst>
        </pc:grpChg>
        <pc:grpChg chg="add del mod">
          <ac:chgData name="Mohammad Farsi" userId="614a533e-7b1e-4c3d-9aa5-ffaf2d29009e" providerId="ADAL" clId="{4A6D0EE8-31BA-4ABB-A544-02D798E9B63B}" dt="2021-11-09T10:20:44.342" v="2534" actId="165"/>
          <ac:grpSpMkLst>
            <pc:docMk/>
            <pc:sldMk cId="379414422" sldId="1173"/>
            <ac:grpSpMk id="71" creationId="{5C59A607-7DF3-4075-8B3A-4A4555340832}"/>
          </ac:grpSpMkLst>
        </pc:grpChg>
        <pc:grpChg chg="add del mod">
          <ac:chgData name="Mohammad Farsi" userId="614a533e-7b1e-4c3d-9aa5-ffaf2d29009e" providerId="ADAL" clId="{4A6D0EE8-31BA-4ABB-A544-02D798E9B63B}" dt="2021-11-09T10:27:26.045" v="2613" actId="478"/>
          <ac:grpSpMkLst>
            <pc:docMk/>
            <pc:sldMk cId="379414422" sldId="1173"/>
            <ac:grpSpMk id="83" creationId="{5333C94B-CBE9-484F-A2E5-DD83DB2A9FAE}"/>
          </ac:grpSpMkLst>
        </pc:grpChg>
        <pc:grpChg chg="add del mod">
          <ac:chgData name="Mohammad Farsi" userId="614a533e-7b1e-4c3d-9aa5-ffaf2d29009e" providerId="ADAL" clId="{4A6D0EE8-31BA-4ABB-A544-02D798E9B63B}" dt="2021-11-09T10:27:26.045" v="2613" actId="478"/>
          <ac:grpSpMkLst>
            <pc:docMk/>
            <pc:sldMk cId="379414422" sldId="1173"/>
            <ac:grpSpMk id="89" creationId="{A51F1E19-8ADB-4342-9343-E84DF5E245F4}"/>
          </ac:grpSpMkLst>
        </pc:grpChg>
        <pc:grpChg chg="add del mod">
          <ac:chgData name="Mohammad Farsi" userId="614a533e-7b1e-4c3d-9aa5-ffaf2d29009e" providerId="ADAL" clId="{4A6D0EE8-31BA-4ABB-A544-02D798E9B63B}" dt="2021-11-09T10:27:26.045" v="2613" actId="478"/>
          <ac:grpSpMkLst>
            <pc:docMk/>
            <pc:sldMk cId="379414422" sldId="1173"/>
            <ac:grpSpMk id="92" creationId="{7E34AE86-3B38-40DB-9FD4-AEB72549B86D}"/>
          </ac:grpSpMkLst>
        </pc:grpChg>
        <pc:grpChg chg="add del mod">
          <ac:chgData name="Mohammad Farsi" userId="614a533e-7b1e-4c3d-9aa5-ffaf2d29009e" providerId="ADAL" clId="{4A6D0EE8-31BA-4ABB-A544-02D798E9B63B}" dt="2021-11-09T10:24:43.773" v="2592" actId="165"/>
          <ac:grpSpMkLst>
            <pc:docMk/>
            <pc:sldMk cId="379414422" sldId="1173"/>
            <ac:grpSpMk id="107" creationId="{10EF5617-611E-406D-B195-ABCFDF62A395}"/>
          </ac:grpSpMkLst>
        </pc:grpChg>
        <pc:cxnChg chg="add del">
          <ac:chgData name="Mohammad Farsi" userId="614a533e-7b1e-4c3d-9aa5-ffaf2d29009e" providerId="ADAL" clId="{4A6D0EE8-31BA-4ABB-A544-02D798E9B63B}" dt="2021-11-09T10:10:28.736" v="2432" actId="11529"/>
          <ac:cxnSpMkLst>
            <pc:docMk/>
            <pc:sldMk cId="379414422" sldId="1173"/>
            <ac:cxnSpMk id="7" creationId="{4952DAE5-5E17-4F3E-8DD4-4C7234D27D0D}"/>
          </ac:cxnSpMkLst>
        </pc:cxnChg>
        <pc:cxnChg chg="add del">
          <ac:chgData name="Mohammad Farsi" userId="614a533e-7b1e-4c3d-9aa5-ffaf2d29009e" providerId="ADAL" clId="{4A6D0EE8-31BA-4ABB-A544-02D798E9B63B}" dt="2021-11-09T10:10:53.351" v="2434" actId="11529"/>
          <ac:cxnSpMkLst>
            <pc:docMk/>
            <pc:sldMk cId="379414422" sldId="1173"/>
            <ac:cxnSpMk id="9" creationId="{0218A231-E4A2-4E54-B61F-D18F36B3388A}"/>
          </ac:cxnSpMkLst>
        </pc:cxnChg>
        <pc:cxnChg chg="add del">
          <ac:chgData name="Mohammad Farsi" userId="614a533e-7b1e-4c3d-9aa5-ffaf2d29009e" providerId="ADAL" clId="{4A6D0EE8-31BA-4ABB-A544-02D798E9B63B}" dt="2021-11-09T10:11:03.260" v="2436" actId="478"/>
          <ac:cxnSpMkLst>
            <pc:docMk/>
            <pc:sldMk cId="379414422" sldId="1173"/>
            <ac:cxnSpMk id="11" creationId="{701A452D-F90A-47AC-8A3E-2E4422C5E15B}"/>
          </ac:cxnSpMkLst>
        </pc:cxnChg>
        <pc:cxnChg chg="add del mod">
          <ac:chgData name="Mohammad Farsi" userId="614a533e-7b1e-4c3d-9aa5-ffaf2d29009e" providerId="ADAL" clId="{4A6D0EE8-31BA-4ABB-A544-02D798E9B63B}" dt="2021-11-09T10:12:28.660" v="2443" actId="478"/>
          <ac:cxnSpMkLst>
            <pc:docMk/>
            <pc:sldMk cId="379414422" sldId="1173"/>
            <ac:cxnSpMk id="13" creationId="{5AE2157F-7914-4F17-A18B-2E853DD3D416}"/>
          </ac:cxnSpMkLst>
        </pc:cxnChg>
        <pc:cxnChg chg="add mod">
          <ac:chgData name="Mohammad Farsi" userId="614a533e-7b1e-4c3d-9aa5-ffaf2d29009e" providerId="ADAL" clId="{4A6D0EE8-31BA-4ABB-A544-02D798E9B63B}" dt="2021-11-09T10:17:48.652" v="2510" actId="164"/>
          <ac:cxnSpMkLst>
            <pc:docMk/>
            <pc:sldMk cId="379414422" sldId="1173"/>
            <ac:cxnSpMk id="15" creationId="{BBC142E5-5603-4963-9691-2DEC51D6C671}"/>
          </ac:cxnSpMkLst>
        </pc:cxnChg>
        <pc:cxnChg chg="add del">
          <ac:chgData name="Mohammad Farsi" userId="614a533e-7b1e-4c3d-9aa5-ffaf2d29009e" providerId="ADAL" clId="{4A6D0EE8-31BA-4ABB-A544-02D798E9B63B}" dt="2021-11-09T10:12:27.078" v="2442" actId="478"/>
          <ac:cxnSpMkLst>
            <pc:docMk/>
            <pc:sldMk cId="379414422" sldId="1173"/>
            <ac:cxnSpMk id="17" creationId="{1BE782D2-0779-48CA-A08D-132876833DF0}"/>
          </ac:cxnSpMkLst>
        </pc:cxnChg>
        <pc:cxnChg chg="add mod">
          <ac:chgData name="Mohammad Farsi" userId="614a533e-7b1e-4c3d-9aa5-ffaf2d29009e" providerId="ADAL" clId="{4A6D0EE8-31BA-4ABB-A544-02D798E9B63B}" dt="2021-11-09T10:17:48.652" v="2510" actId="164"/>
          <ac:cxnSpMkLst>
            <pc:docMk/>
            <pc:sldMk cId="379414422" sldId="1173"/>
            <ac:cxnSpMk id="18" creationId="{4C480605-12A4-4893-BBDC-BF84CC56BF9E}"/>
          </ac:cxnSpMkLst>
        </pc:cxnChg>
        <pc:cxnChg chg="add mod">
          <ac:chgData name="Mohammad Farsi" userId="614a533e-7b1e-4c3d-9aa5-ffaf2d29009e" providerId="ADAL" clId="{4A6D0EE8-31BA-4ABB-A544-02D798E9B63B}" dt="2021-11-09T10:17:48.652" v="2510" actId="164"/>
          <ac:cxnSpMkLst>
            <pc:docMk/>
            <pc:sldMk cId="379414422" sldId="1173"/>
            <ac:cxnSpMk id="19" creationId="{CD41EBF4-904C-4F59-AB39-EC0EE0DCD138}"/>
          </ac:cxnSpMkLst>
        </pc:cxnChg>
        <pc:cxnChg chg="add mod">
          <ac:chgData name="Mohammad Farsi" userId="614a533e-7b1e-4c3d-9aa5-ffaf2d29009e" providerId="ADAL" clId="{4A6D0EE8-31BA-4ABB-A544-02D798E9B63B}" dt="2021-11-09T10:17:48.652" v="2510" actId="164"/>
          <ac:cxnSpMkLst>
            <pc:docMk/>
            <pc:sldMk cId="379414422" sldId="1173"/>
            <ac:cxnSpMk id="24" creationId="{C9B9B792-A90F-4344-BED9-33D609D8D1E9}"/>
          </ac:cxnSpMkLst>
        </pc:cxnChg>
        <pc:cxnChg chg="add mod">
          <ac:chgData name="Mohammad Farsi" userId="614a533e-7b1e-4c3d-9aa5-ffaf2d29009e" providerId="ADAL" clId="{4A6D0EE8-31BA-4ABB-A544-02D798E9B63B}" dt="2021-11-09T10:17:01.807" v="2505" actId="164"/>
          <ac:cxnSpMkLst>
            <pc:docMk/>
            <pc:sldMk cId="379414422" sldId="1173"/>
            <ac:cxnSpMk id="27" creationId="{5595C835-19A8-4027-BE64-386AC417E316}"/>
          </ac:cxnSpMkLst>
        </pc:cxnChg>
        <pc:cxnChg chg="add mod">
          <ac:chgData name="Mohammad Farsi" userId="614a533e-7b1e-4c3d-9aa5-ffaf2d29009e" providerId="ADAL" clId="{4A6D0EE8-31BA-4ABB-A544-02D798E9B63B}" dt="2021-11-09T10:17:38.918" v="2509" actId="164"/>
          <ac:cxnSpMkLst>
            <pc:docMk/>
            <pc:sldMk cId="379414422" sldId="1173"/>
            <ac:cxnSpMk id="29" creationId="{D5F8A949-3BEB-40FA-9690-BCEC6896A0A6}"/>
          </ac:cxnSpMkLst>
        </pc:cxnChg>
        <pc:cxnChg chg="add mod">
          <ac:chgData name="Mohammad Farsi" userId="614a533e-7b1e-4c3d-9aa5-ffaf2d29009e" providerId="ADAL" clId="{4A6D0EE8-31BA-4ABB-A544-02D798E9B63B}" dt="2021-11-09T10:17:38.918" v="2509" actId="164"/>
          <ac:cxnSpMkLst>
            <pc:docMk/>
            <pc:sldMk cId="379414422" sldId="1173"/>
            <ac:cxnSpMk id="30" creationId="{9DD06FF6-7A29-46FB-8915-3A4071E2401E}"/>
          </ac:cxnSpMkLst>
        </pc:cxnChg>
        <pc:cxnChg chg="add mod">
          <ac:chgData name="Mohammad Farsi" userId="614a533e-7b1e-4c3d-9aa5-ffaf2d29009e" providerId="ADAL" clId="{4A6D0EE8-31BA-4ABB-A544-02D798E9B63B}" dt="2021-11-09T10:17:38.918" v="2509" actId="164"/>
          <ac:cxnSpMkLst>
            <pc:docMk/>
            <pc:sldMk cId="379414422" sldId="1173"/>
            <ac:cxnSpMk id="31" creationId="{E07C23F5-FA5C-4717-9E21-A11A6BDC4DA2}"/>
          </ac:cxnSpMkLst>
        </pc:cxnChg>
        <pc:cxnChg chg="add mod">
          <ac:chgData name="Mohammad Farsi" userId="614a533e-7b1e-4c3d-9aa5-ffaf2d29009e" providerId="ADAL" clId="{4A6D0EE8-31BA-4ABB-A544-02D798E9B63B}" dt="2021-11-09T10:17:38.918" v="2509" actId="164"/>
          <ac:cxnSpMkLst>
            <pc:docMk/>
            <pc:sldMk cId="379414422" sldId="1173"/>
            <ac:cxnSpMk id="32" creationId="{FF1408E0-B515-491B-A9DC-0C21237E76E0}"/>
          </ac:cxnSpMkLst>
        </pc:cxnChg>
        <pc:cxnChg chg="add del mod">
          <ac:chgData name="Mohammad Farsi" userId="614a533e-7b1e-4c3d-9aa5-ffaf2d29009e" providerId="ADAL" clId="{4A6D0EE8-31BA-4ABB-A544-02D798E9B63B}" dt="2021-11-09T10:21:55.660" v="2547" actId="478"/>
          <ac:cxnSpMkLst>
            <pc:docMk/>
            <pc:sldMk cId="379414422" sldId="1173"/>
            <ac:cxnSpMk id="33" creationId="{35484036-67B4-41E9-B598-B9E92042B13B}"/>
          </ac:cxnSpMkLst>
        </pc:cxnChg>
        <pc:cxnChg chg="add mod">
          <ac:chgData name="Mohammad Farsi" userId="614a533e-7b1e-4c3d-9aa5-ffaf2d29009e" providerId="ADAL" clId="{4A6D0EE8-31BA-4ABB-A544-02D798E9B63B}" dt="2021-11-09T10:17:57.864" v="2511" actId="164"/>
          <ac:cxnSpMkLst>
            <pc:docMk/>
            <pc:sldMk cId="379414422" sldId="1173"/>
            <ac:cxnSpMk id="35" creationId="{E2FEFAC7-B790-41F6-8D7D-2CC2D2FB43DB}"/>
          </ac:cxnSpMkLst>
        </pc:cxnChg>
        <pc:cxnChg chg="add mod">
          <ac:chgData name="Mohammad Farsi" userId="614a533e-7b1e-4c3d-9aa5-ffaf2d29009e" providerId="ADAL" clId="{4A6D0EE8-31BA-4ABB-A544-02D798E9B63B}" dt="2021-11-09T10:17:57.864" v="2511" actId="164"/>
          <ac:cxnSpMkLst>
            <pc:docMk/>
            <pc:sldMk cId="379414422" sldId="1173"/>
            <ac:cxnSpMk id="36" creationId="{2F1764AD-D260-4C87-ADC6-4CAEA0A01FA1}"/>
          </ac:cxnSpMkLst>
        </pc:cxnChg>
        <pc:cxnChg chg="add del mod">
          <ac:chgData name="Mohammad Farsi" userId="614a533e-7b1e-4c3d-9aa5-ffaf2d29009e" providerId="ADAL" clId="{4A6D0EE8-31BA-4ABB-A544-02D798E9B63B}" dt="2021-11-09T10:27:26.045" v="2613" actId="478"/>
          <ac:cxnSpMkLst>
            <pc:docMk/>
            <pc:sldMk cId="379414422" sldId="1173"/>
            <ac:cxnSpMk id="37" creationId="{C42D9FEA-AFF1-4295-9F32-808402E63D3C}"/>
          </ac:cxnSpMkLst>
        </pc:cxnChg>
        <pc:cxnChg chg="add mod">
          <ac:chgData name="Mohammad Farsi" userId="614a533e-7b1e-4c3d-9aa5-ffaf2d29009e" providerId="ADAL" clId="{4A6D0EE8-31BA-4ABB-A544-02D798E9B63B}" dt="2021-11-09T10:17:57.864" v="2511" actId="164"/>
          <ac:cxnSpMkLst>
            <pc:docMk/>
            <pc:sldMk cId="379414422" sldId="1173"/>
            <ac:cxnSpMk id="38" creationId="{9CBADBFC-55E7-4CEF-9C9E-43092DB3ABA5}"/>
          </ac:cxnSpMkLst>
        </pc:cxnChg>
        <pc:cxnChg chg="add mod">
          <ac:chgData name="Mohammad Farsi" userId="614a533e-7b1e-4c3d-9aa5-ffaf2d29009e" providerId="ADAL" clId="{4A6D0EE8-31BA-4ABB-A544-02D798E9B63B}" dt="2021-11-09T10:19:58.070" v="2524" actId="164"/>
          <ac:cxnSpMkLst>
            <pc:docMk/>
            <pc:sldMk cId="379414422" sldId="1173"/>
            <ac:cxnSpMk id="39" creationId="{E0D9FFA7-0B10-4654-AE02-BD2B2DAE558C}"/>
          </ac:cxnSpMkLst>
        </pc:cxnChg>
        <pc:cxnChg chg="add mod">
          <ac:chgData name="Mohammad Farsi" userId="614a533e-7b1e-4c3d-9aa5-ffaf2d29009e" providerId="ADAL" clId="{4A6D0EE8-31BA-4ABB-A544-02D798E9B63B}" dt="2021-11-09T10:17:01.807" v="2505" actId="164"/>
          <ac:cxnSpMkLst>
            <pc:docMk/>
            <pc:sldMk cId="379414422" sldId="1173"/>
            <ac:cxnSpMk id="41" creationId="{926BD20F-3931-430F-9178-81C81C640D7A}"/>
          </ac:cxnSpMkLst>
        </pc:cxnChg>
        <pc:cxnChg chg="add mod">
          <ac:chgData name="Mohammad Farsi" userId="614a533e-7b1e-4c3d-9aa5-ffaf2d29009e" providerId="ADAL" clId="{4A6D0EE8-31BA-4ABB-A544-02D798E9B63B}" dt="2021-11-09T10:27:26.045" v="2613" actId="478"/>
          <ac:cxnSpMkLst>
            <pc:docMk/>
            <pc:sldMk cId="379414422" sldId="1173"/>
            <ac:cxnSpMk id="43" creationId="{6EBA5E6C-6A6F-48BA-9606-5EF851971A05}"/>
          </ac:cxnSpMkLst>
        </pc:cxnChg>
        <pc:cxnChg chg="add mod">
          <ac:chgData name="Mohammad Farsi" userId="614a533e-7b1e-4c3d-9aa5-ffaf2d29009e" providerId="ADAL" clId="{4A6D0EE8-31BA-4ABB-A544-02D798E9B63B}" dt="2021-11-09T10:27:26.045" v="2613" actId="478"/>
          <ac:cxnSpMkLst>
            <pc:docMk/>
            <pc:sldMk cId="379414422" sldId="1173"/>
            <ac:cxnSpMk id="49" creationId="{C99DD814-6F4C-43D4-9019-61DAE7B71B63}"/>
          </ac:cxnSpMkLst>
        </pc:cxnChg>
        <pc:cxnChg chg="add del mod">
          <ac:chgData name="Mohammad Farsi" userId="614a533e-7b1e-4c3d-9aa5-ffaf2d29009e" providerId="ADAL" clId="{4A6D0EE8-31BA-4ABB-A544-02D798E9B63B}" dt="2021-11-09T10:20:24.804" v="2531" actId="478"/>
          <ac:cxnSpMkLst>
            <pc:docMk/>
            <pc:sldMk cId="379414422" sldId="1173"/>
            <ac:cxnSpMk id="57" creationId="{ACFB35E4-4DDC-4122-B340-9CFE2BA18377}"/>
          </ac:cxnSpMkLst>
        </pc:cxnChg>
        <pc:cxnChg chg="add del mod">
          <ac:chgData name="Mohammad Farsi" userId="614a533e-7b1e-4c3d-9aa5-ffaf2d29009e" providerId="ADAL" clId="{4A6D0EE8-31BA-4ABB-A544-02D798E9B63B}" dt="2021-11-09T10:26:15.515" v="2609" actId="478"/>
          <ac:cxnSpMkLst>
            <pc:docMk/>
            <pc:sldMk cId="379414422" sldId="1173"/>
            <ac:cxnSpMk id="66" creationId="{BBA435E1-3B07-4913-A853-13428CA258FC}"/>
          </ac:cxnSpMkLst>
        </pc:cxnChg>
        <pc:cxnChg chg="mod">
          <ac:chgData name="Mohammad Farsi" userId="614a533e-7b1e-4c3d-9aa5-ffaf2d29009e" providerId="ADAL" clId="{4A6D0EE8-31BA-4ABB-A544-02D798E9B63B}" dt="2021-11-09T10:20:20.121" v="2529"/>
          <ac:cxnSpMkLst>
            <pc:docMk/>
            <pc:sldMk cId="379414422" sldId="1173"/>
            <ac:cxnSpMk id="69" creationId="{C4B9C80B-7A1D-4402-BCCD-0801F7331179}"/>
          </ac:cxnSpMkLst>
        </pc:cxnChg>
        <pc:cxnChg chg="del mod topLvl">
          <ac:chgData name="Mohammad Farsi" userId="614a533e-7b1e-4c3d-9aa5-ffaf2d29009e" providerId="ADAL" clId="{4A6D0EE8-31BA-4ABB-A544-02D798E9B63B}" dt="2021-11-09T10:27:26.045" v="2613" actId="478"/>
          <ac:cxnSpMkLst>
            <pc:docMk/>
            <pc:sldMk cId="379414422" sldId="1173"/>
            <ac:cxnSpMk id="72" creationId="{B807EE45-3251-4A93-8A49-E01117146D30}"/>
          </ac:cxnSpMkLst>
        </pc:cxnChg>
        <pc:cxnChg chg="del mod topLvl">
          <ac:chgData name="Mohammad Farsi" userId="614a533e-7b1e-4c3d-9aa5-ffaf2d29009e" providerId="ADAL" clId="{4A6D0EE8-31BA-4ABB-A544-02D798E9B63B}" dt="2021-11-09T10:27:26.045" v="2613" actId="478"/>
          <ac:cxnSpMkLst>
            <pc:docMk/>
            <pc:sldMk cId="379414422" sldId="1173"/>
            <ac:cxnSpMk id="73" creationId="{EF2C08B8-F401-42CD-B008-25773D0AA97E}"/>
          </ac:cxnSpMkLst>
        </pc:cxnChg>
        <pc:cxnChg chg="del mod topLvl">
          <ac:chgData name="Mohammad Farsi" userId="614a533e-7b1e-4c3d-9aa5-ffaf2d29009e" providerId="ADAL" clId="{4A6D0EE8-31BA-4ABB-A544-02D798E9B63B}" dt="2021-11-09T10:27:26.045" v="2613" actId="478"/>
          <ac:cxnSpMkLst>
            <pc:docMk/>
            <pc:sldMk cId="379414422" sldId="1173"/>
            <ac:cxnSpMk id="74" creationId="{C04449E3-1655-4D70-BFA2-4DDB3E7F3174}"/>
          </ac:cxnSpMkLst>
        </pc:cxnChg>
        <pc:cxnChg chg="del mod topLvl">
          <ac:chgData name="Mohammad Farsi" userId="614a533e-7b1e-4c3d-9aa5-ffaf2d29009e" providerId="ADAL" clId="{4A6D0EE8-31BA-4ABB-A544-02D798E9B63B}" dt="2021-11-09T10:27:26.045" v="2613" actId="478"/>
          <ac:cxnSpMkLst>
            <pc:docMk/>
            <pc:sldMk cId="379414422" sldId="1173"/>
            <ac:cxnSpMk id="75" creationId="{C7B2414A-8BFB-4B0F-B2F7-8B13C725052B}"/>
          </ac:cxnSpMkLst>
        </pc:cxnChg>
        <pc:cxnChg chg="mod">
          <ac:chgData name="Mohammad Farsi" userId="614a533e-7b1e-4c3d-9aa5-ffaf2d29009e" providerId="ADAL" clId="{4A6D0EE8-31BA-4ABB-A544-02D798E9B63B}" dt="2021-11-09T10:21:56.554" v="2548"/>
          <ac:cxnSpMkLst>
            <pc:docMk/>
            <pc:sldMk cId="379414422" sldId="1173"/>
            <ac:cxnSpMk id="84" creationId="{059A690B-24E8-4B35-A3CA-19D1A6065B83}"/>
          </ac:cxnSpMkLst>
        </pc:cxnChg>
        <pc:cxnChg chg="add del mod">
          <ac:chgData name="Mohammad Farsi" userId="614a533e-7b1e-4c3d-9aa5-ffaf2d29009e" providerId="ADAL" clId="{4A6D0EE8-31BA-4ABB-A544-02D798E9B63B}" dt="2021-11-09T10:27:26.045" v="2613" actId="478"/>
          <ac:cxnSpMkLst>
            <pc:docMk/>
            <pc:sldMk cId="379414422" sldId="1173"/>
            <ac:cxnSpMk id="86" creationId="{1BDB5C6B-2723-44FE-9151-878EAD78A4A0}"/>
          </ac:cxnSpMkLst>
        </pc:cxnChg>
        <pc:cxnChg chg="mod">
          <ac:chgData name="Mohammad Farsi" userId="614a533e-7b1e-4c3d-9aa5-ffaf2d29009e" providerId="ADAL" clId="{4A6D0EE8-31BA-4ABB-A544-02D798E9B63B}" dt="2021-11-09T10:22:39.014" v="2558"/>
          <ac:cxnSpMkLst>
            <pc:docMk/>
            <pc:sldMk cId="379414422" sldId="1173"/>
            <ac:cxnSpMk id="90" creationId="{03A95D61-4196-4CFE-9E58-B346FFFE9573}"/>
          </ac:cxnSpMkLst>
        </pc:cxnChg>
        <pc:cxnChg chg="mod">
          <ac:chgData name="Mohammad Farsi" userId="614a533e-7b1e-4c3d-9aa5-ffaf2d29009e" providerId="ADAL" clId="{4A6D0EE8-31BA-4ABB-A544-02D798E9B63B}" dt="2021-11-09T10:22:49.314" v="2561"/>
          <ac:cxnSpMkLst>
            <pc:docMk/>
            <pc:sldMk cId="379414422" sldId="1173"/>
            <ac:cxnSpMk id="93" creationId="{4F31FD54-E663-4F3C-A887-5D5CDC0A1311}"/>
          </ac:cxnSpMkLst>
        </pc:cxnChg>
        <pc:cxnChg chg="add del mod">
          <ac:chgData name="Mohammad Farsi" userId="614a533e-7b1e-4c3d-9aa5-ffaf2d29009e" providerId="ADAL" clId="{4A6D0EE8-31BA-4ABB-A544-02D798E9B63B}" dt="2021-11-09T10:27:26.045" v="2613" actId="478"/>
          <ac:cxnSpMkLst>
            <pc:docMk/>
            <pc:sldMk cId="379414422" sldId="1173"/>
            <ac:cxnSpMk id="95" creationId="{2705FFCD-7907-4678-ADE3-E0D5EAB1E905}"/>
          </ac:cxnSpMkLst>
        </pc:cxnChg>
        <pc:cxnChg chg="add del mod">
          <ac:chgData name="Mohammad Farsi" userId="614a533e-7b1e-4c3d-9aa5-ffaf2d29009e" providerId="ADAL" clId="{4A6D0EE8-31BA-4ABB-A544-02D798E9B63B}" dt="2021-11-09T10:27:26.045" v="2613" actId="478"/>
          <ac:cxnSpMkLst>
            <pc:docMk/>
            <pc:sldMk cId="379414422" sldId="1173"/>
            <ac:cxnSpMk id="97" creationId="{8D67B128-B307-43F2-AB28-18AC9AD06A01}"/>
          </ac:cxnSpMkLst>
        </pc:cxnChg>
        <pc:cxnChg chg="add del mod">
          <ac:chgData name="Mohammad Farsi" userId="614a533e-7b1e-4c3d-9aa5-ffaf2d29009e" providerId="ADAL" clId="{4A6D0EE8-31BA-4ABB-A544-02D798E9B63B}" dt="2021-11-09T10:27:26.045" v="2613" actId="478"/>
          <ac:cxnSpMkLst>
            <pc:docMk/>
            <pc:sldMk cId="379414422" sldId="1173"/>
            <ac:cxnSpMk id="104" creationId="{8A65FE98-A65C-4351-8076-98C0BBB419DD}"/>
          </ac:cxnSpMkLst>
        </pc:cxnChg>
        <pc:cxnChg chg="del mod topLvl">
          <ac:chgData name="Mohammad Farsi" userId="614a533e-7b1e-4c3d-9aa5-ffaf2d29009e" providerId="ADAL" clId="{4A6D0EE8-31BA-4ABB-A544-02D798E9B63B}" dt="2021-11-09T10:27:26.045" v="2613" actId="478"/>
          <ac:cxnSpMkLst>
            <pc:docMk/>
            <pc:sldMk cId="379414422" sldId="1173"/>
            <ac:cxnSpMk id="108" creationId="{B6FD08B2-7213-4C84-A3C7-E0FAEDA6292E}"/>
          </ac:cxnSpMkLst>
        </pc:cxnChg>
        <pc:cxnChg chg="del mod topLvl">
          <ac:chgData name="Mohammad Farsi" userId="614a533e-7b1e-4c3d-9aa5-ffaf2d29009e" providerId="ADAL" clId="{4A6D0EE8-31BA-4ABB-A544-02D798E9B63B}" dt="2021-11-09T10:27:26.045" v="2613" actId="478"/>
          <ac:cxnSpMkLst>
            <pc:docMk/>
            <pc:sldMk cId="379414422" sldId="1173"/>
            <ac:cxnSpMk id="109" creationId="{A688458F-2E1D-4FB9-85AF-85904D793C53}"/>
          </ac:cxnSpMkLst>
        </pc:cxnChg>
        <pc:cxnChg chg="del mod topLvl">
          <ac:chgData name="Mohammad Farsi" userId="614a533e-7b1e-4c3d-9aa5-ffaf2d29009e" providerId="ADAL" clId="{4A6D0EE8-31BA-4ABB-A544-02D798E9B63B}" dt="2021-11-09T10:27:26.045" v="2613" actId="478"/>
          <ac:cxnSpMkLst>
            <pc:docMk/>
            <pc:sldMk cId="379414422" sldId="1173"/>
            <ac:cxnSpMk id="110" creationId="{86F69F21-84F4-4D0A-8567-012BFA7D6D31}"/>
          </ac:cxnSpMkLst>
        </pc:cxnChg>
        <pc:cxnChg chg="del mod topLvl">
          <ac:chgData name="Mohammad Farsi" userId="614a533e-7b1e-4c3d-9aa5-ffaf2d29009e" providerId="ADAL" clId="{4A6D0EE8-31BA-4ABB-A544-02D798E9B63B}" dt="2021-11-09T10:27:26.045" v="2613" actId="478"/>
          <ac:cxnSpMkLst>
            <pc:docMk/>
            <pc:sldMk cId="379414422" sldId="1173"/>
            <ac:cxnSpMk id="111" creationId="{0743D243-9EF8-4010-AC23-C9C653FAE0A5}"/>
          </ac:cxnSpMkLst>
        </pc:cxnChg>
      </pc:sldChg>
      <pc:sldChg chg="addSp delSp modSp add mod">
        <pc:chgData name="Mohammad Farsi" userId="614a533e-7b1e-4c3d-9aa5-ffaf2d29009e" providerId="ADAL" clId="{4A6D0EE8-31BA-4ABB-A544-02D798E9B63B}" dt="2021-11-09T11:56:19.366" v="3128" actId="478"/>
        <pc:sldMkLst>
          <pc:docMk/>
          <pc:sldMk cId="2235789225" sldId="1174"/>
        </pc:sldMkLst>
        <pc:spChg chg="del">
          <ac:chgData name="Mohammad Farsi" userId="614a533e-7b1e-4c3d-9aa5-ffaf2d29009e" providerId="ADAL" clId="{4A6D0EE8-31BA-4ABB-A544-02D798E9B63B}" dt="2021-11-09T11:48:18.259" v="3014" actId="478"/>
          <ac:spMkLst>
            <pc:docMk/>
            <pc:sldMk cId="2235789225" sldId="1174"/>
            <ac:spMk id="2" creationId="{00796E3B-3CE8-4658-9D9A-B598D15DB39B}"/>
          </ac:spMkLst>
        </pc:spChg>
        <pc:spChg chg="mod">
          <ac:chgData name="Mohammad Farsi" userId="614a533e-7b1e-4c3d-9aa5-ffaf2d29009e" providerId="ADAL" clId="{4A6D0EE8-31BA-4ABB-A544-02D798E9B63B}" dt="2021-11-09T10:28:44.579" v="2627" actId="108"/>
          <ac:spMkLst>
            <pc:docMk/>
            <pc:sldMk cId="2235789225" sldId="1174"/>
            <ac:spMk id="3" creationId="{64E10E60-B72F-4F18-B3EF-47C964DA35D2}"/>
          </ac:spMkLst>
        </pc:spChg>
        <pc:spChg chg="add del mod">
          <ac:chgData name="Mohammad Farsi" userId="614a533e-7b1e-4c3d-9aa5-ffaf2d29009e" providerId="ADAL" clId="{4A6D0EE8-31BA-4ABB-A544-02D798E9B63B}" dt="2021-11-09T11:56:12.217" v="3127" actId="478"/>
          <ac:spMkLst>
            <pc:docMk/>
            <pc:sldMk cId="2235789225" sldId="1174"/>
            <ac:spMk id="7" creationId="{301F27B4-1758-4BDE-9806-8F12D8761838}"/>
          </ac:spMkLst>
        </pc:spChg>
        <pc:spChg chg="add del mod">
          <ac:chgData name="Mohammad Farsi" userId="614a533e-7b1e-4c3d-9aa5-ffaf2d29009e" providerId="ADAL" clId="{4A6D0EE8-31BA-4ABB-A544-02D798E9B63B}" dt="2021-11-09T11:56:19.366" v="3128" actId="478"/>
          <ac:spMkLst>
            <pc:docMk/>
            <pc:sldMk cId="2235789225" sldId="1174"/>
            <ac:spMk id="9" creationId="{4982D533-6102-4D29-9742-C4C96DD55A9A}"/>
          </ac:spMkLst>
        </pc:spChg>
        <pc:spChg chg="mod">
          <ac:chgData name="Mohammad Farsi" userId="614a533e-7b1e-4c3d-9aa5-ffaf2d29009e" providerId="ADAL" clId="{4A6D0EE8-31BA-4ABB-A544-02D798E9B63B}" dt="2021-11-09T10:28:45.043" v="2628" actId="108"/>
          <ac:spMkLst>
            <pc:docMk/>
            <pc:sldMk cId="2235789225" sldId="1174"/>
            <ac:spMk id="28" creationId="{1CC36089-AFB4-4C79-A7BC-494DFB12DD90}"/>
          </ac:spMkLst>
        </pc:spChg>
        <pc:spChg chg="add mod">
          <ac:chgData name="Mohammad Farsi" userId="614a533e-7b1e-4c3d-9aa5-ffaf2d29009e" providerId="ADAL" clId="{4A6D0EE8-31BA-4ABB-A544-02D798E9B63B}" dt="2021-11-09T11:56:08.716" v="3126"/>
          <ac:spMkLst>
            <pc:docMk/>
            <pc:sldMk cId="2235789225" sldId="1174"/>
            <ac:spMk id="59" creationId="{004C13EF-C68F-4082-80BB-1E231AE8D027}"/>
          </ac:spMkLst>
        </pc:spChg>
        <pc:spChg chg="del">
          <ac:chgData name="Mohammad Farsi" userId="614a533e-7b1e-4c3d-9aa5-ffaf2d29009e" providerId="ADAL" clId="{4A6D0EE8-31BA-4ABB-A544-02D798E9B63B}" dt="2021-11-09T10:27:38.626" v="2615" actId="478"/>
          <ac:spMkLst>
            <pc:docMk/>
            <pc:sldMk cId="2235789225" sldId="1174"/>
            <ac:spMk id="76" creationId="{562A4CE8-EC4B-411D-ADF6-36120914FB0A}"/>
          </ac:spMkLst>
        </pc:spChg>
        <pc:spChg chg="del">
          <ac:chgData name="Mohammad Farsi" userId="614a533e-7b1e-4c3d-9aa5-ffaf2d29009e" providerId="ADAL" clId="{4A6D0EE8-31BA-4ABB-A544-02D798E9B63B}" dt="2021-11-09T10:27:38.626" v="2615" actId="478"/>
          <ac:spMkLst>
            <pc:docMk/>
            <pc:sldMk cId="2235789225" sldId="1174"/>
            <ac:spMk id="105" creationId="{AF5C702B-F6D1-4C05-AE96-2A5F916CA94B}"/>
          </ac:spMkLst>
        </pc:spChg>
        <pc:spChg chg="del">
          <ac:chgData name="Mohammad Farsi" userId="614a533e-7b1e-4c3d-9aa5-ffaf2d29009e" providerId="ADAL" clId="{4A6D0EE8-31BA-4ABB-A544-02D798E9B63B}" dt="2021-11-09T10:27:41.131" v="2616" actId="478"/>
          <ac:spMkLst>
            <pc:docMk/>
            <pc:sldMk cId="2235789225" sldId="1174"/>
            <ac:spMk id="112" creationId="{DE022B2D-7CB8-4BE2-A8CF-C6CE8EF5E585}"/>
          </ac:spMkLst>
        </pc:spChg>
        <pc:grpChg chg="del">
          <ac:chgData name="Mohammad Farsi" userId="614a533e-7b1e-4c3d-9aa5-ffaf2d29009e" providerId="ADAL" clId="{4A6D0EE8-31BA-4ABB-A544-02D798E9B63B}" dt="2021-11-09T10:27:46.498" v="2619" actId="478"/>
          <ac:grpSpMkLst>
            <pc:docMk/>
            <pc:sldMk cId="2235789225" sldId="1174"/>
            <ac:grpSpMk id="53" creationId="{36656A7B-2234-496E-A65C-9592C7A6D712}"/>
          </ac:grpSpMkLst>
        </pc:grpChg>
        <pc:grpChg chg="del">
          <ac:chgData name="Mohammad Farsi" userId="614a533e-7b1e-4c3d-9aa5-ffaf2d29009e" providerId="ADAL" clId="{4A6D0EE8-31BA-4ABB-A544-02D798E9B63B}" dt="2021-11-09T10:27:43.660" v="2617" actId="478"/>
          <ac:grpSpMkLst>
            <pc:docMk/>
            <pc:sldMk cId="2235789225" sldId="1174"/>
            <ac:grpSpMk id="54" creationId="{78028649-93BC-4109-B4E1-FC7BD31CDB88}"/>
          </ac:grpSpMkLst>
        </pc:grpChg>
        <pc:grpChg chg="del">
          <ac:chgData name="Mohammad Farsi" userId="614a533e-7b1e-4c3d-9aa5-ffaf2d29009e" providerId="ADAL" clId="{4A6D0EE8-31BA-4ABB-A544-02D798E9B63B}" dt="2021-11-09T10:27:44.866" v="2618" actId="478"/>
          <ac:grpSpMkLst>
            <pc:docMk/>
            <pc:sldMk cId="2235789225" sldId="1174"/>
            <ac:grpSpMk id="56" creationId="{7F2F8861-A22C-4CC3-9D81-3D2E587295D8}"/>
          </ac:grpSpMkLst>
        </pc:grpChg>
        <pc:grpChg chg="del">
          <ac:chgData name="Mohammad Farsi" userId="614a533e-7b1e-4c3d-9aa5-ffaf2d29009e" providerId="ADAL" clId="{4A6D0EE8-31BA-4ABB-A544-02D798E9B63B}" dt="2021-11-09T10:27:38.626" v="2615" actId="478"/>
          <ac:grpSpMkLst>
            <pc:docMk/>
            <pc:sldMk cId="2235789225" sldId="1174"/>
            <ac:grpSpMk id="65" creationId="{CFC30DFE-E8D4-4891-BD5C-1A5C074C9A0E}"/>
          </ac:grpSpMkLst>
        </pc:grpChg>
        <pc:grpChg chg="del">
          <ac:chgData name="Mohammad Farsi" userId="614a533e-7b1e-4c3d-9aa5-ffaf2d29009e" providerId="ADAL" clId="{4A6D0EE8-31BA-4ABB-A544-02D798E9B63B}" dt="2021-11-09T10:27:38.626" v="2615" actId="478"/>
          <ac:grpSpMkLst>
            <pc:docMk/>
            <pc:sldMk cId="2235789225" sldId="1174"/>
            <ac:grpSpMk id="83" creationId="{5333C94B-CBE9-484F-A2E5-DD83DB2A9FAE}"/>
          </ac:grpSpMkLst>
        </pc:grpChg>
        <pc:grpChg chg="del">
          <ac:chgData name="Mohammad Farsi" userId="614a533e-7b1e-4c3d-9aa5-ffaf2d29009e" providerId="ADAL" clId="{4A6D0EE8-31BA-4ABB-A544-02D798E9B63B}" dt="2021-11-09T10:27:38.626" v="2615" actId="478"/>
          <ac:grpSpMkLst>
            <pc:docMk/>
            <pc:sldMk cId="2235789225" sldId="1174"/>
            <ac:grpSpMk id="89" creationId="{A51F1E19-8ADB-4342-9343-E84DF5E245F4}"/>
          </ac:grpSpMkLst>
        </pc:grpChg>
        <pc:grpChg chg="del">
          <ac:chgData name="Mohammad Farsi" userId="614a533e-7b1e-4c3d-9aa5-ffaf2d29009e" providerId="ADAL" clId="{4A6D0EE8-31BA-4ABB-A544-02D798E9B63B}" dt="2021-11-09T10:27:38.626" v="2615" actId="478"/>
          <ac:grpSpMkLst>
            <pc:docMk/>
            <pc:sldMk cId="2235789225" sldId="1174"/>
            <ac:grpSpMk id="92" creationId="{7E34AE86-3B38-40DB-9FD4-AEB72549B86D}"/>
          </ac:grpSpMkLst>
        </pc:grpChg>
        <pc:cxnChg chg="del">
          <ac:chgData name="Mohammad Farsi" userId="614a533e-7b1e-4c3d-9aa5-ffaf2d29009e" providerId="ADAL" clId="{4A6D0EE8-31BA-4ABB-A544-02D798E9B63B}" dt="2021-11-09T10:27:38.626" v="2615" actId="478"/>
          <ac:cxnSpMkLst>
            <pc:docMk/>
            <pc:sldMk cId="2235789225" sldId="1174"/>
            <ac:cxnSpMk id="37" creationId="{C42D9FEA-AFF1-4295-9F32-808402E63D3C}"/>
          </ac:cxnSpMkLst>
        </pc:cxnChg>
        <pc:cxnChg chg="mod">
          <ac:chgData name="Mohammad Farsi" userId="614a533e-7b1e-4c3d-9aa5-ffaf2d29009e" providerId="ADAL" clId="{4A6D0EE8-31BA-4ABB-A544-02D798E9B63B}" dt="2021-11-09T10:27:46.498" v="2619" actId="478"/>
          <ac:cxnSpMkLst>
            <pc:docMk/>
            <pc:sldMk cId="2235789225" sldId="1174"/>
            <ac:cxnSpMk id="43" creationId="{6EBA5E6C-6A6F-48BA-9606-5EF851971A05}"/>
          </ac:cxnSpMkLst>
        </pc:cxnChg>
        <pc:cxnChg chg="mod">
          <ac:chgData name="Mohammad Farsi" userId="614a533e-7b1e-4c3d-9aa5-ffaf2d29009e" providerId="ADAL" clId="{4A6D0EE8-31BA-4ABB-A544-02D798E9B63B}" dt="2021-11-09T10:27:46.498" v="2619" actId="478"/>
          <ac:cxnSpMkLst>
            <pc:docMk/>
            <pc:sldMk cId="2235789225" sldId="1174"/>
            <ac:cxnSpMk id="49" creationId="{C99DD814-6F4C-43D4-9019-61DAE7B71B63}"/>
          </ac:cxnSpMkLst>
        </pc:cxnChg>
        <pc:cxnChg chg="del">
          <ac:chgData name="Mohammad Farsi" userId="614a533e-7b1e-4c3d-9aa5-ffaf2d29009e" providerId="ADAL" clId="{4A6D0EE8-31BA-4ABB-A544-02D798E9B63B}" dt="2021-11-09T10:27:38.626" v="2615" actId="478"/>
          <ac:cxnSpMkLst>
            <pc:docMk/>
            <pc:sldMk cId="2235789225" sldId="1174"/>
            <ac:cxnSpMk id="72" creationId="{B807EE45-3251-4A93-8A49-E01117146D30}"/>
          </ac:cxnSpMkLst>
        </pc:cxnChg>
        <pc:cxnChg chg="del mod">
          <ac:chgData name="Mohammad Farsi" userId="614a533e-7b1e-4c3d-9aa5-ffaf2d29009e" providerId="ADAL" clId="{4A6D0EE8-31BA-4ABB-A544-02D798E9B63B}" dt="2021-11-09T10:27:38.626" v="2615" actId="478"/>
          <ac:cxnSpMkLst>
            <pc:docMk/>
            <pc:sldMk cId="2235789225" sldId="1174"/>
            <ac:cxnSpMk id="73" creationId="{EF2C08B8-F401-42CD-B008-25773D0AA97E}"/>
          </ac:cxnSpMkLst>
        </pc:cxnChg>
        <pc:cxnChg chg="del">
          <ac:chgData name="Mohammad Farsi" userId="614a533e-7b1e-4c3d-9aa5-ffaf2d29009e" providerId="ADAL" clId="{4A6D0EE8-31BA-4ABB-A544-02D798E9B63B}" dt="2021-11-09T10:27:38.626" v="2615" actId="478"/>
          <ac:cxnSpMkLst>
            <pc:docMk/>
            <pc:sldMk cId="2235789225" sldId="1174"/>
            <ac:cxnSpMk id="74" creationId="{C04449E3-1655-4D70-BFA2-4DDB3E7F3174}"/>
          </ac:cxnSpMkLst>
        </pc:cxnChg>
        <pc:cxnChg chg="del">
          <ac:chgData name="Mohammad Farsi" userId="614a533e-7b1e-4c3d-9aa5-ffaf2d29009e" providerId="ADAL" clId="{4A6D0EE8-31BA-4ABB-A544-02D798E9B63B}" dt="2021-11-09T10:27:38.626" v="2615" actId="478"/>
          <ac:cxnSpMkLst>
            <pc:docMk/>
            <pc:sldMk cId="2235789225" sldId="1174"/>
            <ac:cxnSpMk id="75" creationId="{C7B2414A-8BFB-4B0F-B2F7-8B13C725052B}"/>
          </ac:cxnSpMkLst>
        </pc:cxnChg>
        <pc:cxnChg chg="del">
          <ac:chgData name="Mohammad Farsi" userId="614a533e-7b1e-4c3d-9aa5-ffaf2d29009e" providerId="ADAL" clId="{4A6D0EE8-31BA-4ABB-A544-02D798E9B63B}" dt="2021-11-09T10:27:38.626" v="2615" actId="478"/>
          <ac:cxnSpMkLst>
            <pc:docMk/>
            <pc:sldMk cId="2235789225" sldId="1174"/>
            <ac:cxnSpMk id="86" creationId="{1BDB5C6B-2723-44FE-9151-878EAD78A4A0}"/>
          </ac:cxnSpMkLst>
        </pc:cxnChg>
        <pc:cxnChg chg="del">
          <ac:chgData name="Mohammad Farsi" userId="614a533e-7b1e-4c3d-9aa5-ffaf2d29009e" providerId="ADAL" clId="{4A6D0EE8-31BA-4ABB-A544-02D798E9B63B}" dt="2021-11-09T10:27:48.354" v="2620" actId="478"/>
          <ac:cxnSpMkLst>
            <pc:docMk/>
            <pc:sldMk cId="2235789225" sldId="1174"/>
            <ac:cxnSpMk id="95" creationId="{2705FFCD-7907-4678-ADE3-E0D5EAB1E905}"/>
          </ac:cxnSpMkLst>
        </pc:cxnChg>
        <pc:cxnChg chg="del mod">
          <ac:chgData name="Mohammad Farsi" userId="614a533e-7b1e-4c3d-9aa5-ffaf2d29009e" providerId="ADAL" clId="{4A6D0EE8-31BA-4ABB-A544-02D798E9B63B}" dt="2021-11-09T10:27:38.626" v="2615" actId="478"/>
          <ac:cxnSpMkLst>
            <pc:docMk/>
            <pc:sldMk cId="2235789225" sldId="1174"/>
            <ac:cxnSpMk id="97" creationId="{8D67B128-B307-43F2-AB28-18AC9AD06A01}"/>
          </ac:cxnSpMkLst>
        </pc:cxnChg>
        <pc:cxnChg chg="del">
          <ac:chgData name="Mohammad Farsi" userId="614a533e-7b1e-4c3d-9aa5-ffaf2d29009e" providerId="ADAL" clId="{4A6D0EE8-31BA-4ABB-A544-02D798E9B63B}" dt="2021-11-09T10:27:38.626" v="2615" actId="478"/>
          <ac:cxnSpMkLst>
            <pc:docMk/>
            <pc:sldMk cId="2235789225" sldId="1174"/>
            <ac:cxnSpMk id="104" creationId="{8A65FE98-A65C-4351-8076-98C0BBB419DD}"/>
          </ac:cxnSpMkLst>
        </pc:cxnChg>
        <pc:cxnChg chg="del">
          <ac:chgData name="Mohammad Farsi" userId="614a533e-7b1e-4c3d-9aa5-ffaf2d29009e" providerId="ADAL" clId="{4A6D0EE8-31BA-4ABB-A544-02D798E9B63B}" dt="2021-11-09T10:27:38.626" v="2615" actId="478"/>
          <ac:cxnSpMkLst>
            <pc:docMk/>
            <pc:sldMk cId="2235789225" sldId="1174"/>
            <ac:cxnSpMk id="108" creationId="{B6FD08B2-7213-4C84-A3C7-E0FAEDA6292E}"/>
          </ac:cxnSpMkLst>
        </pc:cxnChg>
        <pc:cxnChg chg="del">
          <ac:chgData name="Mohammad Farsi" userId="614a533e-7b1e-4c3d-9aa5-ffaf2d29009e" providerId="ADAL" clId="{4A6D0EE8-31BA-4ABB-A544-02D798E9B63B}" dt="2021-11-09T10:27:38.626" v="2615" actId="478"/>
          <ac:cxnSpMkLst>
            <pc:docMk/>
            <pc:sldMk cId="2235789225" sldId="1174"/>
            <ac:cxnSpMk id="109" creationId="{A688458F-2E1D-4FB9-85AF-85904D793C53}"/>
          </ac:cxnSpMkLst>
        </pc:cxnChg>
        <pc:cxnChg chg="del">
          <ac:chgData name="Mohammad Farsi" userId="614a533e-7b1e-4c3d-9aa5-ffaf2d29009e" providerId="ADAL" clId="{4A6D0EE8-31BA-4ABB-A544-02D798E9B63B}" dt="2021-11-09T10:27:38.626" v="2615" actId="478"/>
          <ac:cxnSpMkLst>
            <pc:docMk/>
            <pc:sldMk cId="2235789225" sldId="1174"/>
            <ac:cxnSpMk id="110" creationId="{86F69F21-84F4-4D0A-8567-012BFA7D6D31}"/>
          </ac:cxnSpMkLst>
        </pc:cxnChg>
        <pc:cxnChg chg="del">
          <ac:chgData name="Mohammad Farsi" userId="614a533e-7b1e-4c3d-9aa5-ffaf2d29009e" providerId="ADAL" clId="{4A6D0EE8-31BA-4ABB-A544-02D798E9B63B}" dt="2021-11-09T10:27:38.626" v="2615" actId="478"/>
          <ac:cxnSpMkLst>
            <pc:docMk/>
            <pc:sldMk cId="2235789225" sldId="1174"/>
            <ac:cxnSpMk id="111" creationId="{0743D243-9EF8-4010-AC23-C9C653FAE0A5}"/>
          </ac:cxnSpMkLst>
        </pc:cxnChg>
      </pc:sldChg>
      <pc:sldChg chg="addSp delSp modSp add mod">
        <pc:chgData name="Mohammad Farsi" userId="614a533e-7b1e-4c3d-9aa5-ffaf2d29009e" providerId="ADAL" clId="{4A6D0EE8-31BA-4ABB-A544-02D798E9B63B}" dt="2021-11-09T11:56:24.312" v="3129" actId="478"/>
        <pc:sldMkLst>
          <pc:docMk/>
          <pc:sldMk cId="1862267154" sldId="1175"/>
        </pc:sldMkLst>
        <pc:spChg chg="del">
          <ac:chgData name="Mohammad Farsi" userId="614a533e-7b1e-4c3d-9aa5-ffaf2d29009e" providerId="ADAL" clId="{4A6D0EE8-31BA-4ABB-A544-02D798E9B63B}" dt="2021-11-09T11:49:05.734" v="3017" actId="478"/>
          <ac:spMkLst>
            <pc:docMk/>
            <pc:sldMk cId="1862267154" sldId="1175"/>
            <ac:spMk id="2" creationId="{00796E3B-3CE8-4658-9D9A-B598D15DB39B}"/>
          </ac:spMkLst>
        </pc:spChg>
        <pc:spChg chg="mod">
          <ac:chgData name="Mohammad Farsi" userId="614a533e-7b1e-4c3d-9aa5-ffaf2d29009e" providerId="ADAL" clId="{4A6D0EE8-31BA-4ABB-A544-02D798E9B63B}" dt="2021-11-09T10:30:16.603" v="2651" actId="207"/>
          <ac:spMkLst>
            <pc:docMk/>
            <pc:sldMk cId="1862267154" sldId="1175"/>
            <ac:spMk id="3" creationId="{64E10E60-B72F-4F18-B3EF-47C964DA35D2}"/>
          </ac:spMkLst>
        </pc:spChg>
        <pc:spChg chg="add del mod">
          <ac:chgData name="Mohammad Farsi" userId="614a533e-7b1e-4c3d-9aa5-ffaf2d29009e" providerId="ADAL" clId="{4A6D0EE8-31BA-4ABB-A544-02D798E9B63B}" dt="2021-11-09T11:49:10.077" v="3018" actId="478"/>
          <ac:spMkLst>
            <pc:docMk/>
            <pc:sldMk cId="1862267154" sldId="1175"/>
            <ac:spMk id="7" creationId="{F4772847-2921-4431-A798-E0C3B7C962B1}"/>
          </ac:spMkLst>
        </pc:spChg>
        <pc:spChg chg="add del mod">
          <ac:chgData name="Mohammad Farsi" userId="614a533e-7b1e-4c3d-9aa5-ffaf2d29009e" providerId="ADAL" clId="{4A6D0EE8-31BA-4ABB-A544-02D798E9B63B}" dt="2021-11-09T11:56:24.312" v="3129" actId="478"/>
          <ac:spMkLst>
            <pc:docMk/>
            <pc:sldMk cId="1862267154" sldId="1175"/>
            <ac:spMk id="9" creationId="{57E73077-C3E6-44D2-852E-2C12B6F4054C}"/>
          </ac:spMkLst>
        </pc:spChg>
        <pc:spChg chg="add del mod">
          <ac:chgData name="Mohammad Farsi" userId="614a533e-7b1e-4c3d-9aa5-ffaf2d29009e" providerId="ADAL" clId="{4A6D0EE8-31BA-4ABB-A544-02D798E9B63B}" dt="2021-11-09T11:55:44.461" v="3110" actId="21"/>
          <ac:spMkLst>
            <pc:docMk/>
            <pc:sldMk cId="1862267154" sldId="1175"/>
            <ac:spMk id="59" creationId="{D26D56BB-059D-487B-8EC0-FB1F09146870}"/>
          </ac:spMkLst>
        </pc:spChg>
        <pc:spChg chg="del">
          <ac:chgData name="Mohammad Farsi" userId="614a533e-7b1e-4c3d-9aa5-ffaf2d29009e" providerId="ADAL" clId="{4A6D0EE8-31BA-4ABB-A544-02D798E9B63B}" dt="2021-11-09T10:29:09.909" v="2632" actId="478"/>
          <ac:spMkLst>
            <pc:docMk/>
            <pc:sldMk cId="1862267154" sldId="1175"/>
            <ac:spMk id="76" creationId="{562A4CE8-EC4B-411D-ADF6-36120914FB0A}"/>
          </ac:spMkLst>
        </pc:spChg>
        <pc:spChg chg="del">
          <ac:chgData name="Mohammad Farsi" userId="614a533e-7b1e-4c3d-9aa5-ffaf2d29009e" providerId="ADAL" clId="{4A6D0EE8-31BA-4ABB-A544-02D798E9B63B}" dt="2021-11-09T10:29:09.909" v="2632" actId="478"/>
          <ac:spMkLst>
            <pc:docMk/>
            <pc:sldMk cId="1862267154" sldId="1175"/>
            <ac:spMk id="105" creationId="{AF5C702B-F6D1-4C05-AE96-2A5F916CA94B}"/>
          </ac:spMkLst>
        </pc:spChg>
        <pc:spChg chg="del">
          <ac:chgData name="Mohammad Farsi" userId="614a533e-7b1e-4c3d-9aa5-ffaf2d29009e" providerId="ADAL" clId="{4A6D0EE8-31BA-4ABB-A544-02D798E9B63B}" dt="2021-11-09T10:29:17.162" v="2640" actId="478"/>
          <ac:spMkLst>
            <pc:docMk/>
            <pc:sldMk cId="1862267154" sldId="1175"/>
            <ac:spMk id="112" creationId="{DE022B2D-7CB8-4BE2-A8CF-C6CE8EF5E585}"/>
          </ac:spMkLst>
        </pc:spChg>
        <pc:grpChg chg="del">
          <ac:chgData name="Mohammad Farsi" userId="614a533e-7b1e-4c3d-9aa5-ffaf2d29009e" providerId="ADAL" clId="{4A6D0EE8-31BA-4ABB-A544-02D798E9B63B}" dt="2021-11-09T10:29:03.276" v="2629" actId="478"/>
          <ac:grpSpMkLst>
            <pc:docMk/>
            <pc:sldMk cId="1862267154" sldId="1175"/>
            <ac:grpSpMk id="53" creationId="{36656A7B-2234-496E-A65C-9592C7A6D712}"/>
          </ac:grpSpMkLst>
        </pc:grpChg>
        <pc:grpChg chg="del">
          <ac:chgData name="Mohammad Farsi" userId="614a533e-7b1e-4c3d-9aa5-ffaf2d29009e" providerId="ADAL" clId="{4A6D0EE8-31BA-4ABB-A544-02D798E9B63B}" dt="2021-11-09T10:29:26.138" v="2642" actId="478"/>
          <ac:grpSpMkLst>
            <pc:docMk/>
            <pc:sldMk cId="1862267154" sldId="1175"/>
            <ac:grpSpMk id="56" creationId="{7F2F8861-A22C-4CC3-9D81-3D2E587295D8}"/>
          </ac:grpSpMkLst>
        </pc:grpChg>
        <pc:grpChg chg="del">
          <ac:chgData name="Mohammad Farsi" userId="614a533e-7b1e-4c3d-9aa5-ffaf2d29009e" providerId="ADAL" clId="{4A6D0EE8-31BA-4ABB-A544-02D798E9B63B}" dt="2021-11-09T10:29:16.019" v="2639" actId="478"/>
          <ac:grpSpMkLst>
            <pc:docMk/>
            <pc:sldMk cId="1862267154" sldId="1175"/>
            <ac:grpSpMk id="65" creationId="{CFC30DFE-E8D4-4891-BD5C-1A5C074C9A0E}"/>
          </ac:grpSpMkLst>
        </pc:grpChg>
        <pc:grpChg chg="del">
          <ac:chgData name="Mohammad Farsi" userId="614a533e-7b1e-4c3d-9aa5-ffaf2d29009e" providerId="ADAL" clId="{4A6D0EE8-31BA-4ABB-A544-02D798E9B63B}" dt="2021-11-09T10:29:14.851" v="2638" actId="478"/>
          <ac:grpSpMkLst>
            <pc:docMk/>
            <pc:sldMk cId="1862267154" sldId="1175"/>
            <ac:grpSpMk id="83" creationId="{5333C94B-CBE9-484F-A2E5-DD83DB2A9FAE}"/>
          </ac:grpSpMkLst>
        </pc:grpChg>
        <pc:grpChg chg="del">
          <ac:chgData name="Mohammad Farsi" userId="614a533e-7b1e-4c3d-9aa5-ffaf2d29009e" providerId="ADAL" clId="{4A6D0EE8-31BA-4ABB-A544-02D798E9B63B}" dt="2021-11-09T10:29:12.217" v="2635" actId="478"/>
          <ac:grpSpMkLst>
            <pc:docMk/>
            <pc:sldMk cId="1862267154" sldId="1175"/>
            <ac:grpSpMk id="89" creationId="{A51F1E19-8ADB-4342-9343-E84DF5E245F4}"/>
          </ac:grpSpMkLst>
        </pc:grpChg>
        <pc:grpChg chg="del">
          <ac:chgData name="Mohammad Farsi" userId="614a533e-7b1e-4c3d-9aa5-ffaf2d29009e" providerId="ADAL" clId="{4A6D0EE8-31BA-4ABB-A544-02D798E9B63B}" dt="2021-11-09T10:29:12.965" v="2636" actId="478"/>
          <ac:grpSpMkLst>
            <pc:docMk/>
            <pc:sldMk cId="1862267154" sldId="1175"/>
            <ac:grpSpMk id="92" creationId="{7E34AE86-3B38-40DB-9FD4-AEB72549B86D}"/>
          </ac:grpSpMkLst>
        </pc:grpChg>
        <pc:cxnChg chg="del">
          <ac:chgData name="Mohammad Farsi" userId="614a533e-7b1e-4c3d-9aa5-ffaf2d29009e" providerId="ADAL" clId="{4A6D0EE8-31BA-4ABB-A544-02D798E9B63B}" dt="2021-11-09T10:29:27.786" v="2643" actId="478"/>
          <ac:cxnSpMkLst>
            <pc:docMk/>
            <pc:sldMk cId="1862267154" sldId="1175"/>
            <ac:cxnSpMk id="37" creationId="{C42D9FEA-AFF1-4295-9F32-808402E63D3C}"/>
          </ac:cxnSpMkLst>
        </pc:cxnChg>
        <pc:cxnChg chg="mod">
          <ac:chgData name="Mohammad Farsi" userId="614a533e-7b1e-4c3d-9aa5-ffaf2d29009e" providerId="ADAL" clId="{4A6D0EE8-31BA-4ABB-A544-02D798E9B63B}" dt="2021-11-09T10:29:03.276" v="2629" actId="478"/>
          <ac:cxnSpMkLst>
            <pc:docMk/>
            <pc:sldMk cId="1862267154" sldId="1175"/>
            <ac:cxnSpMk id="43" creationId="{6EBA5E6C-6A6F-48BA-9606-5EF851971A05}"/>
          </ac:cxnSpMkLst>
        </pc:cxnChg>
        <pc:cxnChg chg="mod">
          <ac:chgData name="Mohammad Farsi" userId="614a533e-7b1e-4c3d-9aa5-ffaf2d29009e" providerId="ADAL" clId="{4A6D0EE8-31BA-4ABB-A544-02D798E9B63B}" dt="2021-11-09T10:29:03.276" v="2629" actId="478"/>
          <ac:cxnSpMkLst>
            <pc:docMk/>
            <pc:sldMk cId="1862267154" sldId="1175"/>
            <ac:cxnSpMk id="49" creationId="{C99DD814-6F4C-43D4-9019-61DAE7B71B63}"/>
          </ac:cxnSpMkLst>
        </pc:cxnChg>
        <pc:cxnChg chg="del">
          <ac:chgData name="Mohammad Farsi" userId="614a533e-7b1e-4c3d-9aa5-ffaf2d29009e" providerId="ADAL" clId="{4A6D0EE8-31BA-4ABB-A544-02D798E9B63B}" dt="2021-11-09T10:29:08.513" v="2631" actId="478"/>
          <ac:cxnSpMkLst>
            <pc:docMk/>
            <pc:sldMk cId="1862267154" sldId="1175"/>
            <ac:cxnSpMk id="72" creationId="{B807EE45-3251-4A93-8A49-E01117146D30}"/>
          </ac:cxnSpMkLst>
        </pc:cxnChg>
        <pc:cxnChg chg="del mod">
          <ac:chgData name="Mohammad Farsi" userId="614a533e-7b1e-4c3d-9aa5-ffaf2d29009e" providerId="ADAL" clId="{4A6D0EE8-31BA-4ABB-A544-02D798E9B63B}" dt="2021-11-09T10:29:07.625" v="2630" actId="478"/>
          <ac:cxnSpMkLst>
            <pc:docMk/>
            <pc:sldMk cId="1862267154" sldId="1175"/>
            <ac:cxnSpMk id="73" creationId="{EF2C08B8-F401-42CD-B008-25773D0AA97E}"/>
          </ac:cxnSpMkLst>
        </pc:cxnChg>
        <pc:cxnChg chg="del">
          <ac:chgData name="Mohammad Farsi" userId="614a533e-7b1e-4c3d-9aa5-ffaf2d29009e" providerId="ADAL" clId="{4A6D0EE8-31BA-4ABB-A544-02D798E9B63B}" dt="2021-11-09T10:29:09.909" v="2632" actId="478"/>
          <ac:cxnSpMkLst>
            <pc:docMk/>
            <pc:sldMk cId="1862267154" sldId="1175"/>
            <ac:cxnSpMk id="74" creationId="{C04449E3-1655-4D70-BFA2-4DDB3E7F3174}"/>
          </ac:cxnSpMkLst>
        </pc:cxnChg>
        <pc:cxnChg chg="del">
          <ac:chgData name="Mohammad Farsi" userId="614a533e-7b1e-4c3d-9aa5-ffaf2d29009e" providerId="ADAL" clId="{4A6D0EE8-31BA-4ABB-A544-02D798E9B63B}" dt="2021-11-09T10:29:09.909" v="2632" actId="478"/>
          <ac:cxnSpMkLst>
            <pc:docMk/>
            <pc:sldMk cId="1862267154" sldId="1175"/>
            <ac:cxnSpMk id="75" creationId="{C7B2414A-8BFB-4B0F-B2F7-8B13C725052B}"/>
          </ac:cxnSpMkLst>
        </pc:cxnChg>
        <pc:cxnChg chg="del">
          <ac:chgData name="Mohammad Farsi" userId="614a533e-7b1e-4c3d-9aa5-ffaf2d29009e" providerId="ADAL" clId="{4A6D0EE8-31BA-4ABB-A544-02D798E9B63B}" dt="2021-11-09T10:29:14.009" v="2637" actId="478"/>
          <ac:cxnSpMkLst>
            <pc:docMk/>
            <pc:sldMk cId="1862267154" sldId="1175"/>
            <ac:cxnSpMk id="86" creationId="{1BDB5C6B-2723-44FE-9151-878EAD78A4A0}"/>
          </ac:cxnSpMkLst>
        </pc:cxnChg>
        <pc:cxnChg chg="del">
          <ac:chgData name="Mohammad Farsi" userId="614a533e-7b1e-4c3d-9aa5-ffaf2d29009e" providerId="ADAL" clId="{4A6D0EE8-31BA-4ABB-A544-02D798E9B63B}" dt="2021-11-09T10:29:18.308" v="2641" actId="478"/>
          <ac:cxnSpMkLst>
            <pc:docMk/>
            <pc:sldMk cId="1862267154" sldId="1175"/>
            <ac:cxnSpMk id="95" creationId="{2705FFCD-7907-4678-ADE3-E0D5EAB1E905}"/>
          </ac:cxnSpMkLst>
        </pc:cxnChg>
        <pc:cxnChg chg="del mod">
          <ac:chgData name="Mohammad Farsi" userId="614a533e-7b1e-4c3d-9aa5-ffaf2d29009e" providerId="ADAL" clId="{4A6D0EE8-31BA-4ABB-A544-02D798E9B63B}" dt="2021-11-09T10:29:11.411" v="2634" actId="478"/>
          <ac:cxnSpMkLst>
            <pc:docMk/>
            <pc:sldMk cId="1862267154" sldId="1175"/>
            <ac:cxnSpMk id="97" creationId="{8D67B128-B307-43F2-AB28-18AC9AD06A01}"/>
          </ac:cxnSpMkLst>
        </pc:cxnChg>
        <pc:cxnChg chg="del">
          <ac:chgData name="Mohammad Farsi" userId="614a533e-7b1e-4c3d-9aa5-ffaf2d29009e" providerId="ADAL" clId="{4A6D0EE8-31BA-4ABB-A544-02D798E9B63B}" dt="2021-11-09T10:29:10.805" v="2633" actId="478"/>
          <ac:cxnSpMkLst>
            <pc:docMk/>
            <pc:sldMk cId="1862267154" sldId="1175"/>
            <ac:cxnSpMk id="104" creationId="{8A65FE98-A65C-4351-8076-98C0BBB419DD}"/>
          </ac:cxnSpMkLst>
        </pc:cxnChg>
        <pc:cxnChg chg="del">
          <ac:chgData name="Mohammad Farsi" userId="614a533e-7b1e-4c3d-9aa5-ffaf2d29009e" providerId="ADAL" clId="{4A6D0EE8-31BA-4ABB-A544-02D798E9B63B}" dt="2021-11-09T10:29:09.909" v="2632" actId="478"/>
          <ac:cxnSpMkLst>
            <pc:docMk/>
            <pc:sldMk cId="1862267154" sldId="1175"/>
            <ac:cxnSpMk id="108" creationId="{B6FD08B2-7213-4C84-A3C7-E0FAEDA6292E}"/>
          </ac:cxnSpMkLst>
        </pc:cxnChg>
        <pc:cxnChg chg="del">
          <ac:chgData name="Mohammad Farsi" userId="614a533e-7b1e-4c3d-9aa5-ffaf2d29009e" providerId="ADAL" clId="{4A6D0EE8-31BA-4ABB-A544-02D798E9B63B}" dt="2021-11-09T10:29:09.909" v="2632" actId="478"/>
          <ac:cxnSpMkLst>
            <pc:docMk/>
            <pc:sldMk cId="1862267154" sldId="1175"/>
            <ac:cxnSpMk id="109" creationId="{A688458F-2E1D-4FB9-85AF-85904D793C53}"/>
          </ac:cxnSpMkLst>
        </pc:cxnChg>
        <pc:cxnChg chg="del">
          <ac:chgData name="Mohammad Farsi" userId="614a533e-7b1e-4c3d-9aa5-ffaf2d29009e" providerId="ADAL" clId="{4A6D0EE8-31BA-4ABB-A544-02D798E9B63B}" dt="2021-11-09T10:29:09.909" v="2632" actId="478"/>
          <ac:cxnSpMkLst>
            <pc:docMk/>
            <pc:sldMk cId="1862267154" sldId="1175"/>
            <ac:cxnSpMk id="110" creationId="{86F69F21-84F4-4D0A-8567-012BFA7D6D31}"/>
          </ac:cxnSpMkLst>
        </pc:cxnChg>
        <pc:cxnChg chg="del">
          <ac:chgData name="Mohammad Farsi" userId="614a533e-7b1e-4c3d-9aa5-ffaf2d29009e" providerId="ADAL" clId="{4A6D0EE8-31BA-4ABB-A544-02D798E9B63B}" dt="2021-11-09T10:29:09.909" v="2632" actId="478"/>
          <ac:cxnSpMkLst>
            <pc:docMk/>
            <pc:sldMk cId="1862267154" sldId="1175"/>
            <ac:cxnSpMk id="111" creationId="{0743D243-9EF8-4010-AC23-C9C653FAE0A5}"/>
          </ac:cxnSpMkLst>
        </pc:cxnChg>
      </pc:sldChg>
      <pc:sldChg chg="addSp delSp modSp add mod">
        <pc:chgData name="Mohammad Farsi" userId="614a533e-7b1e-4c3d-9aa5-ffaf2d29009e" providerId="ADAL" clId="{4A6D0EE8-31BA-4ABB-A544-02D798E9B63B}" dt="2021-11-09T11:55:58.513" v="3125" actId="20577"/>
        <pc:sldMkLst>
          <pc:docMk/>
          <pc:sldMk cId="1285447862" sldId="1176"/>
        </pc:sldMkLst>
        <pc:spChg chg="del">
          <ac:chgData name="Mohammad Farsi" userId="614a533e-7b1e-4c3d-9aa5-ffaf2d29009e" providerId="ADAL" clId="{4A6D0EE8-31BA-4ABB-A544-02D798E9B63B}" dt="2021-11-09T11:55:49.419" v="3111" actId="478"/>
          <ac:spMkLst>
            <pc:docMk/>
            <pc:sldMk cId="1285447862" sldId="1176"/>
            <ac:spMk id="2" creationId="{00796E3B-3CE8-4658-9D9A-B598D15DB39B}"/>
          </ac:spMkLst>
        </pc:spChg>
        <pc:spChg chg="mod">
          <ac:chgData name="Mohammad Farsi" userId="614a533e-7b1e-4c3d-9aa5-ffaf2d29009e" providerId="ADAL" clId="{4A6D0EE8-31BA-4ABB-A544-02D798E9B63B}" dt="2021-11-09T10:31:22.010" v="2670" actId="207"/>
          <ac:spMkLst>
            <pc:docMk/>
            <pc:sldMk cId="1285447862" sldId="1176"/>
            <ac:spMk id="3" creationId="{64E10E60-B72F-4F18-B3EF-47C964DA35D2}"/>
          </ac:spMkLst>
        </pc:spChg>
        <pc:spChg chg="add mod">
          <ac:chgData name="Mohammad Farsi" userId="614a533e-7b1e-4c3d-9aa5-ffaf2d29009e" providerId="ADAL" clId="{4A6D0EE8-31BA-4ABB-A544-02D798E9B63B}" dt="2021-11-09T11:55:58.513" v="3125" actId="20577"/>
          <ac:spMkLst>
            <pc:docMk/>
            <pc:sldMk cId="1285447862" sldId="1176"/>
            <ac:spMk id="7" creationId="{18B421C0-E32C-474F-ABDC-BF02FAEDAF45}"/>
          </ac:spMkLst>
        </pc:spChg>
        <pc:spChg chg="add del mod">
          <ac:chgData name="Mohammad Farsi" userId="614a533e-7b1e-4c3d-9aa5-ffaf2d29009e" providerId="ADAL" clId="{4A6D0EE8-31BA-4ABB-A544-02D798E9B63B}" dt="2021-11-09T11:55:52.745" v="3113"/>
          <ac:spMkLst>
            <pc:docMk/>
            <pc:sldMk cId="1285447862" sldId="1176"/>
            <ac:spMk id="59" creationId="{1E947740-1250-42B6-BF8C-7AF2E584AFE8}"/>
          </ac:spMkLst>
        </pc:spChg>
        <pc:spChg chg="del">
          <ac:chgData name="Mohammad Farsi" userId="614a533e-7b1e-4c3d-9aa5-ffaf2d29009e" providerId="ADAL" clId="{4A6D0EE8-31BA-4ABB-A544-02D798E9B63B}" dt="2021-11-09T10:30:40.148" v="2652" actId="478"/>
          <ac:spMkLst>
            <pc:docMk/>
            <pc:sldMk cId="1285447862" sldId="1176"/>
            <ac:spMk id="76" creationId="{562A4CE8-EC4B-411D-ADF6-36120914FB0A}"/>
          </ac:spMkLst>
        </pc:spChg>
        <pc:spChg chg="del">
          <ac:chgData name="Mohammad Farsi" userId="614a533e-7b1e-4c3d-9aa5-ffaf2d29009e" providerId="ADAL" clId="{4A6D0EE8-31BA-4ABB-A544-02D798E9B63B}" dt="2021-11-09T10:30:40.148" v="2652" actId="478"/>
          <ac:spMkLst>
            <pc:docMk/>
            <pc:sldMk cId="1285447862" sldId="1176"/>
            <ac:spMk id="105" creationId="{AF5C702B-F6D1-4C05-AE96-2A5F916CA94B}"/>
          </ac:spMkLst>
        </pc:spChg>
        <pc:spChg chg="del">
          <ac:chgData name="Mohammad Farsi" userId="614a533e-7b1e-4c3d-9aa5-ffaf2d29009e" providerId="ADAL" clId="{4A6D0EE8-31BA-4ABB-A544-02D798E9B63B}" dt="2021-11-09T10:30:47.716" v="2659" actId="478"/>
          <ac:spMkLst>
            <pc:docMk/>
            <pc:sldMk cId="1285447862" sldId="1176"/>
            <ac:spMk id="112" creationId="{DE022B2D-7CB8-4BE2-A8CF-C6CE8EF5E585}"/>
          </ac:spMkLst>
        </pc:spChg>
        <pc:grpChg chg="del">
          <ac:chgData name="Mohammad Farsi" userId="614a533e-7b1e-4c3d-9aa5-ffaf2d29009e" providerId="ADAL" clId="{4A6D0EE8-31BA-4ABB-A544-02D798E9B63B}" dt="2021-11-09T10:30:43.436" v="2655" actId="478"/>
          <ac:grpSpMkLst>
            <pc:docMk/>
            <pc:sldMk cId="1285447862" sldId="1176"/>
            <ac:grpSpMk id="53" creationId="{36656A7B-2234-496E-A65C-9592C7A6D712}"/>
          </ac:grpSpMkLst>
        </pc:grpChg>
        <pc:grpChg chg="del">
          <ac:chgData name="Mohammad Farsi" userId="614a533e-7b1e-4c3d-9aa5-ffaf2d29009e" providerId="ADAL" clId="{4A6D0EE8-31BA-4ABB-A544-02D798E9B63B}" dt="2021-11-09T10:30:46.849" v="2658" actId="478"/>
          <ac:grpSpMkLst>
            <pc:docMk/>
            <pc:sldMk cId="1285447862" sldId="1176"/>
            <ac:grpSpMk id="65" creationId="{CFC30DFE-E8D4-4891-BD5C-1A5C074C9A0E}"/>
          </ac:grpSpMkLst>
        </pc:grpChg>
        <pc:grpChg chg="del">
          <ac:chgData name="Mohammad Farsi" userId="614a533e-7b1e-4c3d-9aa5-ffaf2d29009e" providerId="ADAL" clId="{4A6D0EE8-31BA-4ABB-A544-02D798E9B63B}" dt="2021-11-09T10:30:45.850" v="2657" actId="478"/>
          <ac:grpSpMkLst>
            <pc:docMk/>
            <pc:sldMk cId="1285447862" sldId="1176"/>
            <ac:grpSpMk id="83" creationId="{5333C94B-CBE9-484F-A2E5-DD83DB2A9FAE}"/>
          </ac:grpSpMkLst>
        </pc:grpChg>
        <pc:grpChg chg="del">
          <ac:chgData name="Mohammad Farsi" userId="614a533e-7b1e-4c3d-9aa5-ffaf2d29009e" providerId="ADAL" clId="{4A6D0EE8-31BA-4ABB-A544-02D798E9B63B}" dt="2021-11-09T10:30:40.148" v="2652" actId="478"/>
          <ac:grpSpMkLst>
            <pc:docMk/>
            <pc:sldMk cId="1285447862" sldId="1176"/>
            <ac:grpSpMk id="89" creationId="{A51F1E19-8ADB-4342-9343-E84DF5E245F4}"/>
          </ac:grpSpMkLst>
        </pc:grpChg>
        <pc:grpChg chg="del">
          <ac:chgData name="Mohammad Farsi" userId="614a533e-7b1e-4c3d-9aa5-ffaf2d29009e" providerId="ADAL" clId="{4A6D0EE8-31BA-4ABB-A544-02D798E9B63B}" dt="2021-11-09T10:30:40.148" v="2652" actId="478"/>
          <ac:grpSpMkLst>
            <pc:docMk/>
            <pc:sldMk cId="1285447862" sldId="1176"/>
            <ac:grpSpMk id="92" creationId="{7E34AE86-3B38-40DB-9FD4-AEB72549B86D}"/>
          </ac:grpSpMkLst>
        </pc:grpChg>
        <pc:cxnChg chg="mod">
          <ac:chgData name="Mohammad Farsi" userId="614a533e-7b1e-4c3d-9aa5-ffaf2d29009e" providerId="ADAL" clId="{4A6D0EE8-31BA-4ABB-A544-02D798E9B63B}" dt="2021-11-09T10:30:43.436" v="2655" actId="478"/>
          <ac:cxnSpMkLst>
            <pc:docMk/>
            <pc:sldMk cId="1285447862" sldId="1176"/>
            <ac:cxnSpMk id="43" creationId="{6EBA5E6C-6A6F-48BA-9606-5EF851971A05}"/>
          </ac:cxnSpMkLst>
        </pc:cxnChg>
        <pc:cxnChg chg="mod">
          <ac:chgData name="Mohammad Farsi" userId="614a533e-7b1e-4c3d-9aa5-ffaf2d29009e" providerId="ADAL" clId="{4A6D0EE8-31BA-4ABB-A544-02D798E9B63B}" dt="2021-11-09T10:30:43.436" v="2655" actId="478"/>
          <ac:cxnSpMkLst>
            <pc:docMk/>
            <pc:sldMk cId="1285447862" sldId="1176"/>
            <ac:cxnSpMk id="49" creationId="{C99DD814-6F4C-43D4-9019-61DAE7B71B63}"/>
          </ac:cxnSpMkLst>
        </pc:cxnChg>
        <pc:cxnChg chg="del">
          <ac:chgData name="Mohammad Farsi" userId="614a533e-7b1e-4c3d-9aa5-ffaf2d29009e" providerId="ADAL" clId="{4A6D0EE8-31BA-4ABB-A544-02D798E9B63B}" dt="2021-11-09T10:30:42.282" v="2654" actId="478"/>
          <ac:cxnSpMkLst>
            <pc:docMk/>
            <pc:sldMk cId="1285447862" sldId="1176"/>
            <ac:cxnSpMk id="72" creationId="{B807EE45-3251-4A93-8A49-E01117146D30}"/>
          </ac:cxnSpMkLst>
        </pc:cxnChg>
        <pc:cxnChg chg="del mod">
          <ac:chgData name="Mohammad Farsi" userId="614a533e-7b1e-4c3d-9aa5-ffaf2d29009e" providerId="ADAL" clId="{4A6D0EE8-31BA-4ABB-A544-02D798E9B63B}" dt="2021-11-09T10:30:41.563" v="2653" actId="478"/>
          <ac:cxnSpMkLst>
            <pc:docMk/>
            <pc:sldMk cId="1285447862" sldId="1176"/>
            <ac:cxnSpMk id="73" creationId="{EF2C08B8-F401-42CD-B008-25773D0AA97E}"/>
          </ac:cxnSpMkLst>
        </pc:cxnChg>
        <pc:cxnChg chg="del">
          <ac:chgData name="Mohammad Farsi" userId="614a533e-7b1e-4c3d-9aa5-ffaf2d29009e" providerId="ADAL" clId="{4A6D0EE8-31BA-4ABB-A544-02D798E9B63B}" dt="2021-11-09T10:30:40.148" v="2652" actId="478"/>
          <ac:cxnSpMkLst>
            <pc:docMk/>
            <pc:sldMk cId="1285447862" sldId="1176"/>
            <ac:cxnSpMk id="74" creationId="{C04449E3-1655-4D70-BFA2-4DDB3E7F3174}"/>
          </ac:cxnSpMkLst>
        </pc:cxnChg>
        <pc:cxnChg chg="del">
          <ac:chgData name="Mohammad Farsi" userId="614a533e-7b1e-4c3d-9aa5-ffaf2d29009e" providerId="ADAL" clId="{4A6D0EE8-31BA-4ABB-A544-02D798E9B63B}" dt="2021-11-09T10:30:40.148" v="2652" actId="478"/>
          <ac:cxnSpMkLst>
            <pc:docMk/>
            <pc:sldMk cId="1285447862" sldId="1176"/>
            <ac:cxnSpMk id="75" creationId="{C7B2414A-8BFB-4B0F-B2F7-8B13C725052B}"/>
          </ac:cxnSpMkLst>
        </pc:cxnChg>
        <pc:cxnChg chg="del">
          <ac:chgData name="Mohammad Farsi" userId="614a533e-7b1e-4c3d-9aa5-ffaf2d29009e" providerId="ADAL" clId="{4A6D0EE8-31BA-4ABB-A544-02D798E9B63B}" dt="2021-11-09T10:30:45.210" v="2656" actId="478"/>
          <ac:cxnSpMkLst>
            <pc:docMk/>
            <pc:sldMk cId="1285447862" sldId="1176"/>
            <ac:cxnSpMk id="86" creationId="{1BDB5C6B-2723-44FE-9151-878EAD78A4A0}"/>
          </ac:cxnSpMkLst>
        </pc:cxnChg>
        <pc:cxnChg chg="del">
          <ac:chgData name="Mohammad Farsi" userId="614a533e-7b1e-4c3d-9aa5-ffaf2d29009e" providerId="ADAL" clId="{4A6D0EE8-31BA-4ABB-A544-02D798E9B63B}" dt="2021-11-09T10:30:48.394" v="2660" actId="478"/>
          <ac:cxnSpMkLst>
            <pc:docMk/>
            <pc:sldMk cId="1285447862" sldId="1176"/>
            <ac:cxnSpMk id="95" creationId="{2705FFCD-7907-4678-ADE3-E0D5EAB1E905}"/>
          </ac:cxnSpMkLst>
        </pc:cxnChg>
        <pc:cxnChg chg="del mod">
          <ac:chgData name="Mohammad Farsi" userId="614a533e-7b1e-4c3d-9aa5-ffaf2d29009e" providerId="ADAL" clId="{4A6D0EE8-31BA-4ABB-A544-02D798E9B63B}" dt="2021-11-09T10:30:40.148" v="2652" actId="478"/>
          <ac:cxnSpMkLst>
            <pc:docMk/>
            <pc:sldMk cId="1285447862" sldId="1176"/>
            <ac:cxnSpMk id="97" creationId="{8D67B128-B307-43F2-AB28-18AC9AD06A01}"/>
          </ac:cxnSpMkLst>
        </pc:cxnChg>
        <pc:cxnChg chg="del">
          <ac:chgData name="Mohammad Farsi" userId="614a533e-7b1e-4c3d-9aa5-ffaf2d29009e" providerId="ADAL" clId="{4A6D0EE8-31BA-4ABB-A544-02D798E9B63B}" dt="2021-11-09T10:30:40.148" v="2652" actId="478"/>
          <ac:cxnSpMkLst>
            <pc:docMk/>
            <pc:sldMk cId="1285447862" sldId="1176"/>
            <ac:cxnSpMk id="104" creationId="{8A65FE98-A65C-4351-8076-98C0BBB419DD}"/>
          </ac:cxnSpMkLst>
        </pc:cxnChg>
        <pc:cxnChg chg="del">
          <ac:chgData name="Mohammad Farsi" userId="614a533e-7b1e-4c3d-9aa5-ffaf2d29009e" providerId="ADAL" clId="{4A6D0EE8-31BA-4ABB-A544-02D798E9B63B}" dt="2021-11-09T10:30:40.148" v="2652" actId="478"/>
          <ac:cxnSpMkLst>
            <pc:docMk/>
            <pc:sldMk cId="1285447862" sldId="1176"/>
            <ac:cxnSpMk id="108" creationId="{B6FD08B2-7213-4C84-A3C7-E0FAEDA6292E}"/>
          </ac:cxnSpMkLst>
        </pc:cxnChg>
        <pc:cxnChg chg="del">
          <ac:chgData name="Mohammad Farsi" userId="614a533e-7b1e-4c3d-9aa5-ffaf2d29009e" providerId="ADAL" clId="{4A6D0EE8-31BA-4ABB-A544-02D798E9B63B}" dt="2021-11-09T10:30:40.148" v="2652" actId="478"/>
          <ac:cxnSpMkLst>
            <pc:docMk/>
            <pc:sldMk cId="1285447862" sldId="1176"/>
            <ac:cxnSpMk id="109" creationId="{A688458F-2E1D-4FB9-85AF-85904D793C53}"/>
          </ac:cxnSpMkLst>
        </pc:cxnChg>
        <pc:cxnChg chg="del">
          <ac:chgData name="Mohammad Farsi" userId="614a533e-7b1e-4c3d-9aa5-ffaf2d29009e" providerId="ADAL" clId="{4A6D0EE8-31BA-4ABB-A544-02D798E9B63B}" dt="2021-11-09T10:30:40.148" v="2652" actId="478"/>
          <ac:cxnSpMkLst>
            <pc:docMk/>
            <pc:sldMk cId="1285447862" sldId="1176"/>
            <ac:cxnSpMk id="110" creationId="{86F69F21-84F4-4D0A-8567-012BFA7D6D31}"/>
          </ac:cxnSpMkLst>
        </pc:cxnChg>
        <pc:cxnChg chg="del">
          <ac:chgData name="Mohammad Farsi" userId="614a533e-7b1e-4c3d-9aa5-ffaf2d29009e" providerId="ADAL" clId="{4A6D0EE8-31BA-4ABB-A544-02D798E9B63B}" dt="2021-11-09T10:30:40.148" v="2652" actId="478"/>
          <ac:cxnSpMkLst>
            <pc:docMk/>
            <pc:sldMk cId="1285447862" sldId="1176"/>
            <ac:cxnSpMk id="111" creationId="{0743D243-9EF8-4010-AC23-C9C653FAE0A5}"/>
          </ac:cxnSpMkLst>
        </pc:cxnChg>
      </pc:sldChg>
      <pc:sldChg chg="addSp delSp modSp add mod">
        <pc:chgData name="Mohammad Farsi" userId="614a533e-7b1e-4c3d-9aa5-ffaf2d29009e" providerId="ADAL" clId="{4A6D0EE8-31BA-4ABB-A544-02D798E9B63B}" dt="2021-11-10T11:59:50.277" v="3449" actId="108"/>
        <pc:sldMkLst>
          <pc:docMk/>
          <pc:sldMk cId="2192422822" sldId="1177"/>
        </pc:sldMkLst>
        <pc:spChg chg="mod">
          <ac:chgData name="Mohammad Farsi" userId="614a533e-7b1e-4c3d-9aa5-ffaf2d29009e" providerId="ADAL" clId="{4A6D0EE8-31BA-4ABB-A544-02D798E9B63B}" dt="2021-11-10T11:59:50.277" v="3449" actId="108"/>
          <ac:spMkLst>
            <pc:docMk/>
            <pc:sldMk cId="2192422822" sldId="1177"/>
            <ac:spMk id="2" creationId="{00796E3B-3CE8-4658-9D9A-B598D15DB39B}"/>
          </ac:spMkLst>
        </pc:spChg>
        <pc:spChg chg="mod topLvl">
          <ac:chgData name="Mohammad Farsi" userId="614a533e-7b1e-4c3d-9aa5-ffaf2d29009e" providerId="ADAL" clId="{4A6D0EE8-31BA-4ABB-A544-02D798E9B63B}" dt="2021-11-09T10:43:46.498" v="2804" actId="165"/>
          <ac:spMkLst>
            <pc:docMk/>
            <pc:sldMk cId="2192422822" sldId="1177"/>
            <ac:spMk id="50" creationId="{B8857DCB-7F4F-4514-8043-DB6639FC514F}"/>
          </ac:spMkLst>
        </pc:spChg>
        <pc:spChg chg="mod">
          <ac:chgData name="Mohammad Farsi" userId="614a533e-7b1e-4c3d-9aa5-ffaf2d29009e" providerId="ADAL" clId="{4A6D0EE8-31BA-4ABB-A544-02D798E9B63B}" dt="2021-11-09T10:42:56.333" v="2796" actId="165"/>
          <ac:spMkLst>
            <pc:docMk/>
            <pc:sldMk cId="2192422822" sldId="1177"/>
            <ac:spMk id="64" creationId="{64FEE585-A040-452C-A464-5C5DD4DFCAB0}"/>
          </ac:spMkLst>
        </pc:spChg>
        <pc:spChg chg="mod topLvl">
          <ac:chgData name="Mohammad Farsi" userId="614a533e-7b1e-4c3d-9aa5-ffaf2d29009e" providerId="ADAL" clId="{4A6D0EE8-31BA-4ABB-A544-02D798E9B63B}" dt="2021-11-09T10:42:56.333" v="2796" actId="165"/>
          <ac:spMkLst>
            <pc:docMk/>
            <pc:sldMk cId="2192422822" sldId="1177"/>
            <ac:spMk id="76" creationId="{562A4CE8-EC4B-411D-ADF6-36120914FB0A}"/>
          </ac:spMkLst>
        </pc:spChg>
        <pc:spChg chg="add del mod">
          <ac:chgData name="Mohammad Farsi" userId="614a533e-7b1e-4c3d-9aa5-ffaf2d29009e" providerId="ADAL" clId="{4A6D0EE8-31BA-4ABB-A544-02D798E9B63B}" dt="2021-11-09T11:57:03.242" v="3132" actId="478"/>
          <ac:spMkLst>
            <pc:docMk/>
            <pc:sldMk cId="2192422822" sldId="1177"/>
            <ac:spMk id="82" creationId="{3E9B5FDD-40A6-4E6C-BFAA-5986F4FF7E97}"/>
          </ac:spMkLst>
        </pc:spChg>
        <pc:spChg chg="mod">
          <ac:chgData name="Mohammad Farsi" userId="614a533e-7b1e-4c3d-9aa5-ffaf2d29009e" providerId="ADAL" clId="{4A6D0EE8-31BA-4ABB-A544-02D798E9B63B}" dt="2021-11-09T10:39:43.444" v="2764" actId="165"/>
          <ac:spMkLst>
            <pc:docMk/>
            <pc:sldMk cId="2192422822" sldId="1177"/>
            <ac:spMk id="85" creationId="{3458BD0C-14B0-462F-874E-B62C419CB439}"/>
          </ac:spMkLst>
        </pc:spChg>
        <pc:spChg chg="add del mod">
          <ac:chgData name="Mohammad Farsi" userId="614a533e-7b1e-4c3d-9aa5-ffaf2d29009e" providerId="ADAL" clId="{4A6D0EE8-31BA-4ABB-A544-02D798E9B63B}" dt="2021-11-09T11:57:03.242" v="3132" actId="478"/>
          <ac:spMkLst>
            <pc:docMk/>
            <pc:sldMk cId="2192422822" sldId="1177"/>
            <ac:spMk id="87" creationId="{C5E27F3B-9BB4-4CE6-BAE5-9655F487357D}"/>
          </ac:spMkLst>
        </pc:spChg>
        <pc:spChg chg="add mod">
          <ac:chgData name="Mohammad Farsi" userId="614a533e-7b1e-4c3d-9aa5-ffaf2d29009e" providerId="ADAL" clId="{4A6D0EE8-31BA-4ABB-A544-02D798E9B63B}" dt="2021-11-09T11:57:04.121" v="3133"/>
          <ac:spMkLst>
            <pc:docMk/>
            <pc:sldMk cId="2192422822" sldId="1177"/>
            <ac:spMk id="88" creationId="{2891555C-29F3-4B37-A9A5-A27BD5AB9766}"/>
          </ac:spMkLst>
        </pc:spChg>
        <pc:spChg chg="mod">
          <ac:chgData name="Mohammad Farsi" userId="614a533e-7b1e-4c3d-9aa5-ffaf2d29009e" providerId="ADAL" clId="{4A6D0EE8-31BA-4ABB-A544-02D798E9B63B}" dt="2021-11-09T10:39:43.444" v="2764" actId="165"/>
          <ac:spMkLst>
            <pc:docMk/>
            <pc:sldMk cId="2192422822" sldId="1177"/>
            <ac:spMk id="91" creationId="{6ADB62D0-656D-4651-866F-B11C31127930}"/>
          </ac:spMkLst>
        </pc:spChg>
        <pc:spChg chg="mod">
          <ac:chgData name="Mohammad Farsi" userId="614a533e-7b1e-4c3d-9aa5-ffaf2d29009e" providerId="ADAL" clId="{4A6D0EE8-31BA-4ABB-A544-02D798E9B63B}" dt="2021-11-09T10:39:43.444" v="2764" actId="165"/>
          <ac:spMkLst>
            <pc:docMk/>
            <pc:sldMk cId="2192422822" sldId="1177"/>
            <ac:spMk id="94" creationId="{DB325EAE-049B-47B1-9DE8-C6E190CBC3B0}"/>
          </ac:spMkLst>
        </pc:spChg>
        <pc:spChg chg="add mod">
          <ac:chgData name="Mohammad Farsi" userId="614a533e-7b1e-4c3d-9aa5-ffaf2d29009e" providerId="ADAL" clId="{4A6D0EE8-31BA-4ABB-A544-02D798E9B63B}" dt="2021-11-09T11:57:04.121" v="3133"/>
          <ac:spMkLst>
            <pc:docMk/>
            <pc:sldMk cId="2192422822" sldId="1177"/>
            <ac:spMk id="96" creationId="{E42CF0CB-FA6D-4AC6-9468-331B1B17BEE3}"/>
          </ac:spMkLst>
        </pc:spChg>
        <pc:spChg chg="mod topLvl">
          <ac:chgData name="Mohammad Farsi" userId="614a533e-7b1e-4c3d-9aa5-ffaf2d29009e" providerId="ADAL" clId="{4A6D0EE8-31BA-4ABB-A544-02D798E9B63B}" dt="2021-11-09T10:39:29.010" v="2763" actId="165"/>
          <ac:spMkLst>
            <pc:docMk/>
            <pc:sldMk cId="2192422822" sldId="1177"/>
            <ac:spMk id="105" creationId="{AF5C702B-F6D1-4C05-AE96-2A5F916CA94B}"/>
          </ac:spMkLst>
        </pc:spChg>
        <pc:spChg chg="mod topLvl">
          <ac:chgData name="Mohammad Farsi" userId="614a533e-7b1e-4c3d-9aa5-ffaf2d29009e" providerId="ADAL" clId="{4A6D0EE8-31BA-4ABB-A544-02D798E9B63B}" dt="2021-11-09T10:39:19.670" v="2762" actId="165"/>
          <ac:spMkLst>
            <pc:docMk/>
            <pc:sldMk cId="2192422822" sldId="1177"/>
            <ac:spMk id="112" creationId="{DE022B2D-7CB8-4BE2-A8CF-C6CE8EF5E585}"/>
          </ac:spMkLst>
        </pc:spChg>
        <pc:grpChg chg="add del mod topLvl">
          <ac:chgData name="Mohammad Farsi" userId="614a533e-7b1e-4c3d-9aa5-ffaf2d29009e" providerId="ADAL" clId="{4A6D0EE8-31BA-4ABB-A544-02D798E9B63B}" dt="2021-11-09T10:39:43.444" v="2764" actId="165"/>
          <ac:grpSpMkLst>
            <pc:docMk/>
            <pc:sldMk cId="2192422822" sldId="1177"/>
            <ac:grpSpMk id="6" creationId="{8DA4D35D-67B2-4684-9D97-54DEF0B94690}"/>
          </ac:grpSpMkLst>
        </pc:grpChg>
        <pc:grpChg chg="add del mod">
          <ac:chgData name="Mohammad Farsi" userId="614a533e-7b1e-4c3d-9aa5-ffaf2d29009e" providerId="ADAL" clId="{4A6D0EE8-31BA-4ABB-A544-02D798E9B63B}" dt="2021-11-09T10:39:29.010" v="2763" actId="165"/>
          <ac:grpSpMkLst>
            <pc:docMk/>
            <pc:sldMk cId="2192422822" sldId="1177"/>
            <ac:grpSpMk id="7" creationId="{6051D4A3-8D17-47E6-AE86-18D358527434}"/>
          </ac:grpSpMkLst>
        </pc:grpChg>
        <pc:grpChg chg="add del mod">
          <ac:chgData name="Mohammad Farsi" userId="614a533e-7b1e-4c3d-9aa5-ffaf2d29009e" providerId="ADAL" clId="{4A6D0EE8-31BA-4ABB-A544-02D798E9B63B}" dt="2021-11-09T10:42:56.333" v="2796" actId="165"/>
          <ac:grpSpMkLst>
            <pc:docMk/>
            <pc:sldMk cId="2192422822" sldId="1177"/>
            <ac:grpSpMk id="8" creationId="{B189BE33-FC2A-40F0-AD95-76799C8DECE2}"/>
          </ac:grpSpMkLst>
        </pc:grpChg>
        <pc:grpChg chg="add del mod">
          <ac:chgData name="Mohammad Farsi" userId="614a533e-7b1e-4c3d-9aa5-ffaf2d29009e" providerId="ADAL" clId="{4A6D0EE8-31BA-4ABB-A544-02D798E9B63B}" dt="2021-11-09T10:39:19.670" v="2762" actId="165"/>
          <ac:grpSpMkLst>
            <pc:docMk/>
            <pc:sldMk cId="2192422822" sldId="1177"/>
            <ac:grpSpMk id="9" creationId="{F8B4A7DE-A547-4C3F-84D7-AABB6867F83D}"/>
          </ac:grpSpMkLst>
        </pc:grpChg>
        <pc:grpChg chg="add mod">
          <ac:chgData name="Mohammad Farsi" userId="614a533e-7b1e-4c3d-9aa5-ffaf2d29009e" providerId="ADAL" clId="{4A6D0EE8-31BA-4ABB-A544-02D798E9B63B}" dt="2021-11-09T10:44:17.949" v="2808" actId="164"/>
          <ac:grpSpMkLst>
            <pc:docMk/>
            <pc:sldMk cId="2192422822" sldId="1177"/>
            <ac:grpSpMk id="33" creationId="{E1D57A39-9C6E-40C2-8F20-1508A41772E9}"/>
          </ac:grpSpMkLst>
        </pc:grpChg>
        <pc:grpChg chg="add mod">
          <ac:chgData name="Mohammad Farsi" userId="614a533e-7b1e-4c3d-9aa5-ffaf2d29009e" providerId="ADAL" clId="{4A6D0EE8-31BA-4ABB-A544-02D798E9B63B}" dt="2021-11-09T10:44:17.949" v="2808" actId="164"/>
          <ac:grpSpMkLst>
            <pc:docMk/>
            <pc:sldMk cId="2192422822" sldId="1177"/>
            <ac:grpSpMk id="45" creationId="{2A03131E-6DA6-4484-A3F7-BE0EE0A4D37A}"/>
          </ac:grpSpMkLst>
        </pc:grpChg>
        <pc:grpChg chg="del">
          <ac:chgData name="Mohammad Farsi" userId="614a533e-7b1e-4c3d-9aa5-ffaf2d29009e" providerId="ADAL" clId="{4A6D0EE8-31BA-4ABB-A544-02D798E9B63B}" dt="2021-11-09T10:43:46.498" v="2804" actId="165"/>
          <ac:grpSpMkLst>
            <pc:docMk/>
            <pc:sldMk cId="2192422822" sldId="1177"/>
            <ac:grpSpMk id="53" creationId="{36656A7B-2234-496E-A65C-9592C7A6D712}"/>
          </ac:grpSpMkLst>
        </pc:grpChg>
        <pc:grpChg chg="mod topLvl">
          <ac:chgData name="Mohammad Farsi" userId="614a533e-7b1e-4c3d-9aa5-ffaf2d29009e" providerId="ADAL" clId="{4A6D0EE8-31BA-4ABB-A544-02D798E9B63B}" dt="2021-11-09T10:42:56.333" v="2796" actId="165"/>
          <ac:grpSpMkLst>
            <pc:docMk/>
            <pc:sldMk cId="2192422822" sldId="1177"/>
            <ac:grpSpMk id="65" creationId="{CFC30DFE-E8D4-4891-BD5C-1A5C074C9A0E}"/>
          </ac:grpSpMkLst>
        </pc:grpChg>
        <pc:grpChg chg="mod topLvl">
          <ac:chgData name="Mohammad Farsi" userId="614a533e-7b1e-4c3d-9aa5-ffaf2d29009e" providerId="ADAL" clId="{4A6D0EE8-31BA-4ABB-A544-02D798E9B63B}" dt="2021-11-09T10:39:43.444" v="2764" actId="165"/>
          <ac:grpSpMkLst>
            <pc:docMk/>
            <pc:sldMk cId="2192422822" sldId="1177"/>
            <ac:grpSpMk id="83" creationId="{5333C94B-CBE9-484F-A2E5-DD83DB2A9FAE}"/>
          </ac:grpSpMkLst>
        </pc:grpChg>
        <pc:grpChg chg="mod topLvl">
          <ac:chgData name="Mohammad Farsi" userId="614a533e-7b1e-4c3d-9aa5-ffaf2d29009e" providerId="ADAL" clId="{4A6D0EE8-31BA-4ABB-A544-02D798E9B63B}" dt="2021-11-09T10:39:43.444" v="2764" actId="165"/>
          <ac:grpSpMkLst>
            <pc:docMk/>
            <pc:sldMk cId="2192422822" sldId="1177"/>
            <ac:grpSpMk id="89" creationId="{A51F1E19-8ADB-4342-9343-E84DF5E245F4}"/>
          </ac:grpSpMkLst>
        </pc:grpChg>
        <pc:grpChg chg="mod topLvl">
          <ac:chgData name="Mohammad Farsi" userId="614a533e-7b1e-4c3d-9aa5-ffaf2d29009e" providerId="ADAL" clId="{4A6D0EE8-31BA-4ABB-A544-02D798E9B63B}" dt="2021-11-09T10:39:43.444" v="2764" actId="165"/>
          <ac:grpSpMkLst>
            <pc:docMk/>
            <pc:sldMk cId="2192422822" sldId="1177"/>
            <ac:grpSpMk id="92" creationId="{7E34AE86-3B38-40DB-9FD4-AEB72549B86D}"/>
          </ac:grpSpMkLst>
        </pc:grpChg>
        <pc:cxnChg chg="add mod">
          <ac:chgData name="Mohammad Farsi" userId="614a533e-7b1e-4c3d-9aa5-ffaf2d29009e" providerId="ADAL" clId="{4A6D0EE8-31BA-4ABB-A544-02D798E9B63B}" dt="2021-11-09T10:39:06.905" v="2761" actId="1076"/>
          <ac:cxnSpMkLst>
            <pc:docMk/>
            <pc:sldMk cId="2192422822" sldId="1177"/>
            <ac:cxnSpMk id="11" creationId="{FB47D129-AED4-4574-9CF0-D59AB6D51DCD}"/>
          </ac:cxnSpMkLst>
        </pc:cxnChg>
        <pc:cxnChg chg="mod topLvl">
          <ac:chgData name="Mohammad Farsi" userId="614a533e-7b1e-4c3d-9aa5-ffaf2d29009e" providerId="ADAL" clId="{4A6D0EE8-31BA-4ABB-A544-02D798E9B63B}" dt="2021-11-09T10:43:46.498" v="2804" actId="165"/>
          <ac:cxnSpMkLst>
            <pc:docMk/>
            <pc:sldMk cId="2192422822" sldId="1177"/>
            <ac:cxnSpMk id="27" creationId="{5595C835-19A8-4027-BE64-386AC417E316}"/>
          </ac:cxnSpMkLst>
        </pc:cxnChg>
        <pc:cxnChg chg="mod">
          <ac:chgData name="Mohammad Farsi" userId="614a533e-7b1e-4c3d-9aa5-ffaf2d29009e" providerId="ADAL" clId="{4A6D0EE8-31BA-4ABB-A544-02D798E9B63B}" dt="2021-11-09T10:42:56.333" v="2796" actId="165"/>
          <ac:cxnSpMkLst>
            <pc:docMk/>
            <pc:sldMk cId="2192422822" sldId="1177"/>
            <ac:cxnSpMk id="39" creationId="{E0D9FFA7-0B10-4654-AE02-BD2B2DAE558C}"/>
          </ac:cxnSpMkLst>
        </pc:cxnChg>
        <pc:cxnChg chg="mod topLvl">
          <ac:chgData name="Mohammad Farsi" userId="614a533e-7b1e-4c3d-9aa5-ffaf2d29009e" providerId="ADAL" clId="{4A6D0EE8-31BA-4ABB-A544-02D798E9B63B}" dt="2021-11-09T10:44:05.362" v="2806" actId="1582"/>
          <ac:cxnSpMkLst>
            <pc:docMk/>
            <pc:sldMk cId="2192422822" sldId="1177"/>
            <ac:cxnSpMk id="41" creationId="{926BD20F-3931-430F-9178-81C81C640D7A}"/>
          </ac:cxnSpMkLst>
        </pc:cxnChg>
        <pc:cxnChg chg="mod topLvl">
          <ac:chgData name="Mohammad Farsi" userId="614a533e-7b1e-4c3d-9aa5-ffaf2d29009e" providerId="ADAL" clId="{4A6D0EE8-31BA-4ABB-A544-02D798E9B63B}" dt="2021-11-09T10:44:05.362" v="2806" actId="1582"/>
          <ac:cxnSpMkLst>
            <pc:docMk/>
            <pc:sldMk cId="2192422822" sldId="1177"/>
            <ac:cxnSpMk id="43" creationId="{6EBA5E6C-6A6F-48BA-9606-5EF851971A05}"/>
          </ac:cxnSpMkLst>
        </pc:cxnChg>
        <pc:cxnChg chg="mod topLvl">
          <ac:chgData name="Mohammad Farsi" userId="614a533e-7b1e-4c3d-9aa5-ffaf2d29009e" providerId="ADAL" clId="{4A6D0EE8-31BA-4ABB-A544-02D798E9B63B}" dt="2021-11-09T10:43:46.498" v="2804" actId="165"/>
          <ac:cxnSpMkLst>
            <pc:docMk/>
            <pc:sldMk cId="2192422822" sldId="1177"/>
            <ac:cxnSpMk id="49" creationId="{C99DD814-6F4C-43D4-9019-61DAE7B71B63}"/>
          </ac:cxnSpMkLst>
        </pc:cxnChg>
        <pc:cxnChg chg="add mod">
          <ac:chgData name="Mohammad Farsi" userId="614a533e-7b1e-4c3d-9aa5-ffaf2d29009e" providerId="ADAL" clId="{4A6D0EE8-31BA-4ABB-A544-02D798E9B63B}" dt="2021-11-09T10:39:06.905" v="2761" actId="1076"/>
          <ac:cxnSpMkLst>
            <pc:docMk/>
            <pc:sldMk cId="2192422822" sldId="1177"/>
            <ac:cxnSpMk id="63" creationId="{7BB5AD64-8CCF-4B5B-99E2-84C0E6B5D5CF}"/>
          </ac:cxnSpMkLst>
        </pc:cxnChg>
        <pc:cxnChg chg="add mod">
          <ac:chgData name="Mohammad Farsi" userId="614a533e-7b1e-4c3d-9aa5-ffaf2d29009e" providerId="ADAL" clId="{4A6D0EE8-31BA-4ABB-A544-02D798E9B63B}" dt="2021-11-09T10:40:20.624" v="2773" actId="14100"/>
          <ac:cxnSpMkLst>
            <pc:docMk/>
            <pc:sldMk cId="2192422822" sldId="1177"/>
            <ac:cxnSpMk id="67" creationId="{746D732A-45DF-4426-AD07-D0DB00BC35E3}"/>
          </ac:cxnSpMkLst>
        </pc:cxnChg>
        <pc:cxnChg chg="mod topLvl">
          <ac:chgData name="Mohammad Farsi" userId="614a533e-7b1e-4c3d-9aa5-ffaf2d29009e" providerId="ADAL" clId="{4A6D0EE8-31BA-4ABB-A544-02D798E9B63B}" dt="2021-11-09T10:44:23.754" v="2809" actId="1582"/>
          <ac:cxnSpMkLst>
            <pc:docMk/>
            <pc:sldMk cId="2192422822" sldId="1177"/>
            <ac:cxnSpMk id="72" creationId="{B807EE45-3251-4A93-8A49-E01117146D30}"/>
          </ac:cxnSpMkLst>
        </pc:cxnChg>
        <pc:cxnChg chg="mod topLvl">
          <ac:chgData name="Mohammad Farsi" userId="614a533e-7b1e-4c3d-9aa5-ffaf2d29009e" providerId="ADAL" clId="{4A6D0EE8-31BA-4ABB-A544-02D798E9B63B}" dt="2021-11-09T10:42:56.333" v="2796" actId="165"/>
          <ac:cxnSpMkLst>
            <pc:docMk/>
            <pc:sldMk cId="2192422822" sldId="1177"/>
            <ac:cxnSpMk id="73" creationId="{EF2C08B8-F401-42CD-B008-25773D0AA97E}"/>
          </ac:cxnSpMkLst>
        </pc:cxnChg>
        <pc:cxnChg chg="mod topLvl">
          <ac:chgData name="Mohammad Farsi" userId="614a533e-7b1e-4c3d-9aa5-ffaf2d29009e" providerId="ADAL" clId="{4A6D0EE8-31BA-4ABB-A544-02D798E9B63B}" dt="2021-11-09T10:43:27.095" v="2799" actId="14100"/>
          <ac:cxnSpMkLst>
            <pc:docMk/>
            <pc:sldMk cId="2192422822" sldId="1177"/>
            <ac:cxnSpMk id="74" creationId="{C04449E3-1655-4D70-BFA2-4DDB3E7F3174}"/>
          </ac:cxnSpMkLst>
        </pc:cxnChg>
        <pc:cxnChg chg="mod topLvl">
          <ac:chgData name="Mohammad Farsi" userId="614a533e-7b1e-4c3d-9aa5-ffaf2d29009e" providerId="ADAL" clId="{4A6D0EE8-31BA-4ABB-A544-02D798E9B63B}" dt="2021-11-09T10:44:23.754" v="2809" actId="1582"/>
          <ac:cxnSpMkLst>
            <pc:docMk/>
            <pc:sldMk cId="2192422822" sldId="1177"/>
            <ac:cxnSpMk id="75" creationId="{C7B2414A-8BFB-4B0F-B2F7-8B13C725052B}"/>
          </ac:cxnSpMkLst>
        </pc:cxnChg>
        <pc:cxnChg chg="add mod">
          <ac:chgData name="Mohammad Farsi" userId="614a533e-7b1e-4c3d-9aa5-ffaf2d29009e" providerId="ADAL" clId="{4A6D0EE8-31BA-4ABB-A544-02D798E9B63B}" dt="2021-11-09T10:44:23.754" v="2809" actId="1582"/>
          <ac:cxnSpMkLst>
            <pc:docMk/>
            <pc:sldMk cId="2192422822" sldId="1177"/>
            <ac:cxnSpMk id="77" creationId="{9EDE06D9-083A-4D7D-B793-25BE88F1EADE}"/>
          </ac:cxnSpMkLst>
        </pc:cxnChg>
        <pc:cxnChg chg="add mod">
          <ac:chgData name="Mohammad Farsi" userId="614a533e-7b1e-4c3d-9aa5-ffaf2d29009e" providerId="ADAL" clId="{4A6D0EE8-31BA-4ABB-A544-02D798E9B63B}" dt="2021-11-09T10:44:23.754" v="2809" actId="1582"/>
          <ac:cxnSpMkLst>
            <pc:docMk/>
            <pc:sldMk cId="2192422822" sldId="1177"/>
            <ac:cxnSpMk id="79" creationId="{B395CCD6-660B-4D9B-813F-E05E87D76432}"/>
          </ac:cxnSpMkLst>
        </pc:cxnChg>
        <pc:cxnChg chg="mod">
          <ac:chgData name="Mohammad Farsi" userId="614a533e-7b1e-4c3d-9aa5-ffaf2d29009e" providerId="ADAL" clId="{4A6D0EE8-31BA-4ABB-A544-02D798E9B63B}" dt="2021-11-09T10:39:43.444" v="2764" actId="165"/>
          <ac:cxnSpMkLst>
            <pc:docMk/>
            <pc:sldMk cId="2192422822" sldId="1177"/>
            <ac:cxnSpMk id="84" creationId="{059A690B-24E8-4B35-A3CA-19D1A6065B83}"/>
          </ac:cxnSpMkLst>
        </pc:cxnChg>
        <pc:cxnChg chg="mod topLvl">
          <ac:chgData name="Mohammad Farsi" userId="614a533e-7b1e-4c3d-9aa5-ffaf2d29009e" providerId="ADAL" clId="{4A6D0EE8-31BA-4ABB-A544-02D798E9B63B}" dt="2021-11-09T10:39:43.444" v="2764" actId="165"/>
          <ac:cxnSpMkLst>
            <pc:docMk/>
            <pc:sldMk cId="2192422822" sldId="1177"/>
            <ac:cxnSpMk id="86" creationId="{1BDB5C6B-2723-44FE-9151-878EAD78A4A0}"/>
          </ac:cxnSpMkLst>
        </pc:cxnChg>
        <pc:cxnChg chg="mod">
          <ac:chgData name="Mohammad Farsi" userId="614a533e-7b1e-4c3d-9aa5-ffaf2d29009e" providerId="ADAL" clId="{4A6D0EE8-31BA-4ABB-A544-02D798E9B63B}" dt="2021-11-09T10:39:43.444" v="2764" actId="165"/>
          <ac:cxnSpMkLst>
            <pc:docMk/>
            <pc:sldMk cId="2192422822" sldId="1177"/>
            <ac:cxnSpMk id="90" creationId="{03A95D61-4196-4CFE-9E58-B346FFFE9573}"/>
          </ac:cxnSpMkLst>
        </pc:cxnChg>
        <pc:cxnChg chg="mod">
          <ac:chgData name="Mohammad Farsi" userId="614a533e-7b1e-4c3d-9aa5-ffaf2d29009e" providerId="ADAL" clId="{4A6D0EE8-31BA-4ABB-A544-02D798E9B63B}" dt="2021-11-09T10:39:43.444" v="2764" actId="165"/>
          <ac:cxnSpMkLst>
            <pc:docMk/>
            <pc:sldMk cId="2192422822" sldId="1177"/>
            <ac:cxnSpMk id="93" creationId="{4F31FD54-E663-4F3C-A887-5D5CDC0A1311}"/>
          </ac:cxnSpMkLst>
        </pc:cxnChg>
        <pc:cxnChg chg="del mod topLvl">
          <ac:chgData name="Mohammad Farsi" userId="614a533e-7b1e-4c3d-9aa5-ffaf2d29009e" providerId="ADAL" clId="{4A6D0EE8-31BA-4ABB-A544-02D798E9B63B}" dt="2021-11-09T11:36:45.054" v="2852" actId="478"/>
          <ac:cxnSpMkLst>
            <pc:docMk/>
            <pc:sldMk cId="2192422822" sldId="1177"/>
            <ac:cxnSpMk id="95" creationId="{2705FFCD-7907-4678-ADE3-E0D5EAB1E905}"/>
          </ac:cxnSpMkLst>
        </pc:cxnChg>
        <pc:cxnChg chg="del mod topLvl">
          <ac:chgData name="Mohammad Farsi" userId="614a533e-7b1e-4c3d-9aa5-ffaf2d29009e" providerId="ADAL" clId="{4A6D0EE8-31BA-4ABB-A544-02D798E9B63B}" dt="2021-11-09T11:36:51.510" v="2855" actId="478"/>
          <ac:cxnSpMkLst>
            <pc:docMk/>
            <pc:sldMk cId="2192422822" sldId="1177"/>
            <ac:cxnSpMk id="97" creationId="{8D67B128-B307-43F2-AB28-18AC9AD06A01}"/>
          </ac:cxnSpMkLst>
        </pc:cxnChg>
        <pc:cxnChg chg="add del mod topLvl">
          <ac:chgData name="Mohammad Farsi" userId="614a533e-7b1e-4c3d-9aa5-ffaf2d29009e" providerId="ADAL" clId="{4A6D0EE8-31BA-4ABB-A544-02D798E9B63B}" dt="2021-11-09T11:36:49.600" v="2854" actId="478"/>
          <ac:cxnSpMkLst>
            <pc:docMk/>
            <pc:sldMk cId="2192422822" sldId="1177"/>
            <ac:cxnSpMk id="104" creationId="{8A65FE98-A65C-4351-8076-98C0BBB419DD}"/>
          </ac:cxnSpMkLst>
        </pc:cxnChg>
        <pc:cxnChg chg="mod topLvl">
          <ac:chgData name="Mohammad Farsi" userId="614a533e-7b1e-4c3d-9aa5-ffaf2d29009e" providerId="ADAL" clId="{4A6D0EE8-31BA-4ABB-A544-02D798E9B63B}" dt="2021-11-09T10:44:23.754" v="2809" actId="1582"/>
          <ac:cxnSpMkLst>
            <pc:docMk/>
            <pc:sldMk cId="2192422822" sldId="1177"/>
            <ac:cxnSpMk id="108" creationId="{B6FD08B2-7213-4C84-A3C7-E0FAEDA6292E}"/>
          </ac:cxnSpMkLst>
        </pc:cxnChg>
        <pc:cxnChg chg="mod topLvl">
          <ac:chgData name="Mohammad Farsi" userId="614a533e-7b1e-4c3d-9aa5-ffaf2d29009e" providerId="ADAL" clId="{4A6D0EE8-31BA-4ABB-A544-02D798E9B63B}" dt="2021-11-09T10:39:19.670" v="2762" actId="165"/>
          <ac:cxnSpMkLst>
            <pc:docMk/>
            <pc:sldMk cId="2192422822" sldId="1177"/>
            <ac:cxnSpMk id="109" creationId="{A688458F-2E1D-4FB9-85AF-85904D793C53}"/>
          </ac:cxnSpMkLst>
        </pc:cxnChg>
        <pc:cxnChg chg="mod topLvl">
          <ac:chgData name="Mohammad Farsi" userId="614a533e-7b1e-4c3d-9aa5-ffaf2d29009e" providerId="ADAL" clId="{4A6D0EE8-31BA-4ABB-A544-02D798E9B63B}" dt="2021-11-09T10:40:33.520" v="2774" actId="14100"/>
          <ac:cxnSpMkLst>
            <pc:docMk/>
            <pc:sldMk cId="2192422822" sldId="1177"/>
            <ac:cxnSpMk id="110" creationId="{86F69F21-84F4-4D0A-8567-012BFA7D6D31}"/>
          </ac:cxnSpMkLst>
        </pc:cxnChg>
        <pc:cxnChg chg="mod topLvl">
          <ac:chgData name="Mohammad Farsi" userId="614a533e-7b1e-4c3d-9aa5-ffaf2d29009e" providerId="ADAL" clId="{4A6D0EE8-31BA-4ABB-A544-02D798E9B63B}" dt="2021-11-09T10:39:19.670" v="2762" actId="165"/>
          <ac:cxnSpMkLst>
            <pc:docMk/>
            <pc:sldMk cId="2192422822" sldId="1177"/>
            <ac:cxnSpMk id="111" creationId="{0743D243-9EF8-4010-AC23-C9C653FAE0A5}"/>
          </ac:cxnSpMkLst>
        </pc:cxnChg>
      </pc:sldChg>
      <pc:sldChg chg="add del">
        <pc:chgData name="Mohammad Farsi" userId="614a533e-7b1e-4c3d-9aa5-ffaf2d29009e" providerId="ADAL" clId="{4A6D0EE8-31BA-4ABB-A544-02D798E9B63B}" dt="2021-11-09T10:41:04.782" v="2782" actId="47"/>
        <pc:sldMkLst>
          <pc:docMk/>
          <pc:sldMk cId="1963237595" sldId="1178"/>
        </pc:sldMkLst>
      </pc:sldChg>
      <pc:sldChg chg="add del">
        <pc:chgData name="Mohammad Farsi" userId="614a533e-7b1e-4c3d-9aa5-ffaf2d29009e" providerId="ADAL" clId="{4A6D0EE8-31BA-4ABB-A544-02D798E9B63B}" dt="2021-11-09T10:41:03.660" v="2781" actId="47"/>
        <pc:sldMkLst>
          <pc:docMk/>
          <pc:sldMk cId="4006876281" sldId="1179"/>
        </pc:sldMkLst>
      </pc:sldChg>
      <pc:sldChg chg="addSp delSp modSp add mod">
        <pc:chgData name="Mohammad Farsi" userId="614a533e-7b1e-4c3d-9aa5-ffaf2d29009e" providerId="ADAL" clId="{4A6D0EE8-31BA-4ABB-A544-02D798E9B63B}" dt="2021-11-09T11:56:38.414" v="3131" actId="478"/>
        <pc:sldMkLst>
          <pc:docMk/>
          <pc:sldMk cId="3600061818" sldId="1180"/>
        </pc:sldMkLst>
        <pc:spChg chg="del">
          <ac:chgData name="Mohammad Farsi" userId="614a533e-7b1e-4c3d-9aa5-ffaf2d29009e" providerId="ADAL" clId="{4A6D0EE8-31BA-4ABB-A544-02D798E9B63B}" dt="2021-11-09T11:56:35.739" v="3130" actId="478"/>
          <ac:spMkLst>
            <pc:docMk/>
            <pc:sldMk cId="3600061818" sldId="1180"/>
            <ac:spMk id="2" creationId="{00796E3B-3CE8-4658-9D9A-B598D15DB39B}"/>
          </ac:spMkLst>
        </pc:spChg>
        <pc:spChg chg="mod">
          <ac:chgData name="Mohammad Farsi" userId="614a533e-7b1e-4c3d-9aa5-ffaf2d29009e" providerId="ADAL" clId="{4A6D0EE8-31BA-4ABB-A544-02D798E9B63B}" dt="2021-11-09T10:32:28.026" v="2678" actId="207"/>
          <ac:spMkLst>
            <pc:docMk/>
            <pc:sldMk cId="3600061818" sldId="1180"/>
            <ac:spMk id="3" creationId="{64E10E60-B72F-4F18-B3EF-47C964DA35D2}"/>
          </ac:spMkLst>
        </pc:spChg>
        <pc:spChg chg="add del mod">
          <ac:chgData name="Mohammad Farsi" userId="614a533e-7b1e-4c3d-9aa5-ffaf2d29009e" providerId="ADAL" clId="{4A6D0EE8-31BA-4ABB-A544-02D798E9B63B}" dt="2021-11-09T11:56:38.414" v="3131" actId="478"/>
          <ac:spMkLst>
            <pc:docMk/>
            <pc:sldMk cId="3600061818" sldId="1180"/>
            <ac:spMk id="7" creationId="{3CBF6554-AD55-4A48-B5D1-549C77FBAEA6}"/>
          </ac:spMkLst>
        </pc:spChg>
        <pc:spChg chg="mod">
          <ac:chgData name="Mohammad Farsi" userId="614a533e-7b1e-4c3d-9aa5-ffaf2d29009e" providerId="ADAL" clId="{4A6D0EE8-31BA-4ABB-A544-02D798E9B63B}" dt="2021-11-09T10:32:24.617" v="2677" actId="207"/>
          <ac:spMkLst>
            <pc:docMk/>
            <pc:sldMk cId="3600061818" sldId="1180"/>
            <ac:spMk id="28" creationId="{1CC36089-AFB4-4C79-A7BC-494DFB12DD90}"/>
          </ac:spMkLst>
        </pc:spChg>
        <pc:spChg chg="mod">
          <ac:chgData name="Mohammad Farsi" userId="614a533e-7b1e-4c3d-9aa5-ffaf2d29009e" providerId="ADAL" clId="{4A6D0EE8-31BA-4ABB-A544-02D798E9B63B}" dt="2021-11-09T10:31:52.606" v="2672"/>
          <ac:spMkLst>
            <pc:docMk/>
            <pc:sldMk cId="3600061818" sldId="1180"/>
            <ac:spMk id="41" creationId="{F7DE4B66-70A9-49E6-84E4-E96E43D2266A}"/>
          </ac:spMkLst>
        </pc:spChg>
        <pc:grpChg chg="add mod">
          <ac:chgData name="Mohammad Farsi" userId="614a533e-7b1e-4c3d-9aa5-ffaf2d29009e" providerId="ADAL" clId="{4A6D0EE8-31BA-4ABB-A544-02D798E9B63B}" dt="2021-11-09T10:31:52.606" v="2672"/>
          <ac:grpSpMkLst>
            <pc:docMk/>
            <pc:sldMk cId="3600061818" sldId="1180"/>
            <ac:grpSpMk id="25" creationId="{25B5EBCF-1B0C-4F2D-A3E8-FD426BC6087E}"/>
          </ac:grpSpMkLst>
        </pc:grpChg>
        <pc:cxnChg chg="mod">
          <ac:chgData name="Mohammad Farsi" userId="614a533e-7b1e-4c3d-9aa5-ffaf2d29009e" providerId="ADAL" clId="{4A6D0EE8-31BA-4ABB-A544-02D798E9B63B}" dt="2021-11-09T10:31:52.606" v="2672"/>
          <ac:cxnSpMkLst>
            <pc:docMk/>
            <pc:sldMk cId="3600061818" sldId="1180"/>
            <ac:cxnSpMk id="26" creationId="{9979DAA1-3AC4-4349-A55D-E56957F1D3D4}"/>
          </ac:cxnSpMkLst>
        </pc:cxnChg>
        <pc:cxnChg chg="mod">
          <ac:chgData name="Mohammad Farsi" userId="614a533e-7b1e-4c3d-9aa5-ffaf2d29009e" providerId="ADAL" clId="{4A6D0EE8-31BA-4ABB-A544-02D798E9B63B}" dt="2021-11-09T10:31:52.606" v="2672"/>
          <ac:cxnSpMkLst>
            <pc:docMk/>
            <pc:sldMk cId="3600061818" sldId="1180"/>
            <ac:cxnSpMk id="27" creationId="{7B66E286-6B46-47F4-B6CC-9F76DCDD0B80}"/>
          </ac:cxnSpMkLst>
        </pc:cxnChg>
        <pc:cxnChg chg="mod">
          <ac:chgData name="Mohammad Farsi" userId="614a533e-7b1e-4c3d-9aa5-ffaf2d29009e" providerId="ADAL" clId="{4A6D0EE8-31BA-4ABB-A544-02D798E9B63B}" dt="2021-11-09T10:31:52.606" v="2672"/>
          <ac:cxnSpMkLst>
            <pc:docMk/>
            <pc:sldMk cId="3600061818" sldId="1180"/>
            <ac:cxnSpMk id="33" creationId="{3E2F7522-A3BA-48B0-AA3A-B1C8AD4BB7A4}"/>
          </ac:cxnSpMkLst>
        </pc:cxnChg>
        <pc:cxnChg chg="mod">
          <ac:chgData name="Mohammad Farsi" userId="614a533e-7b1e-4c3d-9aa5-ffaf2d29009e" providerId="ADAL" clId="{4A6D0EE8-31BA-4ABB-A544-02D798E9B63B}" dt="2021-11-09T10:31:52.606" v="2672"/>
          <ac:cxnSpMkLst>
            <pc:docMk/>
            <pc:sldMk cId="3600061818" sldId="1180"/>
            <ac:cxnSpMk id="39" creationId="{C0E0F1DD-C5BF-4976-9858-7CA6850E53A7}"/>
          </ac:cxnSpMkLst>
        </pc:cxnChg>
      </pc:sldChg>
      <pc:sldChg chg="addSp delSp modSp add mod">
        <pc:chgData name="Mohammad Farsi" userId="614a533e-7b1e-4c3d-9aa5-ffaf2d29009e" providerId="ADAL" clId="{4A6D0EE8-31BA-4ABB-A544-02D798E9B63B}" dt="2021-11-09T11:52:31.088" v="3060" actId="478"/>
        <pc:sldMkLst>
          <pc:docMk/>
          <pc:sldMk cId="3495211981" sldId="1181"/>
        </pc:sldMkLst>
        <pc:spChg chg="del">
          <ac:chgData name="Mohammad Farsi" userId="614a533e-7b1e-4c3d-9aa5-ffaf2d29009e" providerId="ADAL" clId="{4A6D0EE8-31BA-4ABB-A544-02D798E9B63B}" dt="2021-11-09T11:52:29.155" v="3059" actId="478"/>
          <ac:spMkLst>
            <pc:docMk/>
            <pc:sldMk cId="3495211981" sldId="1181"/>
            <ac:spMk id="2" creationId="{00796E3B-3CE8-4658-9D9A-B598D15DB39B}"/>
          </ac:spMkLst>
        </pc:spChg>
        <pc:spChg chg="mod">
          <ac:chgData name="Mohammad Farsi" userId="614a533e-7b1e-4c3d-9aa5-ffaf2d29009e" providerId="ADAL" clId="{4A6D0EE8-31BA-4ABB-A544-02D798E9B63B}" dt="2021-11-09T11:51:11.615" v="3026" actId="207"/>
          <ac:spMkLst>
            <pc:docMk/>
            <pc:sldMk cId="3495211981" sldId="1181"/>
            <ac:spMk id="3" creationId="{64E10E60-B72F-4F18-B3EF-47C964DA35D2}"/>
          </ac:spMkLst>
        </pc:spChg>
        <pc:spChg chg="add del mod">
          <ac:chgData name="Mohammad Farsi" userId="614a533e-7b1e-4c3d-9aa5-ffaf2d29009e" providerId="ADAL" clId="{4A6D0EE8-31BA-4ABB-A544-02D798E9B63B}" dt="2021-11-09T11:52:31.088" v="3060" actId="478"/>
          <ac:spMkLst>
            <pc:docMk/>
            <pc:sldMk cId="3495211981" sldId="1181"/>
            <ac:spMk id="7" creationId="{AA36F589-1765-43D7-A444-B35C360D1E8E}"/>
          </ac:spMkLst>
        </pc:spChg>
        <pc:spChg chg="mod">
          <ac:chgData name="Mohammad Farsi" userId="614a533e-7b1e-4c3d-9aa5-ffaf2d29009e" providerId="ADAL" clId="{4A6D0EE8-31BA-4ABB-A544-02D798E9B63B}" dt="2021-11-09T10:33:40.027" v="2683" actId="400"/>
          <ac:spMkLst>
            <pc:docMk/>
            <pc:sldMk cId="3495211981" sldId="1181"/>
            <ac:spMk id="28" creationId="{1CC36089-AFB4-4C79-A7BC-494DFB12DD90}"/>
          </ac:spMkLst>
        </pc:spChg>
        <pc:spChg chg="mod">
          <ac:chgData name="Mohammad Farsi" userId="614a533e-7b1e-4c3d-9aa5-ffaf2d29009e" providerId="ADAL" clId="{4A6D0EE8-31BA-4ABB-A544-02D798E9B63B}" dt="2021-11-09T11:51:20.561" v="3030" actId="400"/>
          <ac:spMkLst>
            <pc:docMk/>
            <pc:sldMk cId="3495211981" sldId="1181"/>
            <ac:spMk id="34" creationId="{616AA2CD-9309-4962-8B1A-4D379DD884A5}"/>
          </ac:spMkLst>
        </pc:spChg>
        <pc:spChg chg="mod">
          <ac:chgData name="Mohammad Farsi" userId="614a533e-7b1e-4c3d-9aa5-ffaf2d29009e" providerId="ADAL" clId="{4A6D0EE8-31BA-4ABB-A544-02D798E9B63B}" dt="2021-11-09T11:51:29.959" v="3031" actId="207"/>
          <ac:spMkLst>
            <pc:docMk/>
            <pc:sldMk cId="3495211981" sldId="1181"/>
            <ac:spMk id="40" creationId="{6BFBD54C-227B-4C57-ADA4-BEFE095FADB8}"/>
          </ac:spMkLst>
        </pc:spChg>
        <pc:spChg chg="mod">
          <ac:chgData name="Mohammad Farsi" userId="614a533e-7b1e-4c3d-9aa5-ffaf2d29009e" providerId="ADAL" clId="{4A6D0EE8-31BA-4ABB-A544-02D798E9B63B}" dt="2021-11-09T11:51:33.193" v="3032" actId="207"/>
          <ac:spMkLst>
            <pc:docMk/>
            <pc:sldMk cId="3495211981" sldId="1181"/>
            <ac:spMk id="41" creationId="{F7DE4B66-70A9-49E6-84E4-E96E43D2266A}"/>
          </ac:spMkLst>
        </pc:spChg>
        <pc:spChg chg="mod topLvl">
          <ac:chgData name="Mohammad Farsi" userId="614a533e-7b1e-4c3d-9aa5-ffaf2d29009e" providerId="ADAL" clId="{4A6D0EE8-31BA-4ABB-A544-02D798E9B63B}" dt="2021-11-09T11:50:46.579" v="3022" actId="165"/>
          <ac:spMkLst>
            <pc:docMk/>
            <pc:sldMk cId="3495211981" sldId="1181"/>
            <ac:spMk id="45" creationId="{86604C32-F665-4F0E-9867-6903747FB317}"/>
          </ac:spMkLst>
        </pc:spChg>
        <pc:spChg chg="mod">
          <ac:chgData name="Mohammad Farsi" userId="614a533e-7b1e-4c3d-9aa5-ffaf2d29009e" providerId="ADAL" clId="{4A6D0EE8-31BA-4ABB-A544-02D798E9B63B}" dt="2021-11-09T11:50:54.058" v="3023" actId="165"/>
          <ac:spMkLst>
            <pc:docMk/>
            <pc:sldMk cId="3495211981" sldId="1181"/>
            <ac:spMk id="53" creationId="{DFE0A66C-1209-4A17-9AE5-7C73D27D6AB6}"/>
          </ac:spMkLst>
        </pc:spChg>
        <pc:spChg chg="mod">
          <ac:chgData name="Mohammad Farsi" userId="614a533e-7b1e-4c3d-9aa5-ffaf2d29009e" providerId="ADAL" clId="{4A6D0EE8-31BA-4ABB-A544-02D798E9B63B}" dt="2021-11-09T11:50:54.058" v="3023" actId="165"/>
          <ac:spMkLst>
            <pc:docMk/>
            <pc:sldMk cId="3495211981" sldId="1181"/>
            <ac:spMk id="58" creationId="{41CA5296-F400-42B7-95A6-75889B768493}"/>
          </ac:spMkLst>
        </pc:spChg>
        <pc:spChg chg="mod">
          <ac:chgData name="Mohammad Farsi" userId="614a533e-7b1e-4c3d-9aa5-ffaf2d29009e" providerId="ADAL" clId="{4A6D0EE8-31BA-4ABB-A544-02D798E9B63B}" dt="2021-11-09T11:50:54.058" v="3023" actId="165"/>
          <ac:spMkLst>
            <pc:docMk/>
            <pc:sldMk cId="3495211981" sldId="1181"/>
            <ac:spMk id="60" creationId="{F7C8D37A-3183-47E3-AD39-9E71BA351112}"/>
          </ac:spMkLst>
        </pc:spChg>
        <pc:spChg chg="mod">
          <ac:chgData name="Mohammad Farsi" userId="614a533e-7b1e-4c3d-9aa5-ffaf2d29009e" providerId="ADAL" clId="{4A6D0EE8-31BA-4ABB-A544-02D798E9B63B}" dt="2021-11-09T10:35:20.471" v="2691"/>
          <ac:spMkLst>
            <pc:docMk/>
            <pc:sldMk cId="3495211981" sldId="1181"/>
            <ac:spMk id="67" creationId="{D2036D5A-3ED3-404E-9F95-0D99AF66256C}"/>
          </ac:spMkLst>
        </pc:spChg>
        <pc:spChg chg="mod">
          <ac:chgData name="Mohammad Farsi" userId="614a533e-7b1e-4c3d-9aa5-ffaf2d29009e" providerId="ADAL" clId="{4A6D0EE8-31BA-4ABB-A544-02D798E9B63B}" dt="2021-11-09T10:35:20.471" v="2691"/>
          <ac:spMkLst>
            <pc:docMk/>
            <pc:sldMk cId="3495211981" sldId="1181"/>
            <ac:spMk id="69" creationId="{EAD7C553-4D7D-4FB8-8C0E-0BB469B6BF4D}"/>
          </ac:spMkLst>
        </pc:spChg>
        <pc:grpChg chg="add del mod">
          <ac:chgData name="Mohammad Farsi" userId="614a533e-7b1e-4c3d-9aa5-ffaf2d29009e" providerId="ADAL" clId="{4A6D0EE8-31BA-4ABB-A544-02D798E9B63B}" dt="2021-11-09T11:50:46.579" v="3022" actId="165"/>
          <ac:grpSpMkLst>
            <pc:docMk/>
            <pc:sldMk cId="3495211981" sldId="1181"/>
            <ac:grpSpMk id="42" creationId="{4A5986E0-B3A7-4D9E-A178-4FBA5021279A}"/>
          </ac:grpSpMkLst>
        </pc:grpChg>
        <pc:grpChg chg="del mod topLvl">
          <ac:chgData name="Mohammad Farsi" userId="614a533e-7b1e-4c3d-9aa5-ffaf2d29009e" providerId="ADAL" clId="{4A6D0EE8-31BA-4ABB-A544-02D798E9B63B}" dt="2021-11-09T11:50:54.058" v="3023" actId="165"/>
          <ac:grpSpMkLst>
            <pc:docMk/>
            <pc:sldMk cId="3495211981" sldId="1181"/>
            <ac:grpSpMk id="43" creationId="{5A86123C-6F57-4D12-B6F6-2DB2EBD61AEE}"/>
          </ac:grpSpMkLst>
        </pc:grpChg>
        <pc:grpChg chg="mod topLvl">
          <ac:chgData name="Mohammad Farsi" userId="614a533e-7b1e-4c3d-9aa5-ffaf2d29009e" providerId="ADAL" clId="{4A6D0EE8-31BA-4ABB-A544-02D798E9B63B}" dt="2021-11-09T11:50:54.058" v="3023" actId="165"/>
          <ac:grpSpMkLst>
            <pc:docMk/>
            <pc:sldMk cId="3495211981" sldId="1181"/>
            <ac:grpSpMk id="46" creationId="{14361164-B485-43DC-9AD5-94A4A40A3829}"/>
          </ac:grpSpMkLst>
        </pc:grpChg>
        <pc:grpChg chg="mod topLvl">
          <ac:chgData name="Mohammad Farsi" userId="614a533e-7b1e-4c3d-9aa5-ffaf2d29009e" providerId="ADAL" clId="{4A6D0EE8-31BA-4ABB-A544-02D798E9B63B}" dt="2021-11-09T11:50:54.058" v="3023" actId="165"/>
          <ac:grpSpMkLst>
            <pc:docMk/>
            <pc:sldMk cId="3495211981" sldId="1181"/>
            <ac:grpSpMk id="48" creationId="{1E291A98-05F5-4639-8845-32CF38F231C4}"/>
          </ac:grpSpMkLst>
        </pc:grpChg>
        <pc:grpChg chg="mod topLvl">
          <ac:chgData name="Mohammad Farsi" userId="614a533e-7b1e-4c3d-9aa5-ffaf2d29009e" providerId="ADAL" clId="{4A6D0EE8-31BA-4ABB-A544-02D798E9B63B}" dt="2021-11-09T11:50:54.058" v="3023" actId="165"/>
          <ac:grpSpMkLst>
            <pc:docMk/>
            <pc:sldMk cId="3495211981" sldId="1181"/>
            <ac:grpSpMk id="49" creationId="{6561BEA4-AC4F-47E0-ACE8-E0A4A03B7711}"/>
          </ac:grpSpMkLst>
        </pc:grpChg>
        <pc:grpChg chg="add del mod">
          <ac:chgData name="Mohammad Farsi" userId="614a533e-7b1e-4c3d-9aa5-ffaf2d29009e" providerId="ADAL" clId="{4A6D0EE8-31BA-4ABB-A544-02D798E9B63B}" dt="2021-11-09T11:51:04.087" v="3024" actId="478"/>
          <ac:grpSpMkLst>
            <pc:docMk/>
            <pc:sldMk cId="3495211981" sldId="1181"/>
            <ac:grpSpMk id="61" creationId="{5FAD2358-6920-424A-87F9-9CFC5118B3C1}"/>
          </ac:grpSpMkLst>
        </pc:grpChg>
        <pc:grpChg chg="mod">
          <ac:chgData name="Mohammad Farsi" userId="614a533e-7b1e-4c3d-9aa5-ffaf2d29009e" providerId="ADAL" clId="{4A6D0EE8-31BA-4ABB-A544-02D798E9B63B}" dt="2021-11-09T10:35:20.471" v="2691"/>
          <ac:grpSpMkLst>
            <pc:docMk/>
            <pc:sldMk cId="3495211981" sldId="1181"/>
            <ac:grpSpMk id="62" creationId="{2AACD979-F9C3-406F-A3EB-F2C1293E96BB}"/>
          </ac:grpSpMkLst>
        </pc:grpChg>
        <pc:cxnChg chg="mod topLvl">
          <ac:chgData name="Mohammad Farsi" userId="614a533e-7b1e-4c3d-9aa5-ffaf2d29009e" providerId="ADAL" clId="{4A6D0EE8-31BA-4ABB-A544-02D798E9B63B}" dt="2021-11-09T11:50:46.579" v="3022" actId="165"/>
          <ac:cxnSpMkLst>
            <pc:docMk/>
            <pc:sldMk cId="3495211981" sldId="1181"/>
            <ac:cxnSpMk id="44" creationId="{CDC21C41-11E7-4240-908E-15BE0F017947}"/>
          </ac:cxnSpMkLst>
        </pc:cxnChg>
        <pc:cxnChg chg="mod topLvl">
          <ac:chgData name="Mohammad Farsi" userId="614a533e-7b1e-4c3d-9aa5-ffaf2d29009e" providerId="ADAL" clId="{4A6D0EE8-31BA-4ABB-A544-02D798E9B63B}" dt="2021-11-09T11:50:54.058" v="3023" actId="165"/>
          <ac:cxnSpMkLst>
            <pc:docMk/>
            <pc:sldMk cId="3495211981" sldId="1181"/>
            <ac:cxnSpMk id="47" creationId="{E710B04D-4513-40BF-8AF5-22F31D374089}"/>
          </ac:cxnSpMkLst>
        </pc:cxnChg>
        <pc:cxnChg chg="mod topLvl">
          <ac:chgData name="Mohammad Farsi" userId="614a533e-7b1e-4c3d-9aa5-ffaf2d29009e" providerId="ADAL" clId="{4A6D0EE8-31BA-4ABB-A544-02D798E9B63B}" dt="2021-11-09T11:50:54.058" v="3023" actId="165"/>
          <ac:cxnSpMkLst>
            <pc:docMk/>
            <pc:sldMk cId="3495211981" sldId="1181"/>
            <ac:cxnSpMk id="50" creationId="{029FC692-8895-4D8A-9ED2-361FE28F72FA}"/>
          </ac:cxnSpMkLst>
        </pc:cxnChg>
        <pc:cxnChg chg="mod topLvl">
          <ac:chgData name="Mohammad Farsi" userId="614a533e-7b1e-4c3d-9aa5-ffaf2d29009e" providerId="ADAL" clId="{4A6D0EE8-31BA-4ABB-A544-02D798E9B63B}" dt="2021-11-09T11:50:54.058" v="3023" actId="165"/>
          <ac:cxnSpMkLst>
            <pc:docMk/>
            <pc:sldMk cId="3495211981" sldId="1181"/>
            <ac:cxnSpMk id="51" creationId="{56BC2D93-C572-4DF4-9B3E-51C36CCB4D06}"/>
          </ac:cxnSpMkLst>
        </pc:cxnChg>
        <pc:cxnChg chg="mod">
          <ac:chgData name="Mohammad Farsi" userId="614a533e-7b1e-4c3d-9aa5-ffaf2d29009e" providerId="ADAL" clId="{4A6D0EE8-31BA-4ABB-A544-02D798E9B63B}" dt="2021-11-09T11:50:54.058" v="3023" actId="165"/>
          <ac:cxnSpMkLst>
            <pc:docMk/>
            <pc:sldMk cId="3495211981" sldId="1181"/>
            <ac:cxnSpMk id="52" creationId="{99ADCBCE-FC3E-4657-A3BF-320E62C6A683}"/>
          </ac:cxnSpMkLst>
        </pc:cxnChg>
        <pc:cxnChg chg="mod">
          <ac:chgData name="Mohammad Farsi" userId="614a533e-7b1e-4c3d-9aa5-ffaf2d29009e" providerId="ADAL" clId="{4A6D0EE8-31BA-4ABB-A544-02D798E9B63B}" dt="2021-11-09T11:50:54.058" v="3023" actId="165"/>
          <ac:cxnSpMkLst>
            <pc:docMk/>
            <pc:sldMk cId="3495211981" sldId="1181"/>
            <ac:cxnSpMk id="57" creationId="{A194F262-96D0-48A7-ADEC-9256325FAC41}"/>
          </ac:cxnSpMkLst>
        </pc:cxnChg>
        <pc:cxnChg chg="mod">
          <ac:chgData name="Mohammad Farsi" userId="614a533e-7b1e-4c3d-9aa5-ffaf2d29009e" providerId="ADAL" clId="{4A6D0EE8-31BA-4ABB-A544-02D798E9B63B}" dt="2021-11-09T11:50:54.058" v="3023" actId="165"/>
          <ac:cxnSpMkLst>
            <pc:docMk/>
            <pc:sldMk cId="3495211981" sldId="1181"/>
            <ac:cxnSpMk id="59" creationId="{6410AE7D-DF9B-4BE9-8D54-AC74D8F23665}"/>
          </ac:cxnSpMkLst>
        </pc:cxnChg>
        <pc:cxnChg chg="mod">
          <ac:chgData name="Mohammad Farsi" userId="614a533e-7b1e-4c3d-9aa5-ffaf2d29009e" providerId="ADAL" clId="{4A6D0EE8-31BA-4ABB-A544-02D798E9B63B}" dt="2021-11-09T10:35:20.471" v="2691"/>
          <ac:cxnSpMkLst>
            <pc:docMk/>
            <pc:sldMk cId="3495211981" sldId="1181"/>
            <ac:cxnSpMk id="63" creationId="{C9C83112-ECAC-49BC-90EA-8B10A6951F38}"/>
          </ac:cxnSpMkLst>
        </pc:cxnChg>
        <pc:cxnChg chg="mod">
          <ac:chgData name="Mohammad Farsi" userId="614a533e-7b1e-4c3d-9aa5-ffaf2d29009e" providerId="ADAL" clId="{4A6D0EE8-31BA-4ABB-A544-02D798E9B63B}" dt="2021-11-09T11:51:04.087" v="3024" actId="478"/>
          <ac:cxnSpMkLst>
            <pc:docMk/>
            <pc:sldMk cId="3495211981" sldId="1181"/>
            <ac:cxnSpMk id="64" creationId="{E2D125EE-94EF-4137-84B4-98EC65C2D871}"/>
          </ac:cxnSpMkLst>
        </pc:cxnChg>
        <pc:cxnChg chg="mod">
          <ac:chgData name="Mohammad Farsi" userId="614a533e-7b1e-4c3d-9aa5-ffaf2d29009e" providerId="ADAL" clId="{4A6D0EE8-31BA-4ABB-A544-02D798E9B63B}" dt="2021-11-09T10:35:20.471" v="2691"/>
          <ac:cxnSpMkLst>
            <pc:docMk/>
            <pc:sldMk cId="3495211981" sldId="1181"/>
            <ac:cxnSpMk id="65" creationId="{4FDBBAE7-4036-4AC7-96EF-548B132E8DB3}"/>
          </ac:cxnSpMkLst>
        </pc:cxnChg>
        <pc:cxnChg chg="mod">
          <ac:chgData name="Mohammad Farsi" userId="614a533e-7b1e-4c3d-9aa5-ffaf2d29009e" providerId="ADAL" clId="{4A6D0EE8-31BA-4ABB-A544-02D798E9B63B}" dt="2021-11-09T10:35:20.471" v="2691"/>
          <ac:cxnSpMkLst>
            <pc:docMk/>
            <pc:sldMk cId="3495211981" sldId="1181"/>
            <ac:cxnSpMk id="66" creationId="{F4D65CCB-DC7C-414E-A229-DA7C017CC195}"/>
          </ac:cxnSpMkLst>
        </pc:cxnChg>
        <pc:cxnChg chg="mod">
          <ac:chgData name="Mohammad Farsi" userId="614a533e-7b1e-4c3d-9aa5-ffaf2d29009e" providerId="ADAL" clId="{4A6D0EE8-31BA-4ABB-A544-02D798E9B63B}" dt="2021-11-09T10:35:20.471" v="2691"/>
          <ac:cxnSpMkLst>
            <pc:docMk/>
            <pc:sldMk cId="3495211981" sldId="1181"/>
            <ac:cxnSpMk id="68" creationId="{32F3C48B-63BF-4F5F-A95A-8E1A4B74A99A}"/>
          </ac:cxnSpMkLst>
        </pc:cxnChg>
      </pc:sldChg>
      <pc:sldChg chg="add del">
        <pc:chgData name="Mohammad Farsi" userId="614a533e-7b1e-4c3d-9aa5-ffaf2d29009e" providerId="ADAL" clId="{4A6D0EE8-31BA-4ABB-A544-02D798E9B63B}" dt="2021-11-09T10:36:06.036" v="2699" actId="47"/>
        <pc:sldMkLst>
          <pc:docMk/>
          <pc:sldMk cId="2332822987" sldId="1182"/>
        </pc:sldMkLst>
      </pc:sldChg>
      <pc:sldChg chg="addSp modSp add mod">
        <pc:chgData name="Mohammad Farsi" userId="614a533e-7b1e-4c3d-9aa5-ffaf2d29009e" providerId="ADAL" clId="{4A6D0EE8-31BA-4ABB-A544-02D798E9B63B}" dt="2021-11-09T11:52:17.506" v="3056" actId="20577"/>
        <pc:sldMkLst>
          <pc:docMk/>
          <pc:sldMk cId="3106798693" sldId="1183"/>
        </pc:sldMkLst>
        <pc:spChg chg="mod">
          <ac:chgData name="Mohammad Farsi" userId="614a533e-7b1e-4c3d-9aa5-ffaf2d29009e" providerId="ADAL" clId="{4A6D0EE8-31BA-4ABB-A544-02D798E9B63B}" dt="2021-11-09T11:52:17.506" v="3056" actId="20577"/>
          <ac:spMkLst>
            <pc:docMk/>
            <pc:sldMk cId="3106798693" sldId="1183"/>
            <ac:spMk id="2" creationId="{00796E3B-3CE8-4658-9D9A-B598D15DB39B}"/>
          </ac:spMkLst>
        </pc:spChg>
        <pc:spChg chg="mod">
          <ac:chgData name="Mohammad Farsi" userId="614a533e-7b1e-4c3d-9aa5-ffaf2d29009e" providerId="ADAL" clId="{4A6D0EE8-31BA-4ABB-A544-02D798E9B63B}" dt="2021-11-09T10:36:26.609" v="2703" actId="207"/>
          <ac:spMkLst>
            <pc:docMk/>
            <pc:sldMk cId="3106798693" sldId="1183"/>
            <ac:spMk id="40" creationId="{6BFBD54C-227B-4C57-ADA4-BEFE095FADB8}"/>
          </ac:spMkLst>
        </pc:spChg>
        <pc:spChg chg="mod">
          <ac:chgData name="Mohammad Farsi" userId="614a533e-7b1e-4c3d-9aa5-ffaf2d29009e" providerId="ADAL" clId="{4A6D0EE8-31BA-4ABB-A544-02D798E9B63B}" dt="2021-11-09T10:36:33.369" v="2705" actId="207"/>
          <ac:spMkLst>
            <pc:docMk/>
            <pc:sldMk cId="3106798693" sldId="1183"/>
            <ac:spMk id="41" creationId="{F7DE4B66-70A9-49E6-84E4-E96E43D2266A}"/>
          </ac:spMkLst>
        </pc:spChg>
        <pc:spChg chg="mod">
          <ac:chgData name="Mohammad Farsi" userId="614a533e-7b1e-4c3d-9aa5-ffaf2d29009e" providerId="ADAL" clId="{4A6D0EE8-31BA-4ABB-A544-02D798E9B63B}" dt="2021-11-09T10:36:41.850" v="2707" actId="207"/>
          <ac:spMkLst>
            <pc:docMk/>
            <pc:sldMk cId="3106798693" sldId="1183"/>
            <ac:spMk id="45" creationId="{86604C32-F665-4F0E-9867-6903747FB317}"/>
          </ac:spMkLst>
        </pc:spChg>
        <pc:spChg chg="mod">
          <ac:chgData name="Mohammad Farsi" userId="614a533e-7b1e-4c3d-9aa5-ffaf2d29009e" providerId="ADAL" clId="{4A6D0EE8-31BA-4ABB-A544-02D798E9B63B}" dt="2021-11-09T10:36:38.401" v="2706" actId="207"/>
          <ac:spMkLst>
            <pc:docMk/>
            <pc:sldMk cId="3106798693" sldId="1183"/>
            <ac:spMk id="67" creationId="{D2036D5A-3ED3-404E-9F95-0D99AF66256C}"/>
          </ac:spMkLst>
        </pc:spChg>
        <pc:spChg chg="mod">
          <ac:chgData name="Mohammad Farsi" userId="614a533e-7b1e-4c3d-9aa5-ffaf2d29009e" providerId="ADAL" clId="{4A6D0EE8-31BA-4ABB-A544-02D798E9B63B}" dt="2021-11-09T10:36:19.994" v="2701"/>
          <ac:spMkLst>
            <pc:docMk/>
            <pc:sldMk cId="3106798693" sldId="1183"/>
            <ac:spMk id="75" creationId="{3B88C9BF-E0CD-4D4D-8C85-E06C9CBC2A9D}"/>
          </ac:spMkLst>
        </pc:spChg>
        <pc:grpChg chg="add mod">
          <ac:chgData name="Mohammad Farsi" userId="614a533e-7b1e-4c3d-9aa5-ffaf2d29009e" providerId="ADAL" clId="{4A6D0EE8-31BA-4ABB-A544-02D798E9B63B}" dt="2021-11-09T10:36:19.994" v="2701"/>
          <ac:grpSpMkLst>
            <pc:docMk/>
            <pc:sldMk cId="3106798693" sldId="1183"/>
            <ac:grpSpMk id="70" creationId="{04B4535C-89DC-496C-90FE-FB46C67311F5}"/>
          </ac:grpSpMkLst>
        </pc:grpChg>
        <pc:cxnChg chg="mod">
          <ac:chgData name="Mohammad Farsi" userId="614a533e-7b1e-4c3d-9aa5-ffaf2d29009e" providerId="ADAL" clId="{4A6D0EE8-31BA-4ABB-A544-02D798E9B63B}" dt="2021-11-09T10:36:19.994" v="2701"/>
          <ac:cxnSpMkLst>
            <pc:docMk/>
            <pc:sldMk cId="3106798693" sldId="1183"/>
            <ac:cxnSpMk id="71" creationId="{17C8B285-D700-4309-A0BB-5E9D32637896}"/>
          </ac:cxnSpMkLst>
        </pc:cxnChg>
        <pc:cxnChg chg="mod">
          <ac:chgData name="Mohammad Farsi" userId="614a533e-7b1e-4c3d-9aa5-ffaf2d29009e" providerId="ADAL" clId="{4A6D0EE8-31BA-4ABB-A544-02D798E9B63B}" dt="2021-11-09T10:36:19.994" v="2701"/>
          <ac:cxnSpMkLst>
            <pc:docMk/>
            <pc:sldMk cId="3106798693" sldId="1183"/>
            <ac:cxnSpMk id="72" creationId="{EEA49FED-0EA2-45BD-899E-0098D78DFBD4}"/>
          </ac:cxnSpMkLst>
        </pc:cxnChg>
        <pc:cxnChg chg="mod">
          <ac:chgData name="Mohammad Farsi" userId="614a533e-7b1e-4c3d-9aa5-ffaf2d29009e" providerId="ADAL" clId="{4A6D0EE8-31BA-4ABB-A544-02D798E9B63B}" dt="2021-11-09T10:36:19.994" v="2701"/>
          <ac:cxnSpMkLst>
            <pc:docMk/>
            <pc:sldMk cId="3106798693" sldId="1183"/>
            <ac:cxnSpMk id="73" creationId="{2650C9FF-DB9B-422E-91DB-5359F39F8A0E}"/>
          </ac:cxnSpMkLst>
        </pc:cxnChg>
        <pc:cxnChg chg="mod">
          <ac:chgData name="Mohammad Farsi" userId="614a533e-7b1e-4c3d-9aa5-ffaf2d29009e" providerId="ADAL" clId="{4A6D0EE8-31BA-4ABB-A544-02D798E9B63B}" dt="2021-11-09T10:36:19.994" v="2701"/>
          <ac:cxnSpMkLst>
            <pc:docMk/>
            <pc:sldMk cId="3106798693" sldId="1183"/>
            <ac:cxnSpMk id="74" creationId="{32A07495-F134-40D6-B3A3-BBADAAECE5BB}"/>
          </ac:cxnSpMkLst>
        </pc:cxnChg>
      </pc:sldChg>
      <pc:sldChg chg="addSp delSp modSp add mod">
        <pc:chgData name="Mohammad Farsi" userId="614a533e-7b1e-4c3d-9aa5-ffaf2d29009e" providerId="ADAL" clId="{4A6D0EE8-31BA-4ABB-A544-02D798E9B63B}" dt="2021-11-10T11:59:54.147" v="3450" actId="108"/>
        <pc:sldMkLst>
          <pc:docMk/>
          <pc:sldMk cId="3595992050" sldId="1184"/>
        </pc:sldMkLst>
        <pc:spChg chg="mod">
          <ac:chgData name="Mohammad Farsi" userId="614a533e-7b1e-4c3d-9aa5-ffaf2d29009e" providerId="ADAL" clId="{4A6D0EE8-31BA-4ABB-A544-02D798E9B63B}" dt="2021-11-10T11:59:54.147" v="3450" actId="108"/>
          <ac:spMkLst>
            <pc:docMk/>
            <pc:sldMk cId="3595992050" sldId="1184"/>
            <ac:spMk id="2" creationId="{00796E3B-3CE8-4658-9D9A-B598D15DB39B}"/>
          </ac:spMkLst>
        </pc:spChg>
        <pc:spChg chg="mod topLvl">
          <ac:chgData name="Mohammad Farsi" userId="614a533e-7b1e-4c3d-9aa5-ffaf2d29009e" providerId="ADAL" clId="{4A6D0EE8-31BA-4ABB-A544-02D798E9B63B}" dt="2021-11-09T11:34:51.680" v="2831" actId="165"/>
          <ac:spMkLst>
            <pc:docMk/>
            <pc:sldMk cId="3595992050" sldId="1184"/>
            <ac:spMk id="40" creationId="{6BFBD54C-227B-4C57-ADA4-BEFE095FADB8}"/>
          </ac:spMkLst>
        </pc:spChg>
        <pc:spChg chg="add del mod topLvl">
          <ac:chgData name="Mohammad Farsi" userId="614a533e-7b1e-4c3d-9aa5-ffaf2d29009e" providerId="ADAL" clId="{4A6D0EE8-31BA-4ABB-A544-02D798E9B63B}" dt="2021-11-09T11:39:29.978" v="2890" actId="478"/>
          <ac:spMkLst>
            <pc:docMk/>
            <pc:sldMk cId="3595992050" sldId="1184"/>
            <ac:spMk id="50" creationId="{B8857DCB-7F4F-4514-8043-DB6639FC514F}"/>
          </ac:spMkLst>
        </pc:spChg>
        <pc:spChg chg="mod">
          <ac:chgData name="Mohammad Farsi" userId="614a533e-7b1e-4c3d-9aa5-ffaf2d29009e" providerId="ADAL" clId="{4A6D0EE8-31BA-4ABB-A544-02D798E9B63B}" dt="2021-11-09T11:34:45.900" v="2830" actId="1582"/>
          <ac:spMkLst>
            <pc:docMk/>
            <pc:sldMk cId="3595992050" sldId="1184"/>
            <ac:spMk id="64" creationId="{64FEE585-A040-452C-A464-5C5DD4DFCAB0}"/>
          </ac:spMkLst>
        </pc:spChg>
        <pc:spChg chg="add mod">
          <ac:chgData name="Mohammad Farsi" userId="614a533e-7b1e-4c3d-9aa5-ffaf2d29009e" providerId="ADAL" clId="{4A6D0EE8-31BA-4ABB-A544-02D798E9B63B}" dt="2021-11-09T11:36:14.782" v="2850" actId="207"/>
          <ac:spMkLst>
            <pc:docMk/>
            <pc:sldMk cId="3595992050" sldId="1184"/>
            <ac:spMk id="69" creationId="{E6E2E9D7-5C68-4891-B89D-83961586BE33}"/>
          </ac:spMkLst>
        </pc:spChg>
        <pc:spChg chg="add mod">
          <ac:chgData name="Mohammad Farsi" userId="614a533e-7b1e-4c3d-9aa5-ffaf2d29009e" providerId="ADAL" clId="{4A6D0EE8-31BA-4ABB-A544-02D798E9B63B}" dt="2021-11-09T11:36:07.973" v="2848" actId="207"/>
          <ac:spMkLst>
            <pc:docMk/>
            <pc:sldMk cId="3595992050" sldId="1184"/>
            <ac:spMk id="70" creationId="{B7E01567-13F0-4748-B8A8-1026675EDE8D}"/>
          </ac:spMkLst>
        </pc:spChg>
        <pc:spChg chg="add mod">
          <ac:chgData name="Mohammad Farsi" userId="614a533e-7b1e-4c3d-9aa5-ffaf2d29009e" providerId="ADAL" clId="{4A6D0EE8-31BA-4ABB-A544-02D798E9B63B}" dt="2021-11-09T11:36:12.108" v="2849" actId="207"/>
          <ac:spMkLst>
            <pc:docMk/>
            <pc:sldMk cId="3595992050" sldId="1184"/>
            <ac:spMk id="71" creationId="{F0FB85B7-3E2F-4BC9-A958-D1302C9D58C5}"/>
          </ac:spMkLst>
        </pc:spChg>
        <pc:spChg chg="mod topLvl">
          <ac:chgData name="Mohammad Farsi" userId="614a533e-7b1e-4c3d-9aa5-ffaf2d29009e" providerId="ADAL" clId="{4A6D0EE8-31BA-4ABB-A544-02D798E9B63B}" dt="2021-11-09T11:33:39.004" v="2820" actId="165"/>
          <ac:spMkLst>
            <pc:docMk/>
            <pc:sldMk cId="3595992050" sldId="1184"/>
            <ac:spMk id="76" creationId="{562A4CE8-EC4B-411D-ADF6-36120914FB0A}"/>
          </ac:spMkLst>
        </pc:spChg>
        <pc:grpChg chg="del">
          <ac:chgData name="Mohammad Farsi" userId="614a533e-7b1e-4c3d-9aa5-ffaf2d29009e" providerId="ADAL" clId="{4A6D0EE8-31BA-4ABB-A544-02D798E9B63B}" dt="2021-11-09T11:33:39.004" v="2820" actId="165"/>
          <ac:grpSpMkLst>
            <pc:docMk/>
            <pc:sldMk cId="3595992050" sldId="1184"/>
            <ac:grpSpMk id="8" creationId="{B189BE33-FC2A-40F0-AD95-76799C8DECE2}"/>
          </ac:grpSpMkLst>
        </pc:grpChg>
        <pc:grpChg chg="add del mod">
          <ac:chgData name="Mohammad Farsi" userId="614a533e-7b1e-4c3d-9aa5-ffaf2d29009e" providerId="ADAL" clId="{4A6D0EE8-31BA-4ABB-A544-02D798E9B63B}" dt="2021-11-09T11:39:26.981" v="2888" actId="165"/>
          <ac:grpSpMkLst>
            <pc:docMk/>
            <pc:sldMk cId="3595992050" sldId="1184"/>
            <ac:grpSpMk id="53" creationId="{36656A7B-2234-496E-A65C-9592C7A6D712}"/>
          </ac:grpSpMkLst>
        </pc:grpChg>
        <pc:grpChg chg="del">
          <ac:chgData name="Mohammad Farsi" userId="614a533e-7b1e-4c3d-9aa5-ffaf2d29009e" providerId="ADAL" clId="{4A6D0EE8-31BA-4ABB-A544-02D798E9B63B}" dt="2021-11-09T11:34:51.680" v="2831" actId="165"/>
          <ac:grpSpMkLst>
            <pc:docMk/>
            <pc:sldMk cId="3595992050" sldId="1184"/>
            <ac:grpSpMk id="56" creationId="{7F2F8861-A22C-4CC3-9D81-3D2E587295D8}"/>
          </ac:grpSpMkLst>
        </pc:grpChg>
        <pc:grpChg chg="mod topLvl">
          <ac:chgData name="Mohammad Farsi" userId="614a533e-7b1e-4c3d-9aa5-ffaf2d29009e" providerId="ADAL" clId="{4A6D0EE8-31BA-4ABB-A544-02D798E9B63B}" dt="2021-11-09T11:33:39.004" v="2820" actId="165"/>
          <ac:grpSpMkLst>
            <pc:docMk/>
            <pc:sldMk cId="3595992050" sldId="1184"/>
            <ac:grpSpMk id="65" creationId="{CFC30DFE-E8D4-4891-BD5C-1A5C074C9A0E}"/>
          </ac:grpSpMkLst>
        </pc:grpChg>
        <pc:cxnChg chg="add del mod topLvl">
          <ac:chgData name="Mohammad Farsi" userId="614a533e-7b1e-4c3d-9aa5-ffaf2d29009e" providerId="ADAL" clId="{4A6D0EE8-31BA-4ABB-A544-02D798E9B63B}" dt="2021-11-09T11:39:29.978" v="2890" actId="478"/>
          <ac:cxnSpMkLst>
            <pc:docMk/>
            <pc:sldMk cId="3595992050" sldId="1184"/>
            <ac:cxnSpMk id="27" creationId="{5595C835-19A8-4027-BE64-386AC417E316}"/>
          </ac:cxnSpMkLst>
        </pc:cxnChg>
        <pc:cxnChg chg="mod topLvl">
          <ac:chgData name="Mohammad Farsi" userId="614a533e-7b1e-4c3d-9aa5-ffaf2d29009e" providerId="ADAL" clId="{4A6D0EE8-31BA-4ABB-A544-02D798E9B63B}" dt="2021-11-09T11:34:51.680" v="2831" actId="165"/>
          <ac:cxnSpMkLst>
            <pc:docMk/>
            <pc:sldMk cId="3595992050" sldId="1184"/>
            <ac:cxnSpMk id="35" creationId="{E2FEFAC7-B790-41F6-8D7D-2CC2D2FB43DB}"/>
          </ac:cxnSpMkLst>
        </pc:cxnChg>
        <pc:cxnChg chg="mod topLvl">
          <ac:chgData name="Mohammad Farsi" userId="614a533e-7b1e-4c3d-9aa5-ffaf2d29009e" providerId="ADAL" clId="{4A6D0EE8-31BA-4ABB-A544-02D798E9B63B}" dt="2021-11-09T11:35:12.140" v="2837" actId="1582"/>
          <ac:cxnSpMkLst>
            <pc:docMk/>
            <pc:sldMk cId="3595992050" sldId="1184"/>
            <ac:cxnSpMk id="36" creationId="{2F1764AD-D260-4C87-ADC6-4CAEA0A01FA1}"/>
          </ac:cxnSpMkLst>
        </pc:cxnChg>
        <pc:cxnChg chg="mod">
          <ac:chgData name="Mohammad Farsi" userId="614a533e-7b1e-4c3d-9aa5-ffaf2d29009e" providerId="ADAL" clId="{4A6D0EE8-31BA-4ABB-A544-02D798E9B63B}" dt="2021-11-09T11:35:12.140" v="2837" actId="1582"/>
          <ac:cxnSpMkLst>
            <pc:docMk/>
            <pc:sldMk cId="3595992050" sldId="1184"/>
            <ac:cxnSpMk id="37" creationId="{C42D9FEA-AFF1-4295-9F32-808402E63D3C}"/>
          </ac:cxnSpMkLst>
        </pc:cxnChg>
        <pc:cxnChg chg="mod topLvl">
          <ac:chgData name="Mohammad Farsi" userId="614a533e-7b1e-4c3d-9aa5-ffaf2d29009e" providerId="ADAL" clId="{4A6D0EE8-31BA-4ABB-A544-02D798E9B63B}" dt="2021-11-09T11:35:12.140" v="2837" actId="1582"/>
          <ac:cxnSpMkLst>
            <pc:docMk/>
            <pc:sldMk cId="3595992050" sldId="1184"/>
            <ac:cxnSpMk id="38" creationId="{9CBADBFC-55E7-4CEF-9C9E-43092DB3ABA5}"/>
          </ac:cxnSpMkLst>
        </pc:cxnChg>
        <pc:cxnChg chg="mod">
          <ac:chgData name="Mohammad Farsi" userId="614a533e-7b1e-4c3d-9aa5-ffaf2d29009e" providerId="ADAL" clId="{4A6D0EE8-31BA-4ABB-A544-02D798E9B63B}" dt="2021-11-09T11:34:45.900" v="2830" actId="1582"/>
          <ac:cxnSpMkLst>
            <pc:docMk/>
            <pc:sldMk cId="3595992050" sldId="1184"/>
            <ac:cxnSpMk id="39" creationId="{E0D9FFA7-0B10-4654-AE02-BD2B2DAE558C}"/>
          </ac:cxnSpMkLst>
        </pc:cxnChg>
        <pc:cxnChg chg="add del mod topLvl">
          <ac:chgData name="Mohammad Farsi" userId="614a533e-7b1e-4c3d-9aa5-ffaf2d29009e" providerId="ADAL" clId="{4A6D0EE8-31BA-4ABB-A544-02D798E9B63B}" dt="2021-11-09T11:39:32.099" v="2891" actId="478"/>
          <ac:cxnSpMkLst>
            <pc:docMk/>
            <pc:sldMk cId="3595992050" sldId="1184"/>
            <ac:cxnSpMk id="41" creationId="{926BD20F-3931-430F-9178-81C81C640D7A}"/>
          </ac:cxnSpMkLst>
        </pc:cxnChg>
        <pc:cxnChg chg="add del mod topLvl">
          <ac:chgData name="Mohammad Farsi" userId="614a533e-7b1e-4c3d-9aa5-ffaf2d29009e" providerId="ADAL" clId="{4A6D0EE8-31BA-4ABB-A544-02D798E9B63B}" dt="2021-11-09T11:39:33.069" v="2892" actId="478"/>
          <ac:cxnSpMkLst>
            <pc:docMk/>
            <pc:sldMk cId="3595992050" sldId="1184"/>
            <ac:cxnSpMk id="43" creationId="{6EBA5E6C-6A6F-48BA-9606-5EF851971A05}"/>
          </ac:cxnSpMkLst>
        </pc:cxnChg>
        <pc:cxnChg chg="add del mod topLvl">
          <ac:chgData name="Mohammad Farsi" userId="614a533e-7b1e-4c3d-9aa5-ffaf2d29009e" providerId="ADAL" clId="{4A6D0EE8-31BA-4ABB-A544-02D798E9B63B}" dt="2021-11-09T11:39:29.978" v="2890" actId="478"/>
          <ac:cxnSpMkLst>
            <pc:docMk/>
            <pc:sldMk cId="3595992050" sldId="1184"/>
            <ac:cxnSpMk id="49" creationId="{C99DD814-6F4C-43D4-9019-61DAE7B71B63}"/>
          </ac:cxnSpMkLst>
        </pc:cxnChg>
        <pc:cxnChg chg="add del mod">
          <ac:chgData name="Mohammad Farsi" userId="614a533e-7b1e-4c3d-9aa5-ffaf2d29009e" providerId="ADAL" clId="{4A6D0EE8-31BA-4ABB-A544-02D798E9B63B}" dt="2021-11-09T11:39:21.876" v="2887" actId="478"/>
          <ac:cxnSpMkLst>
            <pc:docMk/>
            <pc:sldMk cId="3595992050" sldId="1184"/>
            <ac:cxnSpMk id="66" creationId="{0336AFD3-D9F5-45CD-B0EA-099E93DB4C0A}"/>
          </ac:cxnSpMkLst>
        </pc:cxnChg>
        <pc:cxnChg chg="add mod">
          <ac:chgData name="Mohammad Farsi" userId="614a533e-7b1e-4c3d-9aa5-ffaf2d29009e" providerId="ADAL" clId="{4A6D0EE8-31BA-4ABB-A544-02D798E9B63B}" dt="2021-11-09T11:35:00.090" v="2835" actId="14100"/>
          <ac:cxnSpMkLst>
            <pc:docMk/>
            <pc:sldMk cId="3595992050" sldId="1184"/>
            <ac:cxnSpMk id="68" creationId="{66BFC4C9-42AE-4F6E-9CF2-6268C8BDD019}"/>
          </ac:cxnSpMkLst>
        </pc:cxnChg>
        <pc:cxnChg chg="add del mod topLvl">
          <ac:chgData name="Mohammad Farsi" userId="614a533e-7b1e-4c3d-9aa5-ffaf2d29009e" providerId="ADAL" clId="{4A6D0EE8-31BA-4ABB-A544-02D798E9B63B}" dt="2021-11-09T11:39:21.333" v="2886" actId="478"/>
          <ac:cxnSpMkLst>
            <pc:docMk/>
            <pc:sldMk cId="3595992050" sldId="1184"/>
            <ac:cxnSpMk id="72" creationId="{B807EE45-3251-4A93-8A49-E01117146D30}"/>
          </ac:cxnSpMkLst>
        </pc:cxnChg>
        <pc:cxnChg chg="mod topLvl">
          <ac:chgData name="Mohammad Farsi" userId="614a533e-7b1e-4c3d-9aa5-ffaf2d29009e" providerId="ADAL" clId="{4A6D0EE8-31BA-4ABB-A544-02D798E9B63B}" dt="2021-11-09T11:34:45.900" v="2830" actId="1582"/>
          <ac:cxnSpMkLst>
            <pc:docMk/>
            <pc:sldMk cId="3595992050" sldId="1184"/>
            <ac:cxnSpMk id="73" creationId="{EF2C08B8-F401-42CD-B008-25773D0AA97E}"/>
          </ac:cxnSpMkLst>
        </pc:cxnChg>
        <pc:cxnChg chg="mod topLvl">
          <ac:chgData name="Mohammad Farsi" userId="614a533e-7b1e-4c3d-9aa5-ffaf2d29009e" providerId="ADAL" clId="{4A6D0EE8-31BA-4ABB-A544-02D798E9B63B}" dt="2021-11-09T11:34:45.900" v="2830" actId="1582"/>
          <ac:cxnSpMkLst>
            <pc:docMk/>
            <pc:sldMk cId="3595992050" sldId="1184"/>
            <ac:cxnSpMk id="74" creationId="{C04449E3-1655-4D70-BFA2-4DDB3E7F3174}"/>
          </ac:cxnSpMkLst>
        </pc:cxnChg>
        <pc:cxnChg chg="mod topLvl">
          <ac:chgData name="Mohammad Farsi" userId="614a533e-7b1e-4c3d-9aa5-ffaf2d29009e" providerId="ADAL" clId="{4A6D0EE8-31BA-4ABB-A544-02D798E9B63B}" dt="2021-11-09T11:33:58.249" v="2822" actId="1582"/>
          <ac:cxnSpMkLst>
            <pc:docMk/>
            <pc:sldMk cId="3595992050" sldId="1184"/>
            <ac:cxnSpMk id="75" creationId="{C7B2414A-8BFB-4B0F-B2F7-8B13C725052B}"/>
          </ac:cxnSpMkLst>
        </pc:cxnChg>
        <pc:cxnChg chg="mod">
          <ac:chgData name="Mohammad Farsi" userId="614a533e-7b1e-4c3d-9aa5-ffaf2d29009e" providerId="ADAL" clId="{4A6D0EE8-31BA-4ABB-A544-02D798E9B63B}" dt="2021-11-09T11:33:58.249" v="2822" actId="1582"/>
          <ac:cxnSpMkLst>
            <pc:docMk/>
            <pc:sldMk cId="3595992050" sldId="1184"/>
            <ac:cxnSpMk id="77" creationId="{9EDE06D9-083A-4D7D-B793-25BE88F1EADE}"/>
          </ac:cxnSpMkLst>
        </pc:cxnChg>
        <pc:cxnChg chg="add del">
          <ac:chgData name="Mohammad Farsi" userId="614a533e-7b1e-4c3d-9aa5-ffaf2d29009e" providerId="ADAL" clId="{4A6D0EE8-31BA-4ABB-A544-02D798E9B63B}" dt="2021-11-09T11:39:33.955" v="2893" actId="478"/>
          <ac:cxnSpMkLst>
            <pc:docMk/>
            <pc:sldMk cId="3595992050" sldId="1184"/>
            <ac:cxnSpMk id="95" creationId="{2705FFCD-7907-4678-ADE3-E0D5EAB1E905}"/>
          </ac:cxnSpMkLst>
        </pc:cxnChg>
        <pc:cxnChg chg="add del">
          <ac:chgData name="Mohammad Farsi" userId="614a533e-7b1e-4c3d-9aa5-ffaf2d29009e" providerId="ADAL" clId="{4A6D0EE8-31BA-4ABB-A544-02D798E9B63B}" dt="2021-11-09T11:39:35.166" v="2894" actId="478"/>
          <ac:cxnSpMkLst>
            <pc:docMk/>
            <pc:sldMk cId="3595992050" sldId="1184"/>
            <ac:cxnSpMk id="97" creationId="{8D67B128-B307-43F2-AB28-18AC9AD06A01}"/>
          </ac:cxnSpMkLst>
        </pc:cxnChg>
        <pc:cxnChg chg="mod">
          <ac:chgData name="Mohammad Farsi" userId="614a533e-7b1e-4c3d-9aa5-ffaf2d29009e" providerId="ADAL" clId="{4A6D0EE8-31BA-4ABB-A544-02D798E9B63B}" dt="2021-11-09T11:33:58.249" v="2822" actId="1582"/>
          <ac:cxnSpMkLst>
            <pc:docMk/>
            <pc:sldMk cId="3595992050" sldId="1184"/>
            <ac:cxnSpMk id="108" creationId="{B6FD08B2-7213-4C84-A3C7-E0FAEDA6292E}"/>
          </ac:cxnSpMkLst>
        </pc:cxnChg>
      </pc:sldChg>
      <pc:sldChg chg="addSp delSp modSp add mod ord">
        <pc:chgData name="Mohammad Farsi" userId="614a533e-7b1e-4c3d-9aa5-ffaf2d29009e" providerId="ADAL" clId="{4A6D0EE8-31BA-4ABB-A544-02D798E9B63B}" dt="2021-11-10T12:03:50.860" v="3460" actId="478"/>
        <pc:sldMkLst>
          <pc:docMk/>
          <pc:sldMk cId="2416121482" sldId="1185"/>
        </pc:sldMkLst>
        <pc:spChg chg="mod">
          <ac:chgData name="Mohammad Farsi" userId="614a533e-7b1e-4c3d-9aa5-ffaf2d29009e" providerId="ADAL" clId="{4A6D0EE8-31BA-4ABB-A544-02D798E9B63B}" dt="2021-11-10T11:59:46.739" v="3448" actId="108"/>
          <ac:spMkLst>
            <pc:docMk/>
            <pc:sldMk cId="2416121482" sldId="1185"/>
            <ac:spMk id="2" creationId="{00796E3B-3CE8-4658-9D9A-B598D15DB39B}"/>
          </ac:spMkLst>
        </pc:spChg>
        <pc:spChg chg="add del mod">
          <ac:chgData name="Mohammad Farsi" userId="614a533e-7b1e-4c3d-9aa5-ffaf2d29009e" providerId="ADAL" clId="{4A6D0EE8-31BA-4ABB-A544-02D798E9B63B}" dt="2021-11-10T12:03:50.860" v="3460" actId="478"/>
          <ac:spMkLst>
            <pc:docMk/>
            <pc:sldMk cId="2416121482" sldId="1185"/>
            <ac:spMk id="7" creationId="{88B89D67-B4A1-473A-92CA-46364003C396}"/>
          </ac:spMkLst>
        </pc:spChg>
        <pc:grpChg chg="add mod">
          <ac:chgData name="Mohammad Farsi" userId="614a533e-7b1e-4c3d-9aa5-ffaf2d29009e" providerId="ADAL" clId="{4A6D0EE8-31BA-4ABB-A544-02D798E9B63B}" dt="2021-11-09T10:41:18.563" v="2785" actId="164"/>
          <ac:grpSpMkLst>
            <pc:docMk/>
            <pc:sldMk cId="2416121482" sldId="1185"/>
            <ac:grpSpMk id="6" creationId="{20C93B7E-D7A1-4B31-B463-81C12065199B}"/>
          </ac:grpSpMkLst>
        </pc:grpChg>
        <pc:cxnChg chg="mod">
          <ac:chgData name="Mohammad Farsi" userId="614a533e-7b1e-4c3d-9aa5-ffaf2d29009e" providerId="ADAL" clId="{4A6D0EE8-31BA-4ABB-A544-02D798E9B63B}" dt="2021-11-10T12:03:45.456" v="3459" actId="1582"/>
          <ac:cxnSpMkLst>
            <pc:docMk/>
            <pc:sldMk cId="2416121482" sldId="1185"/>
            <ac:cxnSpMk id="95" creationId="{2705FFCD-7907-4678-ADE3-E0D5EAB1E905}"/>
          </ac:cxnSpMkLst>
        </pc:cxnChg>
        <pc:cxnChg chg="mod">
          <ac:chgData name="Mohammad Farsi" userId="614a533e-7b1e-4c3d-9aa5-ffaf2d29009e" providerId="ADAL" clId="{4A6D0EE8-31BA-4ABB-A544-02D798E9B63B}" dt="2021-11-10T12:03:45.456" v="3459" actId="1582"/>
          <ac:cxnSpMkLst>
            <pc:docMk/>
            <pc:sldMk cId="2416121482" sldId="1185"/>
            <ac:cxnSpMk id="97" creationId="{8D67B128-B307-43F2-AB28-18AC9AD06A01}"/>
          </ac:cxnSpMkLst>
        </pc:cxnChg>
        <pc:cxnChg chg="mod">
          <ac:chgData name="Mohammad Farsi" userId="614a533e-7b1e-4c3d-9aa5-ffaf2d29009e" providerId="ADAL" clId="{4A6D0EE8-31BA-4ABB-A544-02D798E9B63B}" dt="2021-11-10T12:03:45.456" v="3459" actId="1582"/>
          <ac:cxnSpMkLst>
            <pc:docMk/>
            <pc:sldMk cId="2416121482" sldId="1185"/>
            <ac:cxnSpMk id="104" creationId="{8A65FE98-A65C-4351-8076-98C0BBB419DD}"/>
          </ac:cxnSpMkLst>
        </pc:cxnChg>
        <pc:cxnChg chg="mod">
          <ac:chgData name="Mohammad Farsi" userId="614a533e-7b1e-4c3d-9aa5-ffaf2d29009e" providerId="ADAL" clId="{4A6D0EE8-31BA-4ABB-A544-02D798E9B63B}" dt="2021-11-10T12:03:45.456" v="3459" actId="1582"/>
          <ac:cxnSpMkLst>
            <pc:docMk/>
            <pc:sldMk cId="2416121482" sldId="1185"/>
            <ac:cxnSpMk id="109" creationId="{A688458F-2E1D-4FB9-85AF-85904D793C53}"/>
          </ac:cxnSpMkLst>
        </pc:cxnChg>
        <pc:cxnChg chg="mod">
          <ac:chgData name="Mohammad Farsi" userId="614a533e-7b1e-4c3d-9aa5-ffaf2d29009e" providerId="ADAL" clId="{4A6D0EE8-31BA-4ABB-A544-02D798E9B63B}" dt="2021-11-10T12:03:45.456" v="3459" actId="1582"/>
          <ac:cxnSpMkLst>
            <pc:docMk/>
            <pc:sldMk cId="2416121482" sldId="1185"/>
            <ac:cxnSpMk id="110" creationId="{86F69F21-84F4-4D0A-8567-012BFA7D6D31}"/>
          </ac:cxnSpMkLst>
        </pc:cxnChg>
      </pc:sldChg>
      <pc:sldChg chg="addSp delSp modSp add del mod">
        <pc:chgData name="Mohammad Farsi" userId="614a533e-7b1e-4c3d-9aa5-ffaf2d29009e" providerId="ADAL" clId="{4A6D0EE8-31BA-4ABB-A544-02D798E9B63B}" dt="2021-11-09T11:38:40.309" v="2871" actId="47"/>
        <pc:sldMkLst>
          <pc:docMk/>
          <pc:sldMk cId="3004010056" sldId="1186"/>
        </pc:sldMkLst>
        <pc:spChg chg="add del mod topLvl">
          <ac:chgData name="Mohammad Farsi" userId="614a533e-7b1e-4c3d-9aa5-ffaf2d29009e" providerId="ADAL" clId="{4A6D0EE8-31BA-4ABB-A544-02D798E9B63B}" dt="2021-11-09T11:37:47.156" v="2863" actId="478"/>
          <ac:spMkLst>
            <pc:docMk/>
            <pc:sldMk cId="3004010056" sldId="1186"/>
            <ac:spMk id="50" creationId="{B8857DCB-7F4F-4514-8043-DB6639FC514F}"/>
          </ac:spMkLst>
        </pc:spChg>
        <pc:grpChg chg="del">
          <ac:chgData name="Mohammad Farsi" userId="614a533e-7b1e-4c3d-9aa5-ffaf2d29009e" providerId="ADAL" clId="{4A6D0EE8-31BA-4ABB-A544-02D798E9B63B}" dt="2021-11-09T11:37:56.273" v="2866" actId="165"/>
          <ac:grpSpMkLst>
            <pc:docMk/>
            <pc:sldMk cId="3004010056" sldId="1186"/>
            <ac:grpSpMk id="6" creationId="{20C93B7E-D7A1-4B31-B463-81C12065199B}"/>
          </ac:grpSpMkLst>
        </pc:grpChg>
        <pc:grpChg chg="del">
          <ac:chgData name="Mohammad Farsi" userId="614a533e-7b1e-4c3d-9aa5-ffaf2d29009e" providerId="ADAL" clId="{4A6D0EE8-31BA-4ABB-A544-02D798E9B63B}" dt="2021-11-09T11:37:42.602" v="2861" actId="165"/>
          <ac:grpSpMkLst>
            <pc:docMk/>
            <pc:sldMk cId="3004010056" sldId="1186"/>
            <ac:grpSpMk id="53" creationId="{36656A7B-2234-496E-A65C-9592C7A6D712}"/>
          </ac:grpSpMkLst>
        </pc:grpChg>
        <pc:cxnChg chg="add del mod topLvl">
          <ac:chgData name="Mohammad Farsi" userId="614a533e-7b1e-4c3d-9aa5-ffaf2d29009e" providerId="ADAL" clId="{4A6D0EE8-31BA-4ABB-A544-02D798E9B63B}" dt="2021-11-09T11:37:47.156" v="2863" actId="478"/>
          <ac:cxnSpMkLst>
            <pc:docMk/>
            <pc:sldMk cId="3004010056" sldId="1186"/>
            <ac:cxnSpMk id="27" creationId="{5595C835-19A8-4027-BE64-386AC417E316}"/>
          </ac:cxnSpMkLst>
        </pc:cxnChg>
        <pc:cxnChg chg="add del mod topLvl">
          <ac:chgData name="Mohammad Farsi" userId="614a533e-7b1e-4c3d-9aa5-ffaf2d29009e" providerId="ADAL" clId="{4A6D0EE8-31BA-4ABB-A544-02D798E9B63B}" dt="2021-11-09T11:37:51.528" v="2865" actId="478"/>
          <ac:cxnSpMkLst>
            <pc:docMk/>
            <pc:sldMk cId="3004010056" sldId="1186"/>
            <ac:cxnSpMk id="41" creationId="{926BD20F-3931-430F-9178-81C81C640D7A}"/>
          </ac:cxnSpMkLst>
        </pc:cxnChg>
        <pc:cxnChg chg="add del mod topLvl">
          <ac:chgData name="Mohammad Farsi" userId="614a533e-7b1e-4c3d-9aa5-ffaf2d29009e" providerId="ADAL" clId="{4A6D0EE8-31BA-4ABB-A544-02D798E9B63B}" dt="2021-11-09T11:37:50.401" v="2864" actId="478"/>
          <ac:cxnSpMkLst>
            <pc:docMk/>
            <pc:sldMk cId="3004010056" sldId="1186"/>
            <ac:cxnSpMk id="43" creationId="{6EBA5E6C-6A6F-48BA-9606-5EF851971A05}"/>
          </ac:cxnSpMkLst>
        </pc:cxnChg>
        <pc:cxnChg chg="add del mod topLvl">
          <ac:chgData name="Mohammad Farsi" userId="614a533e-7b1e-4c3d-9aa5-ffaf2d29009e" providerId="ADAL" clId="{4A6D0EE8-31BA-4ABB-A544-02D798E9B63B}" dt="2021-11-09T11:37:47.156" v="2863" actId="478"/>
          <ac:cxnSpMkLst>
            <pc:docMk/>
            <pc:sldMk cId="3004010056" sldId="1186"/>
            <ac:cxnSpMk id="49" creationId="{C99DD814-6F4C-43D4-9019-61DAE7B71B63}"/>
          </ac:cxnSpMkLst>
        </pc:cxnChg>
        <pc:cxnChg chg="add del">
          <ac:chgData name="Mohammad Farsi" userId="614a533e-7b1e-4c3d-9aa5-ffaf2d29009e" providerId="ADAL" clId="{4A6D0EE8-31BA-4ABB-A544-02D798E9B63B}" dt="2021-11-09T11:37:32.875" v="2860" actId="478"/>
          <ac:cxnSpMkLst>
            <pc:docMk/>
            <pc:sldMk cId="3004010056" sldId="1186"/>
            <ac:cxnSpMk id="77" creationId="{9EDE06D9-083A-4D7D-B793-25BE88F1EADE}"/>
          </ac:cxnSpMkLst>
        </pc:cxnChg>
        <pc:cxnChg chg="add del mod topLvl">
          <ac:chgData name="Mohammad Farsi" userId="614a533e-7b1e-4c3d-9aa5-ffaf2d29009e" providerId="ADAL" clId="{4A6D0EE8-31BA-4ABB-A544-02D798E9B63B}" dt="2021-11-09T11:38:02.304" v="2869" actId="478"/>
          <ac:cxnSpMkLst>
            <pc:docMk/>
            <pc:sldMk cId="3004010056" sldId="1186"/>
            <ac:cxnSpMk id="95" creationId="{2705FFCD-7907-4678-ADE3-E0D5EAB1E905}"/>
          </ac:cxnSpMkLst>
        </pc:cxnChg>
        <pc:cxnChg chg="add del mod topLvl">
          <ac:chgData name="Mohammad Farsi" userId="614a533e-7b1e-4c3d-9aa5-ffaf2d29009e" providerId="ADAL" clId="{4A6D0EE8-31BA-4ABB-A544-02D798E9B63B}" dt="2021-11-09T11:38:03.755" v="2870" actId="478"/>
          <ac:cxnSpMkLst>
            <pc:docMk/>
            <pc:sldMk cId="3004010056" sldId="1186"/>
            <ac:cxnSpMk id="97" creationId="{8D67B128-B307-43F2-AB28-18AC9AD06A01}"/>
          </ac:cxnSpMkLst>
        </pc:cxnChg>
        <pc:cxnChg chg="add del mod topLvl">
          <ac:chgData name="Mohammad Farsi" userId="614a533e-7b1e-4c3d-9aa5-ffaf2d29009e" providerId="ADAL" clId="{4A6D0EE8-31BA-4ABB-A544-02D798E9B63B}" dt="2021-11-09T11:37:59.798" v="2868" actId="478"/>
          <ac:cxnSpMkLst>
            <pc:docMk/>
            <pc:sldMk cId="3004010056" sldId="1186"/>
            <ac:cxnSpMk id="104" creationId="{8A65FE98-A65C-4351-8076-98C0BBB419DD}"/>
          </ac:cxnSpMkLst>
        </pc:cxnChg>
        <pc:cxnChg chg="add del mod topLvl">
          <ac:chgData name="Mohammad Farsi" userId="614a533e-7b1e-4c3d-9aa5-ffaf2d29009e" providerId="ADAL" clId="{4A6D0EE8-31BA-4ABB-A544-02D798E9B63B}" dt="2021-11-09T11:37:59.798" v="2868" actId="478"/>
          <ac:cxnSpMkLst>
            <pc:docMk/>
            <pc:sldMk cId="3004010056" sldId="1186"/>
            <ac:cxnSpMk id="109" creationId="{A688458F-2E1D-4FB9-85AF-85904D793C53}"/>
          </ac:cxnSpMkLst>
        </pc:cxnChg>
        <pc:cxnChg chg="add del mod topLvl">
          <ac:chgData name="Mohammad Farsi" userId="614a533e-7b1e-4c3d-9aa5-ffaf2d29009e" providerId="ADAL" clId="{4A6D0EE8-31BA-4ABB-A544-02D798E9B63B}" dt="2021-11-09T11:37:59.798" v="2868" actId="478"/>
          <ac:cxnSpMkLst>
            <pc:docMk/>
            <pc:sldMk cId="3004010056" sldId="1186"/>
            <ac:cxnSpMk id="110" creationId="{86F69F21-84F4-4D0A-8567-012BFA7D6D31}"/>
          </ac:cxnSpMkLst>
        </pc:cxnChg>
      </pc:sldChg>
      <pc:sldChg chg="add del">
        <pc:chgData name="Mohammad Farsi" userId="614a533e-7b1e-4c3d-9aa5-ffaf2d29009e" providerId="ADAL" clId="{4A6D0EE8-31BA-4ABB-A544-02D798E9B63B}" dt="2021-11-09T11:48:09.886" v="3013" actId="47"/>
        <pc:sldMkLst>
          <pc:docMk/>
          <pc:sldMk cId="2377571917" sldId="1187"/>
        </pc:sldMkLst>
      </pc:sldChg>
      <pc:sldChg chg="add del">
        <pc:chgData name="Mohammad Farsi" userId="614a533e-7b1e-4c3d-9aa5-ffaf2d29009e" providerId="ADAL" clId="{4A6D0EE8-31BA-4ABB-A544-02D798E9B63B}" dt="2021-11-09T11:48:03.722" v="3010" actId="47"/>
        <pc:sldMkLst>
          <pc:docMk/>
          <pc:sldMk cId="3078912639" sldId="1188"/>
        </pc:sldMkLst>
      </pc:sldChg>
      <pc:sldChg chg="add del">
        <pc:chgData name="Mohammad Farsi" userId="614a533e-7b1e-4c3d-9aa5-ffaf2d29009e" providerId="ADAL" clId="{4A6D0EE8-31BA-4ABB-A544-02D798E9B63B}" dt="2021-11-09T11:48:01.386" v="3009" actId="47"/>
        <pc:sldMkLst>
          <pc:docMk/>
          <pc:sldMk cId="1458511798" sldId="1189"/>
        </pc:sldMkLst>
      </pc:sldChg>
      <pc:sldChg chg="add del">
        <pc:chgData name="Mohammad Farsi" userId="614a533e-7b1e-4c3d-9aa5-ffaf2d29009e" providerId="ADAL" clId="{4A6D0EE8-31BA-4ABB-A544-02D798E9B63B}" dt="2021-11-09T11:48:01.050" v="3008" actId="47"/>
        <pc:sldMkLst>
          <pc:docMk/>
          <pc:sldMk cId="1004618909" sldId="1190"/>
        </pc:sldMkLst>
      </pc:sldChg>
      <pc:sldChg chg="addSp delSp modSp add mod">
        <pc:chgData name="Mohammad Farsi" userId="614a533e-7b1e-4c3d-9aa5-ffaf2d29009e" providerId="ADAL" clId="{4A6D0EE8-31BA-4ABB-A544-02D798E9B63B}" dt="2021-11-10T11:59:58.107" v="3451" actId="108"/>
        <pc:sldMkLst>
          <pc:docMk/>
          <pc:sldMk cId="1486288673" sldId="1191"/>
        </pc:sldMkLst>
        <pc:spChg chg="mod">
          <ac:chgData name="Mohammad Farsi" userId="614a533e-7b1e-4c3d-9aa5-ffaf2d29009e" providerId="ADAL" clId="{4A6D0EE8-31BA-4ABB-A544-02D798E9B63B}" dt="2021-11-10T11:59:58.107" v="3451" actId="108"/>
          <ac:spMkLst>
            <pc:docMk/>
            <pc:sldMk cId="1486288673" sldId="1191"/>
            <ac:spMk id="2" creationId="{00796E3B-3CE8-4658-9D9A-B598D15DB39B}"/>
          </ac:spMkLst>
        </pc:spChg>
        <pc:spChg chg="add mod">
          <ac:chgData name="Mohammad Farsi" userId="614a533e-7b1e-4c3d-9aa5-ffaf2d29009e" providerId="ADAL" clId="{4A6D0EE8-31BA-4ABB-A544-02D798E9B63B}" dt="2021-11-09T11:40:48.558" v="2909" actId="207"/>
          <ac:spMkLst>
            <pc:docMk/>
            <pc:sldMk cId="1486288673" sldId="1191"/>
            <ac:spMk id="60" creationId="{31ECEBAC-6528-41BA-BC96-0B6DB7E80D97}"/>
          </ac:spMkLst>
        </pc:spChg>
        <pc:cxnChg chg="mod">
          <ac:chgData name="Mohammad Farsi" userId="614a533e-7b1e-4c3d-9aa5-ffaf2d29009e" providerId="ADAL" clId="{4A6D0EE8-31BA-4ABB-A544-02D798E9B63B}" dt="2021-11-09T11:40:24.742" v="2902" actId="1582"/>
          <ac:cxnSpMkLst>
            <pc:docMk/>
            <pc:sldMk cId="1486288673" sldId="1191"/>
            <ac:cxnSpMk id="35" creationId="{E2FEFAC7-B790-41F6-8D7D-2CC2D2FB43DB}"/>
          </ac:cxnSpMkLst>
        </pc:cxnChg>
        <pc:cxnChg chg="del mod">
          <ac:chgData name="Mohammad Farsi" userId="614a533e-7b1e-4c3d-9aa5-ffaf2d29009e" providerId="ADAL" clId="{4A6D0EE8-31BA-4ABB-A544-02D798E9B63B}" dt="2021-11-09T11:40:27.294" v="2903" actId="478"/>
          <ac:cxnSpMkLst>
            <pc:docMk/>
            <pc:sldMk cId="1486288673" sldId="1191"/>
            <ac:cxnSpMk id="36" creationId="{2F1764AD-D260-4C87-ADC6-4CAEA0A01FA1}"/>
          </ac:cxnSpMkLst>
        </pc:cxnChg>
        <pc:cxnChg chg="del mod">
          <ac:chgData name="Mohammad Farsi" userId="614a533e-7b1e-4c3d-9aa5-ffaf2d29009e" providerId="ADAL" clId="{4A6D0EE8-31BA-4ABB-A544-02D798E9B63B}" dt="2021-11-09T11:40:28.588" v="2904" actId="478"/>
          <ac:cxnSpMkLst>
            <pc:docMk/>
            <pc:sldMk cId="1486288673" sldId="1191"/>
            <ac:cxnSpMk id="37" creationId="{C42D9FEA-AFF1-4295-9F32-808402E63D3C}"/>
          </ac:cxnSpMkLst>
        </pc:cxnChg>
        <pc:cxnChg chg="mod">
          <ac:chgData name="Mohammad Farsi" userId="614a533e-7b1e-4c3d-9aa5-ffaf2d29009e" providerId="ADAL" clId="{4A6D0EE8-31BA-4ABB-A544-02D798E9B63B}" dt="2021-11-09T11:40:17.819" v="2900" actId="208"/>
          <ac:cxnSpMkLst>
            <pc:docMk/>
            <pc:sldMk cId="1486288673" sldId="1191"/>
            <ac:cxnSpMk id="68" creationId="{66BFC4C9-42AE-4F6E-9CF2-6268C8BDD019}"/>
          </ac:cxnSpMkLst>
        </pc:cxnChg>
      </pc:sldChg>
      <pc:sldChg chg="addSp delSp modSp add mod">
        <pc:chgData name="Mohammad Farsi" userId="614a533e-7b1e-4c3d-9aa5-ffaf2d29009e" providerId="ADAL" clId="{4A6D0EE8-31BA-4ABB-A544-02D798E9B63B}" dt="2021-11-10T12:00:03.869" v="3453" actId="108"/>
        <pc:sldMkLst>
          <pc:docMk/>
          <pc:sldMk cId="36334165" sldId="1192"/>
        </pc:sldMkLst>
        <pc:spChg chg="mod">
          <ac:chgData name="Mohammad Farsi" userId="614a533e-7b1e-4c3d-9aa5-ffaf2d29009e" providerId="ADAL" clId="{4A6D0EE8-31BA-4ABB-A544-02D798E9B63B}" dt="2021-11-10T12:00:03.869" v="3453" actId="108"/>
          <ac:spMkLst>
            <pc:docMk/>
            <pc:sldMk cId="36334165" sldId="1192"/>
            <ac:spMk id="2" creationId="{00796E3B-3CE8-4658-9D9A-B598D15DB39B}"/>
          </ac:spMkLst>
        </pc:spChg>
        <pc:spChg chg="mod topLvl">
          <ac:chgData name="Mohammad Farsi" userId="614a533e-7b1e-4c3d-9aa5-ffaf2d29009e" providerId="ADAL" clId="{4A6D0EE8-31BA-4ABB-A544-02D798E9B63B}" dt="2021-11-09T11:42:20.929" v="2925" actId="165"/>
          <ac:spMkLst>
            <pc:docMk/>
            <pc:sldMk cId="36334165" sldId="1192"/>
            <ac:spMk id="34" creationId="{616AA2CD-9309-4962-8B1A-4D379DD884A5}"/>
          </ac:spMkLst>
        </pc:spChg>
        <pc:spChg chg="del">
          <ac:chgData name="Mohammad Farsi" userId="614a533e-7b1e-4c3d-9aa5-ffaf2d29009e" providerId="ADAL" clId="{4A6D0EE8-31BA-4ABB-A544-02D798E9B63B}" dt="2021-11-09T11:41:06.061" v="2914" actId="478"/>
          <ac:spMkLst>
            <pc:docMk/>
            <pc:sldMk cId="36334165" sldId="1192"/>
            <ac:spMk id="40" creationId="{6BFBD54C-227B-4C57-ADA4-BEFE095FADB8}"/>
          </ac:spMkLst>
        </pc:spChg>
        <pc:spChg chg="add mod">
          <ac:chgData name="Mohammad Farsi" userId="614a533e-7b1e-4c3d-9aa5-ffaf2d29009e" providerId="ADAL" clId="{4A6D0EE8-31BA-4ABB-A544-02D798E9B63B}" dt="2021-11-09T11:43:17.177" v="2940" actId="207"/>
          <ac:spMkLst>
            <pc:docMk/>
            <pc:sldMk cId="36334165" sldId="1192"/>
            <ac:spMk id="78" creationId="{C5549414-0FED-48D3-B22E-5B7D5951A9BA}"/>
          </ac:spMkLst>
        </pc:spChg>
        <pc:spChg chg="add mod">
          <ac:chgData name="Mohammad Farsi" userId="614a533e-7b1e-4c3d-9aa5-ffaf2d29009e" providerId="ADAL" clId="{4A6D0EE8-31BA-4ABB-A544-02D798E9B63B}" dt="2021-11-09T11:45:19.837" v="2970" actId="20577"/>
          <ac:spMkLst>
            <pc:docMk/>
            <pc:sldMk cId="36334165" sldId="1192"/>
            <ac:spMk id="79" creationId="{9215D3F3-2155-4822-A9CC-5FB80F51B46A}"/>
          </ac:spMkLst>
        </pc:spChg>
        <pc:spChg chg="add del mod">
          <ac:chgData name="Mohammad Farsi" userId="614a533e-7b1e-4c3d-9aa5-ffaf2d29009e" providerId="ADAL" clId="{4A6D0EE8-31BA-4ABB-A544-02D798E9B63B}" dt="2021-11-09T11:45:15.829" v="2968" actId="478"/>
          <ac:spMkLst>
            <pc:docMk/>
            <pc:sldMk cId="36334165" sldId="1192"/>
            <ac:spMk id="80" creationId="{B5F284A8-2277-40BA-90E6-366E92BA7288}"/>
          </ac:spMkLst>
        </pc:spChg>
        <pc:spChg chg="add del mod">
          <ac:chgData name="Mohammad Farsi" userId="614a533e-7b1e-4c3d-9aa5-ffaf2d29009e" providerId="ADAL" clId="{4A6D0EE8-31BA-4ABB-A544-02D798E9B63B}" dt="2021-11-09T11:45:10.052" v="2967" actId="478"/>
          <ac:spMkLst>
            <pc:docMk/>
            <pc:sldMk cId="36334165" sldId="1192"/>
            <ac:spMk id="81" creationId="{3BB9D693-CD5E-406F-9862-B5175DCDECE4}"/>
          </ac:spMkLst>
        </pc:spChg>
        <pc:spChg chg="mod">
          <ac:chgData name="Mohammad Farsi" userId="614a533e-7b1e-4c3d-9aa5-ffaf2d29009e" providerId="ADAL" clId="{4A6D0EE8-31BA-4ABB-A544-02D798E9B63B}" dt="2021-11-09T11:42:12.665" v="2924" actId="1582"/>
          <ac:spMkLst>
            <pc:docMk/>
            <pc:sldMk cId="36334165" sldId="1192"/>
            <ac:spMk id="85" creationId="{3458BD0C-14B0-462F-874E-B62C419CB439}"/>
          </ac:spMkLst>
        </pc:spChg>
        <pc:spChg chg="mod">
          <ac:chgData name="Mohammad Farsi" userId="614a533e-7b1e-4c3d-9aa5-ffaf2d29009e" providerId="ADAL" clId="{4A6D0EE8-31BA-4ABB-A544-02D798E9B63B}" dt="2021-11-09T11:42:12.665" v="2924" actId="1582"/>
          <ac:spMkLst>
            <pc:docMk/>
            <pc:sldMk cId="36334165" sldId="1192"/>
            <ac:spMk id="91" creationId="{6ADB62D0-656D-4651-866F-B11C31127930}"/>
          </ac:spMkLst>
        </pc:spChg>
        <pc:spChg chg="mod">
          <ac:chgData name="Mohammad Farsi" userId="614a533e-7b1e-4c3d-9aa5-ffaf2d29009e" providerId="ADAL" clId="{4A6D0EE8-31BA-4ABB-A544-02D798E9B63B}" dt="2021-11-09T11:42:12.665" v="2924" actId="1582"/>
          <ac:spMkLst>
            <pc:docMk/>
            <pc:sldMk cId="36334165" sldId="1192"/>
            <ac:spMk id="94" creationId="{DB325EAE-049B-47B1-9DE8-C6E190CBC3B0}"/>
          </ac:spMkLst>
        </pc:spChg>
        <pc:grpChg chg="del">
          <ac:chgData name="Mohammad Farsi" userId="614a533e-7b1e-4c3d-9aa5-ffaf2d29009e" providerId="ADAL" clId="{4A6D0EE8-31BA-4ABB-A544-02D798E9B63B}" dt="2021-11-09T11:42:20.929" v="2925" actId="165"/>
          <ac:grpSpMkLst>
            <pc:docMk/>
            <pc:sldMk cId="36334165" sldId="1192"/>
            <ac:grpSpMk id="54" creationId="{78028649-93BC-4109-B4E1-FC7BD31CDB88}"/>
          </ac:grpSpMkLst>
        </pc:grpChg>
        <pc:grpChg chg="del">
          <ac:chgData name="Mohammad Farsi" userId="614a533e-7b1e-4c3d-9aa5-ffaf2d29009e" providerId="ADAL" clId="{4A6D0EE8-31BA-4ABB-A544-02D798E9B63B}" dt="2021-11-09T11:41:06.805" v="2915" actId="478"/>
          <ac:grpSpMkLst>
            <pc:docMk/>
            <pc:sldMk cId="36334165" sldId="1192"/>
            <ac:grpSpMk id="65" creationId="{CFC30DFE-E8D4-4891-BD5C-1A5C074C9A0E}"/>
          </ac:grpSpMkLst>
        </pc:grpChg>
        <pc:cxnChg chg="mod topLvl">
          <ac:chgData name="Mohammad Farsi" userId="614a533e-7b1e-4c3d-9aa5-ffaf2d29009e" providerId="ADAL" clId="{4A6D0EE8-31BA-4ABB-A544-02D798E9B63B}" dt="2021-11-09T11:44:47.805" v="2964" actId="1582"/>
          <ac:cxnSpMkLst>
            <pc:docMk/>
            <pc:sldMk cId="36334165" sldId="1192"/>
            <ac:cxnSpMk id="29" creationId="{D5F8A949-3BEB-40FA-9690-BCEC6896A0A6}"/>
          </ac:cxnSpMkLst>
        </pc:cxnChg>
        <pc:cxnChg chg="del mod topLvl">
          <ac:chgData name="Mohammad Farsi" userId="614a533e-7b1e-4c3d-9aa5-ffaf2d29009e" providerId="ADAL" clId="{4A6D0EE8-31BA-4ABB-A544-02D798E9B63B}" dt="2021-11-09T11:44:53.972" v="2965" actId="478"/>
          <ac:cxnSpMkLst>
            <pc:docMk/>
            <pc:sldMk cId="36334165" sldId="1192"/>
            <ac:cxnSpMk id="30" creationId="{9DD06FF6-7A29-46FB-8915-3A4071E2401E}"/>
          </ac:cxnSpMkLst>
        </pc:cxnChg>
        <pc:cxnChg chg="del mod topLvl">
          <ac:chgData name="Mohammad Farsi" userId="614a533e-7b1e-4c3d-9aa5-ffaf2d29009e" providerId="ADAL" clId="{4A6D0EE8-31BA-4ABB-A544-02D798E9B63B}" dt="2021-11-09T11:44:53.972" v="2965" actId="478"/>
          <ac:cxnSpMkLst>
            <pc:docMk/>
            <pc:sldMk cId="36334165" sldId="1192"/>
            <ac:cxnSpMk id="31" creationId="{E07C23F5-FA5C-4717-9E21-A11A6BDC4DA2}"/>
          </ac:cxnSpMkLst>
        </pc:cxnChg>
        <pc:cxnChg chg="mod topLvl">
          <ac:chgData name="Mohammad Farsi" userId="614a533e-7b1e-4c3d-9aa5-ffaf2d29009e" providerId="ADAL" clId="{4A6D0EE8-31BA-4ABB-A544-02D798E9B63B}" dt="2021-11-09T11:44:56.630" v="2966" actId="208"/>
          <ac:cxnSpMkLst>
            <pc:docMk/>
            <pc:sldMk cId="36334165" sldId="1192"/>
            <ac:cxnSpMk id="32" creationId="{FF1408E0-B515-491B-A9DC-0C21237E76E0}"/>
          </ac:cxnSpMkLst>
        </pc:cxnChg>
        <pc:cxnChg chg="del">
          <ac:chgData name="Mohammad Farsi" userId="614a533e-7b1e-4c3d-9aa5-ffaf2d29009e" providerId="ADAL" clId="{4A6D0EE8-31BA-4ABB-A544-02D798E9B63B}" dt="2021-11-09T11:41:01.950" v="2911" actId="478"/>
          <ac:cxnSpMkLst>
            <pc:docMk/>
            <pc:sldMk cId="36334165" sldId="1192"/>
            <ac:cxnSpMk id="35" creationId="{E2FEFAC7-B790-41F6-8D7D-2CC2D2FB43DB}"/>
          </ac:cxnSpMkLst>
        </pc:cxnChg>
        <pc:cxnChg chg="del">
          <ac:chgData name="Mohammad Farsi" userId="614a533e-7b1e-4c3d-9aa5-ffaf2d29009e" providerId="ADAL" clId="{4A6D0EE8-31BA-4ABB-A544-02D798E9B63B}" dt="2021-11-09T11:41:04.237" v="2913" actId="478"/>
          <ac:cxnSpMkLst>
            <pc:docMk/>
            <pc:sldMk cId="36334165" sldId="1192"/>
            <ac:cxnSpMk id="38" creationId="{9CBADBFC-55E7-4CEF-9C9E-43092DB3ABA5}"/>
          </ac:cxnSpMkLst>
        </pc:cxnChg>
        <pc:cxnChg chg="add mod">
          <ac:chgData name="Mohammad Farsi" userId="614a533e-7b1e-4c3d-9aa5-ffaf2d29009e" providerId="ADAL" clId="{4A6D0EE8-31BA-4ABB-A544-02D798E9B63B}" dt="2021-11-09T11:44:47.805" v="2964" actId="1582"/>
          <ac:cxnSpMkLst>
            <pc:docMk/>
            <pc:sldMk cId="36334165" sldId="1192"/>
            <ac:cxnSpMk id="61" creationId="{775A934E-C44C-40A7-B387-39B3D8C9DA38}"/>
          </ac:cxnSpMkLst>
        </pc:cxnChg>
        <pc:cxnChg chg="mod">
          <ac:chgData name="Mohammad Farsi" userId="614a533e-7b1e-4c3d-9aa5-ffaf2d29009e" providerId="ADAL" clId="{4A6D0EE8-31BA-4ABB-A544-02D798E9B63B}" dt="2021-11-09T11:42:12.665" v="2924" actId="1582"/>
          <ac:cxnSpMkLst>
            <pc:docMk/>
            <pc:sldMk cId="36334165" sldId="1192"/>
            <ac:cxnSpMk id="67" creationId="{746D732A-45DF-4426-AD07-D0DB00BC35E3}"/>
          </ac:cxnSpMkLst>
        </pc:cxnChg>
        <pc:cxnChg chg="del">
          <ac:chgData name="Mohammad Farsi" userId="614a533e-7b1e-4c3d-9aa5-ffaf2d29009e" providerId="ADAL" clId="{4A6D0EE8-31BA-4ABB-A544-02D798E9B63B}" dt="2021-11-09T11:41:03.013" v="2912" actId="478"/>
          <ac:cxnSpMkLst>
            <pc:docMk/>
            <pc:sldMk cId="36334165" sldId="1192"/>
            <ac:cxnSpMk id="68" creationId="{66BFC4C9-42AE-4F6E-9CF2-6268C8BDD019}"/>
          </ac:cxnSpMkLst>
        </pc:cxnChg>
        <pc:cxnChg chg="del mod">
          <ac:chgData name="Mohammad Farsi" userId="614a533e-7b1e-4c3d-9aa5-ffaf2d29009e" providerId="ADAL" clId="{4A6D0EE8-31BA-4ABB-A544-02D798E9B63B}" dt="2021-11-09T11:41:07.642" v="2916" actId="478"/>
          <ac:cxnSpMkLst>
            <pc:docMk/>
            <pc:sldMk cId="36334165" sldId="1192"/>
            <ac:cxnSpMk id="73" creationId="{EF2C08B8-F401-42CD-B008-25773D0AA97E}"/>
          </ac:cxnSpMkLst>
        </pc:cxnChg>
        <pc:cxnChg chg="add del">
          <ac:chgData name="Mohammad Farsi" userId="614a533e-7b1e-4c3d-9aa5-ffaf2d29009e" providerId="ADAL" clId="{4A6D0EE8-31BA-4ABB-A544-02D798E9B63B}" dt="2021-11-09T11:41:17.733" v="2919" actId="478"/>
          <ac:cxnSpMkLst>
            <pc:docMk/>
            <pc:sldMk cId="36334165" sldId="1192"/>
            <ac:cxnSpMk id="74" creationId="{C04449E3-1655-4D70-BFA2-4DDB3E7F3174}"/>
          </ac:cxnSpMkLst>
        </pc:cxnChg>
        <pc:cxnChg chg="mod">
          <ac:chgData name="Mohammad Farsi" userId="614a533e-7b1e-4c3d-9aa5-ffaf2d29009e" providerId="ADAL" clId="{4A6D0EE8-31BA-4ABB-A544-02D798E9B63B}" dt="2021-11-09T11:41:33.063" v="2920" actId="13822"/>
          <ac:cxnSpMkLst>
            <pc:docMk/>
            <pc:sldMk cId="36334165" sldId="1192"/>
            <ac:cxnSpMk id="75" creationId="{C7B2414A-8BFB-4B0F-B2F7-8B13C725052B}"/>
          </ac:cxnSpMkLst>
        </pc:cxnChg>
        <pc:cxnChg chg="mod">
          <ac:chgData name="Mohammad Farsi" userId="614a533e-7b1e-4c3d-9aa5-ffaf2d29009e" providerId="ADAL" clId="{4A6D0EE8-31BA-4ABB-A544-02D798E9B63B}" dt="2021-11-09T11:41:33.063" v="2920" actId="13822"/>
          <ac:cxnSpMkLst>
            <pc:docMk/>
            <pc:sldMk cId="36334165" sldId="1192"/>
            <ac:cxnSpMk id="77" creationId="{9EDE06D9-083A-4D7D-B793-25BE88F1EADE}"/>
          </ac:cxnSpMkLst>
        </pc:cxnChg>
        <pc:cxnChg chg="mod">
          <ac:chgData name="Mohammad Farsi" userId="614a533e-7b1e-4c3d-9aa5-ffaf2d29009e" providerId="ADAL" clId="{4A6D0EE8-31BA-4ABB-A544-02D798E9B63B}" dt="2021-11-09T11:42:12.665" v="2924" actId="1582"/>
          <ac:cxnSpMkLst>
            <pc:docMk/>
            <pc:sldMk cId="36334165" sldId="1192"/>
            <ac:cxnSpMk id="84" creationId="{059A690B-24E8-4B35-A3CA-19D1A6065B83}"/>
          </ac:cxnSpMkLst>
        </pc:cxnChg>
        <pc:cxnChg chg="mod">
          <ac:chgData name="Mohammad Farsi" userId="614a533e-7b1e-4c3d-9aa5-ffaf2d29009e" providerId="ADAL" clId="{4A6D0EE8-31BA-4ABB-A544-02D798E9B63B}" dt="2021-11-09T11:42:12.665" v="2924" actId="1582"/>
          <ac:cxnSpMkLst>
            <pc:docMk/>
            <pc:sldMk cId="36334165" sldId="1192"/>
            <ac:cxnSpMk id="86" creationId="{1BDB5C6B-2723-44FE-9151-878EAD78A4A0}"/>
          </ac:cxnSpMkLst>
        </pc:cxnChg>
        <pc:cxnChg chg="mod">
          <ac:chgData name="Mohammad Farsi" userId="614a533e-7b1e-4c3d-9aa5-ffaf2d29009e" providerId="ADAL" clId="{4A6D0EE8-31BA-4ABB-A544-02D798E9B63B}" dt="2021-11-09T11:42:12.665" v="2924" actId="1582"/>
          <ac:cxnSpMkLst>
            <pc:docMk/>
            <pc:sldMk cId="36334165" sldId="1192"/>
            <ac:cxnSpMk id="90" creationId="{03A95D61-4196-4CFE-9E58-B346FFFE9573}"/>
          </ac:cxnSpMkLst>
        </pc:cxnChg>
        <pc:cxnChg chg="mod">
          <ac:chgData name="Mohammad Farsi" userId="614a533e-7b1e-4c3d-9aa5-ffaf2d29009e" providerId="ADAL" clId="{4A6D0EE8-31BA-4ABB-A544-02D798E9B63B}" dt="2021-11-09T11:42:12.665" v="2924" actId="1582"/>
          <ac:cxnSpMkLst>
            <pc:docMk/>
            <pc:sldMk cId="36334165" sldId="1192"/>
            <ac:cxnSpMk id="93" creationId="{4F31FD54-E663-4F3C-A887-5D5CDC0A1311}"/>
          </ac:cxnSpMkLst>
        </pc:cxnChg>
        <pc:cxnChg chg="mod">
          <ac:chgData name="Mohammad Farsi" userId="614a533e-7b1e-4c3d-9aa5-ffaf2d29009e" providerId="ADAL" clId="{4A6D0EE8-31BA-4ABB-A544-02D798E9B63B}" dt="2021-11-09T11:42:12.665" v="2924" actId="1582"/>
          <ac:cxnSpMkLst>
            <pc:docMk/>
            <pc:sldMk cId="36334165" sldId="1192"/>
            <ac:cxnSpMk id="104" creationId="{8A65FE98-A65C-4351-8076-98C0BBB419DD}"/>
          </ac:cxnSpMkLst>
        </pc:cxnChg>
        <pc:cxnChg chg="mod">
          <ac:chgData name="Mohammad Farsi" userId="614a533e-7b1e-4c3d-9aa5-ffaf2d29009e" providerId="ADAL" clId="{4A6D0EE8-31BA-4ABB-A544-02D798E9B63B}" dt="2021-11-09T11:41:33.063" v="2920" actId="13822"/>
          <ac:cxnSpMkLst>
            <pc:docMk/>
            <pc:sldMk cId="36334165" sldId="1192"/>
            <ac:cxnSpMk id="108" creationId="{B6FD08B2-7213-4C84-A3C7-E0FAEDA6292E}"/>
          </ac:cxnSpMkLst>
        </pc:cxnChg>
        <pc:cxnChg chg="mod">
          <ac:chgData name="Mohammad Farsi" userId="614a533e-7b1e-4c3d-9aa5-ffaf2d29009e" providerId="ADAL" clId="{4A6D0EE8-31BA-4ABB-A544-02D798E9B63B}" dt="2021-11-09T11:41:57.457" v="2922" actId="1582"/>
          <ac:cxnSpMkLst>
            <pc:docMk/>
            <pc:sldMk cId="36334165" sldId="1192"/>
            <ac:cxnSpMk id="109" creationId="{A688458F-2E1D-4FB9-85AF-85904D793C53}"/>
          </ac:cxnSpMkLst>
        </pc:cxnChg>
        <pc:cxnChg chg="mod">
          <ac:chgData name="Mohammad Farsi" userId="614a533e-7b1e-4c3d-9aa5-ffaf2d29009e" providerId="ADAL" clId="{4A6D0EE8-31BA-4ABB-A544-02D798E9B63B}" dt="2021-11-09T11:41:57.457" v="2922" actId="1582"/>
          <ac:cxnSpMkLst>
            <pc:docMk/>
            <pc:sldMk cId="36334165" sldId="1192"/>
            <ac:cxnSpMk id="110" creationId="{86F69F21-84F4-4D0A-8567-012BFA7D6D31}"/>
          </ac:cxnSpMkLst>
        </pc:cxnChg>
      </pc:sldChg>
      <pc:sldChg chg="delSp modSp add mod ord">
        <pc:chgData name="Mohammad Farsi" userId="614a533e-7b1e-4c3d-9aa5-ffaf2d29009e" providerId="ADAL" clId="{4A6D0EE8-31BA-4ABB-A544-02D798E9B63B}" dt="2021-11-10T12:00:01.043" v="3452" actId="108"/>
        <pc:sldMkLst>
          <pc:docMk/>
          <pc:sldMk cId="3029125020" sldId="1193"/>
        </pc:sldMkLst>
        <pc:spChg chg="mod">
          <ac:chgData name="Mohammad Farsi" userId="614a533e-7b1e-4c3d-9aa5-ffaf2d29009e" providerId="ADAL" clId="{4A6D0EE8-31BA-4ABB-A544-02D798E9B63B}" dt="2021-11-10T12:00:01.043" v="3452" actId="108"/>
          <ac:spMkLst>
            <pc:docMk/>
            <pc:sldMk cId="3029125020" sldId="1193"/>
            <ac:spMk id="2" creationId="{00796E3B-3CE8-4658-9D9A-B598D15DB39B}"/>
          </ac:spMkLst>
        </pc:spChg>
        <pc:spChg chg="del">
          <ac:chgData name="Mohammad Farsi" userId="614a533e-7b1e-4c3d-9aa5-ffaf2d29009e" providerId="ADAL" clId="{4A6D0EE8-31BA-4ABB-A544-02D798E9B63B}" dt="2021-11-09T11:45:36.911" v="2973" actId="478"/>
          <ac:spMkLst>
            <pc:docMk/>
            <pc:sldMk cId="3029125020" sldId="1193"/>
            <ac:spMk id="79" creationId="{9215D3F3-2155-4822-A9CC-5FB80F51B46A}"/>
          </ac:spMkLst>
        </pc:spChg>
        <pc:spChg chg="del">
          <ac:chgData name="Mohammad Farsi" userId="614a533e-7b1e-4c3d-9aa5-ffaf2d29009e" providerId="ADAL" clId="{4A6D0EE8-31BA-4ABB-A544-02D798E9B63B}" dt="2021-11-09T11:45:40.631" v="2974" actId="478"/>
          <ac:spMkLst>
            <pc:docMk/>
            <pc:sldMk cId="3029125020" sldId="1193"/>
            <ac:spMk id="80" creationId="{B5F284A8-2277-40BA-90E6-366E92BA7288}"/>
          </ac:spMkLst>
        </pc:spChg>
        <pc:spChg chg="del">
          <ac:chgData name="Mohammad Farsi" userId="614a533e-7b1e-4c3d-9aa5-ffaf2d29009e" providerId="ADAL" clId="{4A6D0EE8-31BA-4ABB-A544-02D798E9B63B}" dt="2021-11-09T11:45:41.775" v="2975" actId="478"/>
          <ac:spMkLst>
            <pc:docMk/>
            <pc:sldMk cId="3029125020" sldId="1193"/>
            <ac:spMk id="81" creationId="{3BB9D693-CD5E-406F-9862-B5175DCDECE4}"/>
          </ac:spMkLst>
        </pc:spChg>
      </pc:sldChg>
      <pc:sldChg chg="addSp delSp modSp add mod">
        <pc:chgData name="Mohammad Farsi" userId="614a533e-7b1e-4c3d-9aa5-ffaf2d29009e" providerId="ADAL" clId="{4A6D0EE8-31BA-4ABB-A544-02D798E9B63B}" dt="2021-11-10T12:00:06.803" v="3454" actId="108"/>
        <pc:sldMkLst>
          <pc:docMk/>
          <pc:sldMk cId="3651654896" sldId="1194"/>
        </pc:sldMkLst>
        <pc:spChg chg="mod">
          <ac:chgData name="Mohammad Farsi" userId="614a533e-7b1e-4c3d-9aa5-ffaf2d29009e" providerId="ADAL" clId="{4A6D0EE8-31BA-4ABB-A544-02D798E9B63B}" dt="2021-11-10T12:00:06.803" v="3454" actId="108"/>
          <ac:spMkLst>
            <pc:docMk/>
            <pc:sldMk cId="3651654896" sldId="1194"/>
            <ac:spMk id="2" creationId="{00796E3B-3CE8-4658-9D9A-B598D15DB39B}"/>
          </ac:spMkLst>
        </pc:spChg>
        <pc:spChg chg="mod topLvl">
          <ac:chgData name="Mohammad Farsi" userId="614a533e-7b1e-4c3d-9aa5-ffaf2d29009e" providerId="ADAL" clId="{4A6D0EE8-31BA-4ABB-A544-02D798E9B63B}" dt="2021-11-09T11:47:08.527" v="2994" actId="14100"/>
          <ac:spMkLst>
            <pc:docMk/>
            <pc:sldMk cId="3651654896" sldId="1194"/>
            <ac:spMk id="28" creationId="{1CC36089-AFB4-4C79-A7BC-494DFB12DD90}"/>
          </ac:spMkLst>
        </pc:spChg>
        <pc:spChg chg="del">
          <ac:chgData name="Mohammad Farsi" userId="614a533e-7b1e-4c3d-9aa5-ffaf2d29009e" providerId="ADAL" clId="{4A6D0EE8-31BA-4ABB-A544-02D798E9B63B}" dt="2021-11-09T11:46:33.464" v="2989" actId="478"/>
          <ac:spMkLst>
            <pc:docMk/>
            <pc:sldMk cId="3651654896" sldId="1194"/>
            <ac:spMk id="34" creationId="{616AA2CD-9309-4962-8B1A-4D379DD884A5}"/>
          </ac:spMkLst>
        </pc:spChg>
        <pc:spChg chg="add mod">
          <ac:chgData name="Mohammad Farsi" userId="614a533e-7b1e-4c3d-9aa5-ffaf2d29009e" providerId="ADAL" clId="{4A6D0EE8-31BA-4ABB-A544-02D798E9B63B}" dt="2021-11-09T11:46:21.561" v="2988" actId="207"/>
          <ac:spMkLst>
            <pc:docMk/>
            <pc:sldMk cId="3651654896" sldId="1194"/>
            <ac:spMk id="51" creationId="{3F6BC801-B53A-41AA-870B-B6DFE46AE1D0}"/>
          </ac:spMkLst>
        </pc:spChg>
        <pc:spChg chg="add del mod">
          <ac:chgData name="Mohammad Farsi" userId="614a533e-7b1e-4c3d-9aa5-ffaf2d29009e" providerId="ADAL" clId="{4A6D0EE8-31BA-4ABB-A544-02D798E9B63B}" dt="2021-11-09T11:46:05.864" v="2981" actId="478"/>
          <ac:spMkLst>
            <pc:docMk/>
            <pc:sldMk cId="3651654896" sldId="1194"/>
            <ac:spMk id="52" creationId="{A7F4B94A-88FD-4E57-8E68-DFA47A7C52B9}"/>
          </ac:spMkLst>
        </pc:spChg>
        <pc:spChg chg="del">
          <ac:chgData name="Mohammad Farsi" userId="614a533e-7b1e-4c3d-9aa5-ffaf2d29009e" providerId="ADAL" clId="{4A6D0EE8-31BA-4ABB-A544-02D798E9B63B}" dt="2021-11-09T11:46:33.464" v="2989" actId="478"/>
          <ac:spMkLst>
            <pc:docMk/>
            <pc:sldMk cId="3651654896" sldId="1194"/>
            <ac:spMk id="105" creationId="{AF5C702B-F6D1-4C05-AE96-2A5F916CA94B}"/>
          </ac:spMkLst>
        </pc:spChg>
        <pc:grpChg chg="del">
          <ac:chgData name="Mohammad Farsi" userId="614a533e-7b1e-4c3d-9aa5-ffaf2d29009e" providerId="ADAL" clId="{4A6D0EE8-31BA-4ABB-A544-02D798E9B63B}" dt="2021-11-09T11:47:05.889" v="2993" actId="165"/>
          <ac:grpSpMkLst>
            <pc:docMk/>
            <pc:sldMk cId="3651654896" sldId="1194"/>
            <ac:grpSpMk id="55" creationId="{0FD8AFCF-C7B6-482F-A0A9-F5C70C837E00}"/>
          </ac:grpSpMkLst>
        </pc:grpChg>
        <pc:grpChg chg="del">
          <ac:chgData name="Mohammad Farsi" userId="614a533e-7b1e-4c3d-9aa5-ffaf2d29009e" providerId="ADAL" clId="{4A6D0EE8-31BA-4ABB-A544-02D798E9B63B}" dt="2021-11-09T11:46:33.464" v="2989" actId="478"/>
          <ac:grpSpMkLst>
            <pc:docMk/>
            <pc:sldMk cId="3651654896" sldId="1194"/>
            <ac:grpSpMk id="83" creationId="{5333C94B-CBE9-484F-A2E5-DD83DB2A9FAE}"/>
          </ac:grpSpMkLst>
        </pc:grpChg>
        <pc:grpChg chg="del">
          <ac:chgData name="Mohammad Farsi" userId="614a533e-7b1e-4c3d-9aa5-ffaf2d29009e" providerId="ADAL" clId="{4A6D0EE8-31BA-4ABB-A544-02D798E9B63B}" dt="2021-11-09T11:46:33.464" v="2989" actId="478"/>
          <ac:grpSpMkLst>
            <pc:docMk/>
            <pc:sldMk cId="3651654896" sldId="1194"/>
            <ac:grpSpMk id="89" creationId="{A51F1E19-8ADB-4342-9343-E84DF5E245F4}"/>
          </ac:grpSpMkLst>
        </pc:grpChg>
        <pc:grpChg chg="del">
          <ac:chgData name="Mohammad Farsi" userId="614a533e-7b1e-4c3d-9aa5-ffaf2d29009e" providerId="ADAL" clId="{4A6D0EE8-31BA-4ABB-A544-02D798E9B63B}" dt="2021-11-09T11:46:33.464" v="2989" actId="478"/>
          <ac:grpSpMkLst>
            <pc:docMk/>
            <pc:sldMk cId="3651654896" sldId="1194"/>
            <ac:grpSpMk id="92" creationId="{7E34AE86-3B38-40DB-9FD4-AEB72549B86D}"/>
          </ac:grpSpMkLst>
        </pc:grpChg>
        <pc:cxnChg chg="mod topLvl">
          <ac:chgData name="Mohammad Farsi" userId="614a533e-7b1e-4c3d-9aa5-ffaf2d29009e" providerId="ADAL" clId="{4A6D0EE8-31BA-4ABB-A544-02D798E9B63B}" dt="2021-11-09T11:47:08.527" v="2994" actId="14100"/>
          <ac:cxnSpMkLst>
            <pc:docMk/>
            <pc:sldMk cId="3651654896" sldId="1194"/>
            <ac:cxnSpMk id="15" creationId="{BBC142E5-5603-4963-9691-2DEC51D6C671}"/>
          </ac:cxnSpMkLst>
        </pc:cxnChg>
        <pc:cxnChg chg="mod topLvl">
          <ac:chgData name="Mohammad Farsi" userId="614a533e-7b1e-4c3d-9aa5-ffaf2d29009e" providerId="ADAL" clId="{4A6D0EE8-31BA-4ABB-A544-02D798E9B63B}" dt="2021-11-09T11:47:24.681" v="2999" actId="1582"/>
          <ac:cxnSpMkLst>
            <pc:docMk/>
            <pc:sldMk cId="3651654896" sldId="1194"/>
            <ac:cxnSpMk id="18" creationId="{4C480605-12A4-4893-BBDC-BF84CC56BF9E}"/>
          </ac:cxnSpMkLst>
        </pc:cxnChg>
        <pc:cxnChg chg="mod topLvl">
          <ac:chgData name="Mohammad Farsi" userId="614a533e-7b1e-4c3d-9aa5-ffaf2d29009e" providerId="ADAL" clId="{4A6D0EE8-31BA-4ABB-A544-02D798E9B63B}" dt="2021-11-09T11:47:24.681" v="2999" actId="1582"/>
          <ac:cxnSpMkLst>
            <pc:docMk/>
            <pc:sldMk cId="3651654896" sldId="1194"/>
            <ac:cxnSpMk id="19" creationId="{CD41EBF4-904C-4F59-AB39-EC0EE0DCD138}"/>
          </ac:cxnSpMkLst>
        </pc:cxnChg>
        <pc:cxnChg chg="mod topLvl">
          <ac:chgData name="Mohammad Farsi" userId="614a533e-7b1e-4c3d-9aa5-ffaf2d29009e" providerId="ADAL" clId="{4A6D0EE8-31BA-4ABB-A544-02D798E9B63B}" dt="2021-11-09T11:47:24.681" v="2999" actId="1582"/>
          <ac:cxnSpMkLst>
            <pc:docMk/>
            <pc:sldMk cId="3651654896" sldId="1194"/>
            <ac:cxnSpMk id="24" creationId="{C9B9B792-A90F-4344-BED9-33D609D8D1E9}"/>
          </ac:cxnSpMkLst>
        </pc:cxnChg>
        <pc:cxnChg chg="mod">
          <ac:chgData name="Mohammad Farsi" userId="614a533e-7b1e-4c3d-9aa5-ffaf2d29009e" providerId="ADAL" clId="{4A6D0EE8-31BA-4ABB-A544-02D798E9B63B}" dt="2021-11-09T11:47:00.224" v="2992" actId="1582"/>
          <ac:cxnSpMkLst>
            <pc:docMk/>
            <pc:sldMk cId="3651654896" sldId="1194"/>
            <ac:cxnSpMk id="27" creationId="{5595C835-19A8-4027-BE64-386AC417E316}"/>
          </ac:cxnSpMkLst>
        </pc:cxnChg>
        <pc:cxnChg chg="del">
          <ac:chgData name="Mohammad Farsi" userId="614a533e-7b1e-4c3d-9aa5-ffaf2d29009e" providerId="ADAL" clId="{4A6D0EE8-31BA-4ABB-A544-02D798E9B63B}" dt="2021-11-09T11:46:33.464" v="2989" actId="478"/>
          <ac:cxnSpMkLst>
            <pc:docMk/>
            <pc:sldMk cId="3651654896" sldId="1194"/>
            <ac:cxnSpMk id="29" creationId="{D5F8A949-3BEB-40FA-9690-BCEC6896A0A6}"/>
          </ac:cxnSpMkLst>
        </pc:cxnChg>
        <pc:cxnChg chg="del">
          <ac:chgData name="Mohammad Farsi" userId="614a533e-7b1e-4c3d-9aa5-ffaf2d29009e" providerId="ADAL" clId="{4A6D0EE8-31BA-4ABB-A544-02D798E9B63B}" dt="2021-11-09T11:46:33.464" v="2989" actId="478"/>
          <ac:cxnSpMkLst>
            <pc:docMk/>
            <pc:sldMk cId="3651654896" sldId="1194"/>
            <ac:cxnSpMk id="32" creationId="{FF1408E0-B515-491B-A9DC-0C21237E76E0}"/>
          </ac:cxnSpMkLst>
        </pc:cxnChg>
        <pc:cxnChg chg="mod">
          <ac:chgData name="Mohammad Farsi" userId="614a533e-7b1e-4c3d-9aa5-ffaf2d29009e" providerId="ADAL" clId="{4A6D0EE8-31BA-4ABB-A544-02D798E9B63B}" dt="2021-11-09T11:47:00.224" v="2992" actId="1582"/>
          <ac:cxnSpMkLst>
            <pc:docMk/>
            <pc:sldMk cId="3651654896" sldId="1194"/>
            <ac:cxnSpMk id="49" creationId="{C99DD814-6F4C-43D4-9019-61DAE7B71B63}"/>
          </ac:cxnSpMkLst>
        </pc:cxnChg>
        <pc:cxnChg chg="add mod">
          <ac:chgData name="Mohammad Farsi" userId="614a533e-7b1e-4c3d-9aa5-ffaf2d29009e" providerId="ADAL" clId="{4A6D0EE8-31BA-4ABB-A544-02D798E9B63B}" dt="2021-11-09T11:47:15.232" v="2997" actId="14100"/>
          <ac:cxnSpMkLst>
            <pc:docMk/>
            <pc:sldMk cId="3651654896" sldId="1194"/>
            <ac:cxnSpMk id="56" creationId="{A1804FC0-3CD8-4126-96EB-1A533CEF4179}"/>
          </ac:cxnSpMkLst>
        </pc:cxnChg>
        <pc:cxnChg chg="del">
          <ac:chgData name="Mohammad Farsi" userId="614a533e-7b1e-4c3d-9aa5-ffaf2d29009e" providerId="ADAL" clId="{4A6D0EE8-31BA-4ABB-A544-02D798E9B63B}" dt="2021-11-09T11:46:33.464" v="2989" actId="478"/>
          <ac:cxnSpMkLst>
            <pc:docMk/>
            <pc:sldMk cId="3651654896" sldId="1194"/>
            <ac:cxnSpMk id="61" creationId="{775A934E-C44C-40A7-B387-39B3D8C9DA38}"/>
          </ac:cxnSpMkLst>
        </pc:cxnChg>
        <pc:cxnChg chg="mod">
          <ac:chgData name="Mohammad Farsi" userId="614a533e-7b1e-4c3d-9aa5-ffaf2d29009e" providerId="ADAL" clId="{4A6D0EE8-31BA-4ABB-A544-02D798E9B63B}" dt="2021-11-09T11:47:00.224" v="2992" actId="1582"/>
          <ac:cxnSpMkLst>
            <pc:docMk/>
            <pc:sldMk cId="3651654896" sldId="1194"/>
            <ac:cxnSpMk id="66" creationId="{0336AFD3-D9F5-45CD-B0EA-099E93DB4C0A}"/>
          </ac:cxnSpMkLst>
        </pc:cxnChg>
        <pc:cxnChg chg="del">
          <ac:chgData name="Mohammad Farsi" userId="614a533e-7b1e-4c3d-9aa5-ffaf2d29009e" providerId="ADAL" clId="{4A6D0EE8-31BA-4ABB-A544-02D798E9B63B}" dt="2021-11-09T11:46:35.488" v="2990" actId="478"/>
          <ac:cxnSpMkLst>
            <pc:docMk/>
            <pc:sldMk cId="3651654896" sldId="1194"/>
            <ac:cxnSpMk id="67" creationId="{746D732A-45DF-4426-AD07-D0DB00BC35E3}"/>
          </ac:cxnSpMkLst>
        </pc:cxnChg>
        <pc:cxnChg chg="mod">
          <ac:chgData name="Mohammad Farsi" userId="614a533e-7b1e-4c3d-9aa5-ffaf2d29009e" providerId="ADAL" clId="{4A6D0EE8-31BA-4ABB-A544-02D798E9B63B}" dt="2021-11-09T11:47:00.224" v="2992" actId="1582"/>
          <ac:cxnSpMkLst>
            <pc:docMk/>
            <pc:sldMk cId="3651654896" sldId="1194"/>
            <ac:cxnSpMk id="72" creationId="{B807EE45-3251-4A93-8A49-E01117146D30}"/>
          </ac:cxnSpMkLst>
        </pc:cxnChg>
        <pc:cxnChg chg="mod">
          <ac:chgData name="Mohammad Farsi" userId="614a533e-7b1e-4c3d-9aa5-ffaf2d29009e" providerId="ADAL" clId="{4A6D0EE8-31BA-4ABB-A544-02D798E9B63B}" dt="2021-11-09T11:47:00.224" v="2992" actId="1582"/>
          <ac:cxnSpMkLst>
            <pc:docMk/>
            <pc:sldMk cId="3651654896" sldId="1194"/>
            <ac:cxnSpMk id="75" creationId="{C7B2414A-8BFB-4B0F-B2F7-8B13C725052B}"/>
          </ac:cxnSpMkLst>
        </pc:cxnChg>
        <pc:cxnChg chg="mod">
          <ac:chgData name="Mohammad Farsi" userId="614a533e-7b1e-4c3d-9aa5-ffaf2d29009e" providerId="ADAL" clId="{4A6D0EE8-31BA-4ABB-A544-02D798E9B63B}" dt="2021-11-09T11:47:00.224" v="2992" actId="1582"/>
          <ac:cxnSpMkLst>
            <pc:docMk/>
            <pc:sldMk cId="3651654896" sldId="1194"/>
            <ac:cxnSpMk id="77" creationId="{9EDE06D9-083A-4D7D-B793-25BE88F1EADE}"/>
          </ac:cxnSpMkLst>
        </pc:cxnChg>
        <pc:cxnChg chg="del">
          <ac:chgData name="Mohammad Farsi" userId="614a533e-7b1e-4c3d-9aa5-ffaf2d29009e" providerId="ADAL" clId="{4A6D0EE8-31BA-4ABB-A544-02D798E9B63B}" dt="2021-11-09T11:46:33.464" v="2989" actId="478"/>
          <ac:cxnSpMkLst>
            <pc:docMk/>
            <pc:sldMk cId="3651654896" sldId="1194"/>
            <ac:cxnSpMk id="86" creationId="{1BDB5C6B-2723-44FE-9151-878EAD78A4A0}"/>
          </ac:cxnSpMkLst>
        </pc:cxnChg>
        <pc:cxnChg chg="del">
          <ac:chgData name="Mohammad Farsi" userId="614a533e-7b1e-4c3d-9aa5-ffaf2d29009e" providerId="ADAL" clId="{4A6D0EE8-31BA-4ABB-A544-02D798E9B63B}" dt="2021-11-09T11:46:33.464" v="2989" actId="478"/>
          <ac:cxnSpMkLst>
            <pc:docMk/>
            <pc:sldMk cId="3651654896" sldId="1194"/>
            <ac:cxnSpMk id="104" creationId="{8A65FE98-A65C-4351-8076-98C0BBB419DD}"/>
          </ac:cxnSpMkLst>
        </pc:cxnChg>
        <pc:cxnChg chg="mod">
          <ac:chgData name="Mohammad Farsi" userId="614a533e-7b1e-4c3d-9aa5-ffaf2d29009e" providerId="ADAL" clId="{4A6D0EE8-31BA-4ABB-A544-02D798E9B63B}" dt="2021-11-09T11:47:00.224" v="2992" actId="1582"/>
          <ac:cxnSpMkLst>
            <pc:docMk/>
            <pc:sldMk cId="3651654896" sldId="1194"/>
            <ac:cxnSpMk id="108" creationId="{B6FD08B2-7213-4C84-A3C7-E0FAEDA6292E}"/>
          </ac:cxnSpMkLst>
        </pc:cxnChg>
        <pc:cxnChg chg="del">
          <ac:chgData name="Mohammad Farsi" userId="614a533e-7b1e-4c3d-9aa5-ffaf2d29009e" providerId="ADAL" clId="{4A6D0EE8-31BA-4ABB-A544-02D798E9B63B}" dt="2021-11-09T11:46:33.464" v="2989" actId="478"/>
          <ac:cxnSpMkLst>
            <pc:docMk/>
            <pc:sldMk cId="3651654896" sldId="1194"/>
            <ac:cxnSpMk id="109" creationId="{A688458F-2E1D-4FB9-85AF-85904D793C53}"/>
          </ac:cxnSpMkLst>
        </pc:cxnChg>
        <pc:cxnChg chg="del">
          <ac:chgData name="Mohammad Farsi" userId="614a533e-7b1e-4c3d-9aa5-ffaf2d29009e" providerId="ADAL" clId="{4A6D0EE8-31BA-4ABB-A544-02D798E9B63B}" dt="2021-11-09T11:46:33.464" v="2989" actId="478"/>
          <ac:cxnSpMkLst>
            <pc:docMk/>
            <pc:sldMk cId="3651654896" sldId="1194"/>
            <ac:cxnSpMk id="110" creationId="{86F69F21-84F4-4D0A-8567-012BFA7D6D31}"/>
          </ac:cxnSpMkLst>
        </pc:cxnChg>
        <pc:cxnChg chg="mod">
          <ac:chgData name="Mohammad Farsi" userId="614a533e-7b1e-4c3d-9aa5-ffaf2d29009e" providerId="ADAL" clId="{4A6D0EE8-31BA-4ABB-A544-02D798E9B63B}" dt="2021-11-09T11:47:00.224" v="2992" actId="1582"/>
          <ac:cxnSpMkLst>
            <pc:docMk/>
            <pc:sldMk cId="3651654896" sldId="1194"/>
            <ac:cxnSpMk id="111" creationId="{0743D243-9EF8-4010-AC23-C9C653FAE0A5}"/>
          </ac:cxnSpMkLst>
        </pc:cxnChg>
      </pc:sldChg>
      <pc:sldChg chg="addSp delSp modSp add mod">
        <pc:chgData name="Mohammad Farsi" userId="614a533e-7b1e-4c3d-9aa5-ffaf2d29009e" providerId="ADAL" clId="{4A6D0EE8-31BA-4ABB-A544-02D798E9B63B}" dt="2021-11-10T12:00:10.779" v="3455" actId="108"/>
        <pc:sldMkLst>
          <pc:docMk/>
          <pc:sldMk cId="2691452654" sldId="1195"/>
        </pc:sldMkLst>
        <pc:spChg chg="mod">
          <ac:chgData name="Mohammad Farsi" userId="614a533e-7b1e-4c3d-9aa5-ffaf2d29009e" providerId="ADAL" clId="{4A6D0EE8-31BA-4ABB-A544-02D798E9B63B}" dt="2021-11-10T12:00:10.779" v="3455" actId="108"/>
          <ac:spMkLst>
            <pc:docMk/>
            <pc:sldMk cId="2691452654" sldId="1195"/>
            <ac:spMk id="2" creationId="{00796E3B-3CE8-4658-9D9A-B598D15DB39B}"/>
          </ac:spMkLst>
        </pc:spChg>
        <pc:spChg chg="add mod">
          <ac:chgData name="Mohammad Farsi" userId="614a533e-7b1e-4c3d-9aa5-ffaf2d29009e" providerId="ADAL" clId="{4A6D0EE8-31BA-4ABB-A544-02D798E9B63B}" dt="2021-11-09T11:47:53.955" v="3007" actId="20577"/>
          <ac:spMkLst>
            <pc:docMk/>
            <pc:sldMk cId="2691452654" sldId="1195"/>
            <ac:spMk id="32" creationId="{72A045A5-883C-4015-B551-90574C137A82}"/>
          </ac:spMkLst>
        </pc:spChg>
        <pc:cxnChg chg="mod">
          <ac:chgData name="Mohammad Farsi" userId="614a533e-7b1e-4c3d-9aa5-ffaf2d29009e" providerId="ADAL" clId="{4A6D0EE8-31BA-4ABB-A544-02D798E9B63B}" dt="2021-11-09T11:47:42.506" v="3003" actId="1582"/>
          <ac:cxnSpMkLst>
            <pc:docMk/>
            <pc:sldMk cId="2691452654" sldId="1195"/>
            <ac:cxnSpMk id="15" creationId="{BBC142E5-5603-4963-9691-2DEC51D6C671}"/>
          </ac:cxnSpMkLst>
        </pc:cxnChg>
        <pc:cxnChg chg="del">
          <ac:chgData name="Mohammad Farsi" userId="614a533e-7b1e-4c3d-9aa5-ffaf2d29009e" providerId="ADAL" clId="{4A6D0EE8-31BA-4ABB-A544-02D798E9B63B}" dt="2021-11-09T11:47:32.530" v="3001" actId="478"/>
          <ac:cxnSpMkLst>
            <pc:docMk/>
            <pc:sldMk cId="2691452654" sldId="1195"/>
            <ac:cxnSpMk id="18" creationId="{4C480605-12A4-4893-BBDC-BF84CC56BF9E}"/>
          </ac:cxnSpMkLst>
        </pc:cxnChg>
        <pc:cxnChg chg="del">
          <ac:chgData name="Mohammad Farsi" userId="614a533e-7b1e-4c3d-9aa5-ffaf2d29009e" providerId="ADAL" clId="{4A6D0EE8-31BA-4ABB-A544-02D798E9B63B}" dt="2021-11-09T11:47:32.530" v="3001" actId="478"/>
          <ac:cxnSpMkLst>
            <pc:docMk/>
            <pc:sldMk cId="2691452654" sldId="1195"/>
            <ac:cxnSpMk id="19" creationId="{CD41EBF4-904C-4F59-AB39-EC0EE0DCD138}"/>
          </ac:cxnSpMkLst>
        </pc:cxnChg>
        <pc:cxnChg chg="mod">
          <ac:chgData name="Mohammad Farsi" userId="614a533e-7b1e-4c3d-9aa5-ffaf2d29009e" providerId="ADAL" clId="{4A6D0EE8-31BA-4ABB-A544-02D798E9B63B}" dt="2021-11-09T11:47:42.506" v="3003" actId="1582"/>
          <ac:cxnSpMkLst>
            <pc:docMk/>
            <pc:sldMk cId="2691452654" sldId="1195"/>
            <ac:cxnSpMk id="24" creationId="{C9B9B792-A90F-4344-BED9-33D609D8D1E9}"/>
          </ac:cxnSpMkLst>
        </pc:cxnChg>
        <pc:cxnChg chg="mod">
          <ac:chgData name="Mohammad Farsi" userId="614a533e-7b1e-4c3d-9aa5-ffaf2d29009e" providerId="ADAL" clId="{4A6D0EE8-31BA-4ABB-A544-02D798E9B63B}" dt="2021-11-09T11:47:42.506" v="3003" actId="1582"/>
          <ac:cxnSpMkLst>
            <pc:docMk/>
            <pc:sldMk cId="2691452654" sldId="1195"/>
            <ac:cxnSpMk id="56" creationId="{A1804FC0-3CD8-4126-96EB-1A533CEF4179}"/>
          </ac:cxnSpMkLst>
        </pc:cxnChg>
      </pc:sldChg>
      <pc:sldChg chg="add del">
        <pc:chgData name="Mohammad Farsi" userId="614a533e-7b1e-4c3d-9aa5-ffaf2d29009e" providerId="ADAL" clId="{4A6D0EE8-31BA-4ABB-A544-02D798E9B63B}" dt="2021-11-09T11:50:34.871" v="3021" actId="47"/>
        <pc:sldMkLst>
          <pc:docMk/>
          <pc:sldMk cId="295398023" sldId="1196"/>
        </pc:sldMkLst>
      </pc:sldChg>
      <pc:sldChg chg="addSp delSp modSp add mod">
        <pc:chgData name="Mohammad Farsi" userId="614a533e-7b1e-4c3d-9aa5-ffaf2d29009e" providerId="ADAL" clId="{4A6D0EE8-31BA-4ABB-A544-02D798E9B63B}" dt="2021-11-09T11:52:24.137" v="3058" actId="478"/>
        <pc:sldMkLst>
          <pc:docMk/>
          <pc:sldMk cId="1074798617" sldId="1197"/>
        </pc:sldMkLst>
        <pc:spChg chg="del">
          <ac:chgData name="Mohammad Farsi" userId="614a533e-7b1e-4c3d-9aa5-ffaf2d29009e" providerId="ADAL" clId="{4A6D0EE8-31BA-4ABB-A544-02D798E9B63B}" dt="2021-11-09T11:52:21.714" v="3057" actId="478"/>
          <ac:spMkLst>
            <pc:docMk/>
            <pc:sldMk cId="1074798617" sldId="1197"/>
            <ac:spMk id="2" creationId="{00796E3B-3CE8-4658-9D9A-B598D15DB39B}"/>
          </ac:spMkLst>
        </pc:spChg>
        <pc:spChg chg="add del mod">
          <ac:chgData name="Mohammad Farsi" userId="614a533e-7b1e-4c3d-9aa5-ffaf2d29009e" providerId="ADAL" clId="{4A6D0EE8-31BA-4ABB-A544-02D798E9B63B}" dt="2021-11-09T11:52:24.137" v="3058" actId="478"/>
          <ac:spMkLst>
            <pc:docMk/>
            <pc:sldMk cId="1074798617" sldId="1197"/>
            <ac:spMk id="7" creationId="{D62BDF24-9366-4D90-915E-604A5EBDF101}"/>
          </ac:spMkLst>
        </pc:spChg>
      </pc:sldChg>
      <pc:sldChg chg="addSp delSp modSp add mod modAnim">
        <pc:chgData name="Mohammad Farsi" userId="614a533e-7b1e-4c3d-9aa5-ffaf2d29009e" providerId="ADAL" clId="{4A6D0EE8-31BA-4ABB-A544-02D798E9B63B}" dt="2021-11-10T11:58:25.130" v="3446"/>
        <pc:sldMkLst>
          <pc:docMk/>
          <pc:sldMk cId="2040093257" sldId="1198"/>
        </pc:sldMkLst>
        <pc:spChg chg="mod">
          <ac:chgData name="Mohammad Farsi" userId="614a533e-7b1e-4c3d-9aa5-ffaf2d29009e" providerId="ADAL" clId="{4A6D0EE8-31BA-4ABB-A544-02D798E9B63B}" dt="2021-11-09T11:54:38.494" v="3095" actId="207"/>
          <ac:spMkLst>
            <pc:docMk/>
            <pc:sldMk cId="2040093257" sldId="1198"/>
            <ac:spMk id="3" creationId="{64E10E60-B72F-4F18-B3EF-47C964DA35D2}"/>
          </ac:spMkLst>
        </pc:spChg>
        <pc:spChg chg="mod">
          <ac:chgData name="Mohammad Farsi" userId="614a533e-7b1e-4c3d-9aa5-ffaf2d29009e" providerId="ADAL" clId="{4A6D0EE8-31BA-4ABB-A544-02D798E9B63B}" dt="2021-11-09T11:55:12.925" v="3109" actId="14100"/>
          <ac:spMkLst>
            <pc:docMk/>
            <pc:sldMk cId="2040093257" sldId="1198"/>
            <ac:spMk id="7" creationId="{301F27B4-1758-4BDE-9806-8F12D8761838}"/>
          </ac:spMkLst>
        </pc:spChg>
        <pc:spChg chg="mod topLvl">
          <ac:chgData name="Mohammad Farsi" userId="614a533e-7b1e-4c3d-9aa5-ffaf2d29009e" providerId="ADAL" clId="{4A6D0EE8-31BA-4ABB-A544-02D798E9B63B}" dt="2021-11-09T11:54:11.603" v="3088" actId="20577"/>
          <ac:spMkLst>
            <pc:docMk/>
            <pc:sldMk cId="2040093257" sldId="1198"/>
            <ac:spMk id="20" creationId="{00E0198C-CBE5-4B62-9D7E-D7AF69B859B7}"/>
          </ac:spMkLst>
        </pc:spChg>
        <pc:spChg chg="mod">
          <ac:chgData name="Mohammad Farsi" userId="614a533e-7b1e-4c3d-9aa5-ffaf2d29009e" providerId="ADAL" clId="{4A6D0EE8-31BA-4ABB-A544-02D798E9B63B}" dt="2021-11-09T11:55:06.094" v="3106"/>
          <ac:spMkLst>
            <pc:docMk/>
            <pc:sldMk cId="2040093257" sldId="1198"/>
            <ac:spMk id="27" creationId="{9382AA96-5B3D-4586-A594-9C4A4F526DC6}"/>
          </ac:spMkLst>
        </pc:spChg>
        <pc:spChg chg="mod">
          <ac:chgData name="Mohammad Farsi" userId="614a533e-7b1e-4c3d-9aa5-ffaf2d29009e" providerId="ADAL" clId="{4A6D0EE8-31BA-4ABB-A544-02D798E9B63B}" dt="2021-11-09T11:54:20.789" v="3089" actId="207"/>
          <ac:spMkLst>
            <pc:docMk/>
            <pc:sldMk cId="2040093257" sldId="1198"/>
            <ac:spMk id="28" creationId="{1CC36089-AFB4-4C79-A7BC-494DFB12DD90}"/>
          </ac:spMkLst>
        </pc:spChg>
        <pc:grpChg chg="add del mod">
          <ac:chgData name="Mohammad Farsi" userId="614a533e-7b1e-4c3d-9aa5-ffaf2d29009e" providerId="ADAL" clId="{4A6D0EE8-31BA-4ABB-A544-02D798E9B63B}" dt="2021-11-09T11:53:43.822" v="3077" actId="165"/>
          <ac:grpSpMkLst>
            <pc:docMk/>
            <pc:sldMk cId="2040093257" sldId="1198"/>
            <ac:grpSpMk id="12" creationId="{09D2F23E-663D-4144-A85F-E0762B03AABC}"/>
          </ac:grpSpMkLst>
        </pc:grpChg>
        <pc:grpChg chg="add del mod">
          <ac:chgData name="Mohammad Farsi" userId="614a533e-7b1e-4c3d-9aa5-ffaf2d29009e" providerId="ADAL" clId="{4A6D0EE8-31BA-4ABB-A544-02D798E9B63B}" dt="2021-11-09T11:55:07.544" v="3107"/>
          <ac:grpSpMkLst>
            <pc:docMk/>
            <pc:sldMk cId="2040093257" sldId="1198"/>
            <ac:grpSpMk id="21" creationId="{9A290D2C-1291-4A59-A3FC-F2F31C59BF0B}"/>
          </ac:grpSpMkLst>
        </pc:grpChg>
        <pc:cxnChg chg="mod topLvl">
          <ac:chgData name="Mohammad Farsi" userId="614a533e-7b1e-4c3d-9aa5-ffaf2d29009e" providerId="ADAL" clId="{4A6D0EE8-31BA-4ABB-A544-02D798E9B63B}" dt="2021-11-09T11:53:47.234" v="3078" actId="1076"/>
          <ac:cxnSpMkLst>
            <pc:docMk/>
            <pc:sldMk cId="2040093257" sldId="1198"/>
            <ac:cxnSpMk id="13" creationId="{3CCA685E-FF4F-4BA7-B0A8-432FB117A2EF}"/>
          </ac:cxnSpMkLst>
        </pc:cxnChg>
        <pc:cxnChg chg="mod topLvl">
          <ac:chgData name="Mohammad Farsi" userId="614a533e-7b1e-4c3d-9aa5-ffaf2d29009e" providerId="ADAL" clId="{4A6D0EE8-31BA-4ABB-A544-02D798E9B63B}" dt="2021-11-09T11:53:58.651" v="3083" actId="14100"/>
          <ac:cxnSpMkLst>
            <pc:docMk/>
            <pc:sldMk cId="2040093257" sldId="1198"/>
            <ac:cxnSpMk id="14" creationId="{F9F530CE-DD2B-46EE-BEA9-EA8E14EB0D2C}"/>
          </ac:cxnSpMkLst>
        </pc:cxnChg>
        <pc:cxnChg chg="mod topLvl">
          <ac:chgData name="Mohammad Farsi" userId="614a533e-7b1e-4c3d-9aa5-ffaf2d29009e" providerId="ADAL" clId="{4A6D0EE8-31BA-4ABB-A544-02D798E9B63B}" dt="2021-11-09T11:54:02.451" v="3084" actId="14100"/>
          <ac:cxnSpMkLst>
            <pc:docMk/>
            <pc:sldMk cId="2040093257" sldId="1198"/>
            <ac:cxnSpMk id="16" creationId="{F5265FEB-992F-46CC-91C2-F37EAAAF8759}"/>
          </ac:cxnSpMkLst>
        </pc:cxnChg>
        <pc:cxnChg chg="mod topLvl">
          <ac:chgData name="Mohammad Farsi" userId="614a533e-7b1e-4c3d-9aa5-ffaf2d29009e" providerId="ADAL" clId="{4A6D0EE8-31BA-4ABB-A544-02D798E9B63B}" dt="2021-11-09T11:53:50.914" v="3079" actId="1076"/>
          <ac:cxnSpMkLst>
            <pc:docMk/>
            <pc:sldMk cId="2040093257" sldId="1198"/>
            <ac:cxnSpMk id="17" creationId="{1A78D223-C182-4306-B417-35C978269BD6}"/>
          </ac:cxnSpMkLst>
        </pc:cxnChg>
        <pc:cxnChg chg="mod">
          <ac:chgData name="Mohammad Farsi" userId="614a533e-7b1e-4c3d-9aa5-ffaf2d29009e" providerId="ADAL" clId="{4A6D0EE8-31BA-4ABB-A544-02D798E9B63B}" dt="2021-11-09T11:55:06.094" v="3106"/>
          <ac:cxnSpMkLst>
            <pc:docMk/>
            <pc:sldMk cId="2040093257" sldId="1198"/>
            <ac:cxnSpMk id="22" creationId="{CF93B59A-74C8-4124-AC82-2DFC55A14D51}"/>
          </ac:cxnSpMkLst>
        </pc:cxnChg>
        <pc:cxnChg chg="mod">
          <ac:chgData name="Mohammad Farsi" userId="614a533e-7b1e-4c3d-9aa5-ffaf2d29009e" providerId="ADAL" clId="{4A6D0EE8-31BA-4ABB-A544-02D798E9B63B}" dt="2021-11-09T11:55:06.094" v="3106"/>
          <ac:cxnSpMkLst>
            <pc:docMk/>
            <pc:sldMk cId="2040093257" sldId="1198"/>
            <ac:cxnSpMk id="23" creationId="{B53B755F-BAA5-42A7-8849-229EA1FE62B0}"/>
          </ac:cxnSpMkLst>
        </pc:cxnChg>
        <pc:cxnChg chg="mod">
          <ac:chgData name="Mohammad Farsi" userId="614a533e-7b1e-4c3d-9aa5-ffaf2d29009e" providerId="ADAL" clId="{4A6D0EE8-31BA-4ABB-A544-02D798E9B63B}" dt="2021-11-09T11:55:06.094" v="3106"/>
          <ac:cxnSpMkLst>
            <pc:docMk/>
            <pc:sldMk cId="2040093257" sldId="1198"/>
            <ac:cxnSpMk id="25" creationId="{BE8CDA6A-50C7-4A69-9B40-374108DF3661}"/>
          </ac:cxnSpMkLst>
        </pc:cxnChg>
        <pc:cxnChg chg="mod">
          <ac:chgData name="Mohammad Farsi" userId="614a533e-7b1e-4c3d-9aa5-ffaf2d29009e" providerId="ADAL" clId="{4A6D0EE8-31BA-4ABB-A544-02D798E9B63B}" dt="2021-11-09T11:55:06.094" v="3106"/>
          <ac:cxnSpMkLst>
            <pc:docMk/>
            <pc:sldMk cId="2040093257" sldId="1198"/>
            <ac:cxnSpMk id="26" creationId="{06C87827-DEDB-4EC6-99A8-C093A0D0BEB1}"/>
          </ac:cxnSpMkLst>
        </pc:cxnChg>
      </pc:sldChg>
      <pc:sldChg chg="addSp modSp new mod modAnim">
        <pc:chgData name="Mohammad Farsi" userId="614a533e-7b1e-4c3d-9aa5-ffaf2d29009e" providerId="ADAL" clId="{4A6D0EE8-31BA-4ABB-A544-02D798E9B63B}" dt="2021-11-10T11:56:33.055" v="3439"/>
        <pc:sldMkLst>
          <pc:docMk/>
          <pc:sldMk cId="2837298056" sldId="1199"/>
        </pc:sldMkLst>
        <pc:spChg chg="mod">
          <ac:chgData name="Mohammad Farsi" userId="614a533e-7b1e-4c3d-9aa5-ffaf2d29009e" providerId="ADAL" clId="{4A6D0EE8-31BA-4ABB-A544-02D798E9B63B}" dt="2021-11-10T11:49:59.543" v="3404" actId="14100"/>
          <ac:spMkLst>
            <pc:docMk/>
            <pc:sldMk cId="2837298056" sldId="1199"/>
            <ac:spMk id="2" creationId="{8F32A442-7259-42D8-A2A5-633A437E013E}"/>
          </ac:spMkLst>
        </pc:spChg>
        <pc:spChg chg="mod">
          <ac:chgData name="Mohammad Farsi" userId="614a533e-7b1e-4c3d-9aa5-ffaf2d29009e" providerId="ADAL" clId="{4A6D0EE8-31BA-4ABB-A544-02D798E9B63B}" dt="2021-11-10T11:50:02.347" v="3405" actId="1076"/>
          <ac:spMkLst>
            <pc:docMk/>
            <pc:sldMk cId="2837298056" sldId="1199"/>
            <ac:spMk id="3" creationId="{C415FC5B-21EF-4279-BE8A-922845040CBA}"/>
          </ac:spMkLst>
        </pc:spChg>
        <pc:spChg chg="add mod">
          <ac:chgData name="Mohammad Farsi" userId="614a533e-7b1e-4c3d-9aa5-ffaf2d29009e" providerId="ADAL" clId="{4A6D0EE8-31BA-4ABB-A544-02D798E9B63B}" dt="2021-11-10T11:55:09.034" v="3438" actId="20577"/>
          <ac:spMkLst>
            <pc:docMk/>
            <pc:sldMk cId="2837298056" sldId="1199"/>
            <ac:spMk id="7" creationId="{BDDBCF3E-31CE-470C-8A0E-502850945669}"/>
          </ac:spMkLst>
        </pc:spChg>
      </pc:sldChg>
      <pc:sldChg chg="modSp add mod">
        <pc:chgData name="Mohammad Farsi" userId="614a533e-7b1e-4c3d-9aa5-ffaf2d29009e" providerId="ADAL" clId="{4A6D0EE8-31BA-4ABB-A544-02D798E9B63B}" dt="2021-11-10T12:03:30.983" v="3457" actId="207"/>
        <pc:sldMkLst>
          <pc:docMk/>
          <pc:sldMk cId="2553959076" sldId="1200"/>
        </pc:sldMkLst>
        <pc:spChg chg="mod">
          <ac:chgData name="Mohammad Farsi" userId="614a533e-7b1e-4c3d-9aa5-ffaf2d29009e" providerId="ADAL" clId="{4A6D0EE8-31BA-4ABB-A544-02D798E9B63B}" dt="2021-11-10T12:03:30.983" v="3457" actId="207"/>
          <ac:spMkLst>
            <pc:docMk/>
            <pc:sldMk cId="2553959076" sldId="1200"/>
            <ac:spMk id="7" creationId="{88B89D67-B4A1-473A-92CA-46364003C396}"/>
          </ac:spMkLst>
        </pc:spChg>
      </pc:sldChg>
      <pc:sldMasterChg chg="modSp mod modSldLayout">
        <pc:chgData name="Mohammad Farsi" userId="614a533e-7b1e-4c3d-9aa5-ffaf2d29009e" providerId="ADAL" clId="{4A6D0EE8-31BA-4ABB-A544-02D798E9B63B}" dt="2021-11-09T08:43:46.728" v="132" actId="14100"/>
        <pc:sldMasterMkLst>
          <pc:docMk/>
          <pc:sldMasterMk cId="0" sldId="2147483660"/>
        </pc:sldMasterMkLst>
        <pc:spChg chg="mod">
          <ac:chgData name="Mohammad Farsi" userId="614a533e-7b1e-4c3d-9aa5-ffaf2d29009e" providerId="ADAL" clId="{4A6D0EE8-31BA-4ABB-A544-02D798E9B63B}" dt="2021-11-09T08:42:11.932" v="73" actId="20577"/>
          <ac:spMkLst>
            <pc:docMk/>
            <pc:sldMasterMk cId="0" sldId="2147483660"/>
            <ac:spMk id="12" creationId="{E0EDDD11-58A9-7A4E-8F57-E61B846A4541}"/>
          </ac:spMkLst>
        </pc:spChg>
        <pc:sldLayoutChg chg="addSp delSp modSp mod">
          <pc:chgData name="Mohammad Farsi" userId="614a533e-7b1e-4c3d-9aa5-ffaf2d29009e" providerId="ADAL" clId="{4A6D0EE8-31BA-4ABB-A544-02D798E9B63B}" dt="2021-11-09T08:43:46.728" v="132" actId="14100"/>
          <pc:sldLayoutMkLst>
            <pc:docMk/>
            <pc:sldMasterMk cId="0" sldId="2147483660"/>
            <pc:sldLayoutMk cId="0" sldId="2147483661"/>
          </pc:sldLayoutMkLst>
          <pc:spChg chg="del">
            <ac:chgData name="Mohammad Farsi" userId="614a533e-7b1e-4c3d-9aa5-ffaf2d29009e" providerId="ADAL" clId="{4A6D0EE8-31BA-4ABB-A544-02D798E9B63B}" dt="2021-11-09T08:43:27.173" v="130" actId="478"/>
            <ac:spMkLst>
              <pc:docMk/>
              <pc:sldMasterMk cId="0" sldId="2147483660"/>
              <pc:sldLayoutMk cId="0" sldId="2147483661"/>
              <ac:spMk id="8" creationId="{EC528F45-C3EC-9044-B2E5-09B9B7549BE5}"/>
            </ac:spMkLst>
          </pc:spChg>
          <pc:spChg chg="add mod">
            <ac:chgData name="Mohammad Farsi" userId="614a533e-7b1e-4c3d-9aa5-ffaf2d29009e" providerId="ADAL" clId="{4A6D0EE8-31BA-4ABB-A544-02D798E9B63B}" dt="2021-11-09T08:43:46.728" v="132" actId="14100"/>
            <ac:spMkLst>
              <pc:docMk/>
              <pc:sldMasterMk cId="0" sldId="2147483660"/>
              <pc:sldLayoutMk cId="0" sldId="2147483661"/>
              <ac:spMk id="9" creationId="{9CCECAC2-FEFF-4F65-803F-BEFAD87FC156}"/>
            </ac:spMkLst>
          </pc:spChg>
          <pc:picChg chg="del">
            <ac:chgData name="Mohammad Farsi" userId="614a533e-7b1e-4c3d-9aa5-ffaf2d29009e" providerId="ADAL" clId="{4A6D0EE8-31BA-4ABB-A544-02D798E9B63B}" dt="2021-11-09T08:40:24.614" v="47" actId="478"/>
            <ac:picMkLst>
              <pc:docMk/>
              <pc:sldMasterMk cId="0" sldId="2147483660"/>
              <pc:sldLayoutMk cId="0" sldId="2147483661"/>
              <ac:picMk id="5" creationId="{90E95E91-44DA-8148-8E1C-CE45E81FD28E}"/>
            </ac:picMkLst>
          </pc:picChg>
        </pc:sldLayoutChg>
        <pc:sldLayoutChg chg="delSp modSp mod">
          <pc:chgData name="Mohammad Farsi" userId="614a533e-7b1e-4c3d-9aa5-ffaf2d29009e" providerId="ADAL" clId="{4A6D0EE8-31BA-4ABB-A544-02D798E9B63B}" dt="2021-11-09T08:39:25.122" v="46" actId="20577"/>
          <pc:sldLayoutMkLst>
            <pc:docMk/>
            <pc:sldMasterMk cId="0" sldId="2147483660"/>
            <pc:sldLayoutMk cId="0" sldId="2147483662"/>
          </pc:sldLayoutMkLst>
          <pc:spChg chg="mod">
            <ac:chgData name="Mohammad Farsi" userId="614a533e-7b1e-4c3d-9aa5-ffaf2d29009e" providerId="ADAL" clId="{4A6D0EE8-31BA-4ABB-A544-02D798E9B63B}" dt="2021-11-09T08:39:25.122" v="46" actId="20577"/>
            <ac:spMkLst>
              <pc:docMk/>
              <pc:sldMasterMk cId="0" sldId="2147483660"/>
              <pc:sldLayoutMk cId="0" sldId="2147483662"/>
              <ac:spMk id="7" creationId="{00000000-0000-0000-0000-000000000000}"/>
            </ac:spMkLst>
          </pc:spChg>
          <pc:spChg chg="mod">
            <ac:chgData name="Mohammad Farsi" userId="614a533e-7b1e-4c3d-9aa5-ffaf2d29009e" providerId="ADAL" clId="{4A6D0EE8-31BA-4ABB-A544-02D798E9B63B}" dt="2021-11-09T08:38:06.630" v="44" actId="20577"/>
            <ac:spMkLst>
              <pc:docMk/>
              <pc:sldMasterMk cId="0" sldId="2147483660"/>
              <pc:sldLayoutMk cId="0" sldId="2147483662"/>
              <ac:spMk id="8" creationId="{00000000-0000-0000-0000-000000000000}"/>
            </ac:spMkLst>
          </pc:spChg>
          <pc:picChg chg="del">
            <ac:chgData name="Mohammad Farsi" userId="614a533e-7b1e-4c3d-9aa5-ffaf2d29009e" providerId="ADAL" clId="{4A6D0EE8-31BA-4ABB-A544-02D798E9B63B}" dt="2021-11-09T08:37:12.426" v="27" actId="478"/>
            <ac:picMkLst>
              <pc:docMk/>
              <pc:sldMasterMk cId="0" sldId="2147483660"/>
              <pc:sldLayoutMk cId="0" sldId="2147483662"/>
              <ac:picMk id="10" creationId="{67461F3F-D4AC-FC41-AE21-CBF1FBD60DF0}"/>
            </ac:picMkLst>
          </pc:picChg>
        </pc:sldLayoutChg>
        <pc:sldLayoutChg chg="modSp mod">
          <pc:chgData name="Mohammad Farsi" userId="614a533e-7b1e-4c3d-9aa5-ffaf2d29009e" providerId="ADAL" clId="{4A6D0EE8-31BA-4ABB-A544-02D798E9B63B}" dt="2021-11-09T08:42:27.541" v="91" actId="20577"/>
          <pc:sldLayoutMkLst>
            <pc:docMk/>
            <pc:sldMasterMk cId="0" sldId="2147483660"/>
            <pc:sldLayoutMk cId="0" sldId="2147483663"/>
          </pc:sldLayoutMkLst>
          <pc:spChg chg="mod">
            <ac:chgData name="Mohammad Farsi" userId="614a533e-7b1e-4c3d-9aa5-ffaf2d29009e" providerId="ADAL" clId="{4A6D0EE8-31BA-4ABB-A544-02D798E9B63B}" dt="2021-11-09T08:42:27.541" v="91" actId="20577"/>
            <ac:spMkLst>
              <pc:docMk/>
              <pc:sldMasterMk cId="0" sldId="2147483660"/>
              <pc:sldLayoutMk cId="0" sldId="2147483663"/>
              <ac:spMk id="6" creationId="{00000000-0000-0000-0000-000000000000}"/>
            </ac:spMkLst>
          </pc:spChg>
        </pc:sldLayoutChg>
        <pc:sldLayoutChg chg="addSp delSp modSp mod">
          <pc:chgData name="Mohammad Farsi" userId="614a533e-7b1e-4c3d-9aa5-ffaf2d29009e" providerId="ADAL" clId="{4A6D0EE8-31BA-4ABB-A544-02D798E9B63B}" dt="2021-11-09T08:43:09.135" v="127"/>
          <pc:sldLayoutMkLst>
            <pc:docMk/>
            <pc:sldMasterMk cId="0" sldId="2147483660"/>
            <pc:sldLayoutMk cId="0" sldId="2147483664"/>
          </pc:sldLayoutMkLst>
          <pc:spChg chg="del">
            <ac:chgData name="Mohammad Farsi" userId="614a533e-7b1e-4c3d-9aa5-ffaf2d29009e" providerId="ADAL" clId="{4A6D0EE8-31BA-4ABB-A544-02D798E9B63B}" dt="2021-11-09T08:43:08.500" v="126" actId="478"/>
            <ac:spMkLst>
              <pc:docMk/>
              <pc:sldMasterMk cId="0" sldId="2147483660"/>
              <pc:sldLayoutMk cId="0" sldId="2147483664"/>
              <ac:spMk id="7" creationId="{00000000-0000-0000-0000-000000000000}"/>
            </ac:spMkLst>
          </pc:spChg>
          <pc:spChg chg="add mod">
            <ac:chgData name="Mohammad Farsi" userId="614a533e-7b1e-4c3d-9aa5-ffaf2d29009e" providerId="ADAL" clId="{4A6D0EE8-31BA-4ABB-A544-02D798E9B63B}" dt="2021-11-09T08:43:09.135" v="127"/>
            <ac:spMkLst>
              <pc:docMk/>
              <pc:sldMasterMk cId="0" sldId="2147483660"/>
              <pc:sldLayoutMk cId="0" sldId="2147483664"/>
              <ac:spMk id="9" creationId="{7F7FF214-7F8F-4542-BBA7-B24D85E5E827}"/>
            </ac:spMkLst>
          </pc:spChg>
        </pc:sldLayoutChg>
        <pc:sldLayoutChg chg="addSp delSp modSp mod">
          <pc:chgData name="Mohammad Farsi" userId="614a533e-7b1e-4c3d-9aa5-ffaf2d29009e" providerId="ADAL" clId="{4A6D0EE8-31BA-4ABB-A544-02D798E9B63B}" dt="2021-11-09T08:43:15.503" v="129"/>
          <pc:sldLayoutMkLst>
            <pc:docMk/>
            <pc:sldMasterMk cId="0" sldId="2147483660"/>
            <pc:sldLayoutMk cId="0" sldId="2147483665"/>
          </pc:sldLayoutMkLst>
          <pc:spChg chg="del">
            <ac:chgData name="Mohammad Farsi" userId="614a533e-7b1e-4c3d-9aa5-ffaf2d29009e" providerId="ADAL" clId="{4A6D0EE8-31BA-4ABB-A544-02D798E9B63B}" dt="2021-11-09T08:43:14.700" v="128" actId="478"/>
            <ac:spMkLst>
              <pc:docMk/>
              <pc:sldMasterMk cId="0" sldId="2147483660"/>
              <pc:sldLayoutMk cId="0" sldId="2147483665"/>
              <ac:spMk id="9" creationId="{00000000-0000-0000-0000-000000000000}"/>
            </ac:spMkLst>
          </pc:spChg>
          <pc:spChg chg="add mod">
            <ac:chgData name="Mohammad Farsi" userId="614a533e-7b1e-4c3d-9aa5-ffaf2d29009e" providerId="ADAL" clId="{4A6D0EE8-31BA-4ABB-A544-02D798E9B63B}" dt="2021-11-09T08:43:15.503" v="129"/>
            <ac:spMkLst>
              <pc:docMk/>
              <pc:sldMasterMk cId="0" sldId="2147483660"/>
              <pc:sldLayoutMk cId="0" sldId="2147483665"/>
              <ac:spMk id="11" creationId="{A9CF3148-99DF-4A6D-BDA8-69C6B9DECB27}"/>
            </ac:spMkLst>
          </pc:spChg>
        </pc:sldLayoutChg>
        <pc:sldLayoutChg chg="addSp delSp modSp mod">
          <pc:chgData name="Mohammad Farsi" userId="614a533e-7b1e-4c3d-9aa5-ffaf2d29009e" providerId="ADAL" clId="{4A6D0EE8-31BA-4ABB-A544-02D798E9B63B}" dt="2021-11-09T08:43:06.195" v="125"/>
          <pc:sldLayoutMkLst>
            <pc:docMk/>
            <pc:sldMasterMk cId="0" sldId="2147483660"/>
            <pc:sldLayoutMk cId="0" sldId="2147483666"/>
          </pc:sldLayoutMkLst>
          <pc:spChg chg="del">
            <ac:chgData name="Mohammad Farsi" userId="614a533e-7b1e-4c3d-9aa5-ffaf2d29009e" providerId="ADAL" clId="{4A6D0EE8-31BA-4ABB-A544-02D798E9B63B}" dt="2021-11-09T08:43:05.452" v="124" actId="478"/>
            <ac:spMkLst>
              <pc:docMk/>
              <pc:sldMasterMk cId="0" sldId="2147483660"/>
              <pc:sldLayoutMk cId="0" sldId="2147483666"/>
              <ac:spMk id="5" creationId="{00000000-0000-0000-0000-000000000000}"/>
            </ac:spMkLst>
          </pc:spChg>
          <pc:spChg chg="add mod">
            <ac:chgData name="Mohammad Farsi" userId="614a533e-7b1e-4c3d-9aa5-ffaf2d29009e" providerId="ADAL" clId="{4A6D0EE8-31BA-4ABB-A544-02D798E9B63B}" dt="2021-11-09T08:43:06.195" v="125"/>
            <ac:spMkLst>
              <pc:docMk/>
              <pc:sldMasterMk cId="0" sldId="2147483660"/>
              <pc:sldLayoutMk cId="0" sldId="2147483666"/>
              <ac:spMk id="7" creationId="{07707E1F-39DA-4DAF-8FB6-FB1A8557AF5B}"/>
            </ac:spMkLst>
          </pc:spChg>
        </pc:sldLayoutChg>
        <pc:sldLayoutChg chg="addSp delSp modSp mod">
          <pc:chgData name="Mohammad Farsi" userId="614a533e-7b1e-4c3d-9aa5-ffaf2d29009e" providerId="ADAL" clId="{4A6D0EE8-31BA-4ABB-A544-02D798E9B63B}" dt="2021-11-09T08:43:02.073" v="123"/>
          <pc:sldLayoutMkLst>
            <pc:docMk/>
            <pc:sldMasterMk cId="0" sldId="2147483660"/>
            <pc:sldLayoutMk cId="0" sldId="2147483667"/>
          </pc:sldLayoutMkLst>
          <pc:spChg chg="del">
            <ac:chgData name="Mohammad Farsi" userId="614a533e-7b1e-4c3d-9aa5-ffaf2d29009e" providerId="ADAL" clId="{4A6D0EE8-31BA-4ABB-A544-02D798E9B63B}" dt="2021-11-09T08:43:01.302" v="122" actId="478"/>
            <ac:spMkLst>
              <pc:docMk/>
              <pc:sldMasterMk cId="0" sldId="2147483660"/>
              <pc:sldLayoutMk cId="0" sldId="2147483667"/>
              <ac:spMk id="4" creationId="{00000000-0000-0000-0000-000000000000}"/>
            </ac:spMkLst>
          </pc:spChg>
          <pc:spChg chg="add mod">
            <ac:chgData name="Mohammad Farsi" userId="614a533e-7b1e-4c3d-9aa5-ffaf2d29009e" providerId="ADAL" clId="{4A6D0EE8-31BA-4ABB-A544-02D798E9B63B}" dt="2021-11-09T08:43:02.073" v="123"/>
            <ac:spMkLst>
              <pc:docMk/>
              <pc:sldMasterMk cId="0" sldId="2147483660"/>
              <pc:sldLayoutMk cId="0" sldId="2147483667"/>
              <ac:spMk id="5" creationId="{CE73EA74-4A7D-4D96-BBD2-1D17FCD44739}"/>
            </ac:spMkLst>
          </pc:spChg>
        </pc:sldLayoutChg>
        <pc:sldLayoutChg chg="addSp delSp modSp mod">
          <pc:chgData name="Mohammad Farsi" userId="614a533e-7b1e-4c3d-9aa5-ffaf2d29009e" providerId="ADAL" clId="{4A6D0EE8-31BA-4ABB-A544-02D798E9B63B}" dt="2021-11-09T08:42:57.229" v="121"/>
          <pc:sldLayoutMkLst>
            <pc:docMk/>
            <pc:sldMasterMk cId="0" sldId="2147483660"/>
            <pc:sldLayoutMk cId="0" sldId="2147483668"/>
          </pc:sldLayoutMkLst>
          <pc:spChg chg="del">
            <ac:chgData name="Mohammad Farsi" userId="614a533e-7b1e-4c3d-9aa5-ffaf2d29009e" providerId="ADAL" clId="{4A6D0EE8-31BA-4ABB-A544-02D798E9B63B}" dt="2021-11-09T08:42:55.861" v="120" actId="478"/>
            <ac:spMkLst>
              <pc:docMk/>
              <pc:sldMasterMk cId="0" sldId="2147483660"/>
              <pc:sldLayoutMk cId="0" sldId="2147483668"/>
              <ac:spMk id="7" creationId="{00000000-0000-0000-0000-000000000000}"/>
            </ac:spMkLst>
          </pc:spChg>
          <pc:spChg chg="add mod">
            <ac:chgData name="Mohammad Farsi" userId="614a533e-7b1e-4c3d-9aa5-ffaf2d29009e" providerId="ADAL" clId="{4A6D0EE8-31BA-4ABB-A544-02D798E9B63B}" dt="2021-11-09T08:42:57.229" v="121"/>
            <ac:spMkLst>
              <pc:docMk/>
              <pc:sldMasterMk cId="0" sldId="2147483660"/>
              <pc:sldLayoutMk cId="0" sldId="2147483668"/>
              <ac:spMk id="9" creationId="{58C7ED63-0623-47F5-8624-AFD16C109CF4}"/>
            </ac:spMkLst>
          </pc:spChg>
        </pc:sldLayoutChg>
        <pc:sldLayoutChg chg="addSp delSp modSp mod">
          <pc:chgData name="Mohammad Farsi" userId="614a533e-7b1e-4c3d-9aa5-ffaf2d29009e" providerId="ADAL" clId="{4A6D0EE8-31BA-4ABB-A544-02D798E9B63B}" dt="2021-11-09T08:42:53.212" v="119"/>
          <pc:sldLayoutMkLst>
            <pc:docMk/>
            <pc:sldMasterMk cId="0" sldId="2147483660"/>
            <pc:sldLayoutMk cId="0" sldId="2147483669"/>
          </pc:sldLayoutMkLst>
          <pc:spChg chg="del">
            <ac:chgData name="Mohammad Farsi" userId="614a533e-7b1e-4c3d-9aa5-ffaf2d29009e" providerId="ADAL" clId="{4A6D0EE8-31BA-4ABB-A544-02D798E9B63B}" dt="2021-11-09T08:42:52.508" v="118" actId="478"/>
            <ac:spMkLst>
              <pc:docMk/>
              <pc:sldMasterMk cId="0" sldId="2147483660"/>
              <pc:sldLayoutMk cId="0" sldId="2147483669"/>
              <ac:spMk id="7" creationId="{00000000-0000-0000-0000-000000000000}"/>
            </ac:spMkLst>
          </pc:spChg>
          <pc:spChg chg="add mod">
            <ac:chgData name="Mohammad Farsi" userId="614a533e-7b1e-4c3d-9aa5-ffaf2d29009e" providerId="ADAL" clId="{4A6D0EE8-31BA-4ABB-A544-02D798E9B63B}" dt="2021-11-09T08:42:53.212" v="119"/>
            <ac:spMkLst>
              <pc:docMk/>
              <pc:sldMasterMk cId="0" sldId="2147483660"/>
              <pc:sldLayoutMk cId="0" sldId="2147483669"/>
              <ac:spMk id="9" creationId="{CCC48603-B6CA-41D8-9867-2056FA4A215A}"/>
            </ac:spMkLst>
          </pc:spChg>
        </pc:sldLayoutChg>
        <pc:sldLayoutChg chg="addSp delSp modSp mod">
          <pc:chgData name="Mohammad Farsi" userId="614a533e-7b1e-4c3d-9aa5-ffaf2d29009e" providerId="ADAL" clId="{4A6D0EE8-31BA-4ABB-A544-02D798E9B63B}" dt="2021-11-09T08:42:49.465" v="117"/>
          <pc:sldLayoutMkLst>
            <pc:docMk/>
            <pc:sldMasterMk cId="0" sldId="2147483660"/>
            <pc:sldLayoutMk cId="0" sldId="2147483670"/>
          </pc:sldLayoutMkLst>
          <pc:spChg chg="del">
            <ac:chgData name="Mohammad Farsi" userId="614a533e-7b1e-4c3d-9aa5-ffaf2d29009e" providerId="ADAL" clId="{4A6D0EE8-31BA-4ABB-A544-02D798E9B63B}" dt="2021-11-09T08:42:48.581" v="116" actId="478"/>
            <ac:spMkLst>
              <pc:docMk/>
              <pc:sldMasterMk cId="0" sldId="2147483660"/>
              <pc:sldLayoutMk cId="0" sldId="2147483670"/>
              <ac:spMk id="6" creationId="{00000000-0000-0000-0000-000000000000}"/>
            </ac:spMkLst>
          </pc:spChg>
          <pc:spChg chg="add mod">
            <ac:chgData name="Mohammad Farsi" userId="614a533e-7b1e-4c3d-9aa5-ffaf2d29009e" providerId="ADAL" clId="{4A6D0EE8-31BA-4ABB-A544-02D798E9B63B}" dt="2021-11-09T08:42:49.465" v="117"/>
            <ac:spMkLst>
              <pc:docMk/>
              <pc:sldMasterMk cId="0" sldId="2147483660"/>
              <pc:sldLayoutMk cId="0" sldId="2147483670"/>
              <ac:spMk id="7" creationId="{AD1CDBD0-F1FF-454B-A22F-271E66577B77}"/>
            </ac:spMkLst>
          </pc:spChg>
        </pc:sldLayoutChg>
        <pc:sldLayoutChg chg="modSp mod">
          <pc:chgData name="Mohammad Farsi" userId="614a533e-7b1e-4c3d-9aa5-ffaf2d29009e" providerId="ADAL" clId="{4A6D0EE8-31BA-4ABB-A544-02D798E9B63B}" dt="2021-11-09T08:42:44.107" v="115" actId="20577"/>
          <pc:sldLayoutMkLst>
            <pc:docMk/>
            <pc:sldMasterMk cId="0" sldId="2147483660"/>
            <pc:sldLayoutMk cId="0" sldId="2147483671"/>
          </pc:sldLayoutMkLst>
          <pc:spChg chg="mod">
            <ac:chgData name="Mohammad Farsi" userId="614a533e-7b1e-4c3d-9aa5-ffaf2d29009e" providerId="ADAL" clId="{4A6D0EE8-31BA-4ABB-A544-02D798E9B63B}" dt="2021-11-09T08:42:44.107" v="115" actId="20577"/>
            <ac:spMkLst>
              <pc:docMk/>
              <pc:sldMasterMk cId="0" sldId="2147483660"/>
              <pc:sldLayoutMk cId="0" sldId="2147483671"/>
              <ac:spMk id="6" creationId="{00000000-0000-0000-0000-000000000000}"/>
            </ac:spMkLst>
          </pc:spChg>
        </pc:sldLayoutChg>
      </pc:sldMasterChg>
    </pc:docChg>
  </pc:docChgLst>
  <pc:docChgLst>
    <pc:chgData name="Mohammad Farsi" userId="614a533e-7b1e-4c3d-9aa5-ffaf2d29009e" providerId="ADAL" clId="{B0E54612-7BBF-4001-80F0-1819999C646F}"/>
    <pc:docChg chg="modSld">
      <pc:chgData name="Mohammad Farsi" userId="614a533e-7b1e-4c3d-9aa5-ffaf2d29009e" providerId="ADAL" clId="{B0E54612-7BBF-4001-80F0-1819999C646F}" dt="2022-11-09T12:05:53.309" v="6" actId="20577"/>
      <pc:docMkLst>
        <pc:docMk/>
      </pc:docMkLst>
      <pc:sldChg chg="modSp mod">
        <pc:chgData name="Mohammad Farsi" userId="614a533e-7b1e-4c3d-9aa5-ffaf2d29009e" providerId="ADAL" clId="{B0E54612-7BBF-4001-80F0-1819999C646F}" dt="2022-11-09T12:05:53.309" v="6" actId="20577"/>
        <pc:sldMkLst>
          <pc:docMk/>
          <pc:sldMk cId="555736505" sldId="1133"/>
        </pc:sldMkLst>
        <pc:spChg chg="mod">
          <ac:chgData name="Mohammad Farsi" userId="614a533e-7b1e-4c3d-9aa5-ffaf2d29009e" providerId="ADAL" clId="{B0E54612-7BBF-4001-80F0-1819999C646F}" dt="2022-11-09T12:05:53.309" v="6" actId="20577"/>
          <ac:spMkLst>
            <pc:docMk/>
            <pc:sldMk cId="555736505" sldId="1133"/>
            <ac:spMk id="3" creationId="{00000000-0000-0000-0000-000000000000}"/>
          </ac:spMkLst>
        </pc:spChg>
      </pc:sldChg>
    </pc:docChg>
  </pc:docChgLst>
  <pc:docChgLst>
    <pc:chgData name="Mohammad Farsi" userId="614a533e-7b1e-4c3d-9aa5-ffaf2d29009e" providerId="ADAL" clId="{6B9B570F-DEFC-0044-9E97-79AEB6A7086C}"/>
    <pc:docChg chg="modSld">
      <pc:chgData name="Mohammad Farsi" userId="614a533e-7b1e-4c3d-9aa5-ffaf2d29009e" providerId="ADAL" clId="{6B9B570F-DEFC-0044-9E97-79AEB6A7086C}" dt="2023-11-05T15:03:27.179" v="4" actId="20577"/>
      <pc:docMkLst>
        <pc:docMk/>
      </pc:docMkLst>
      <pc:sldChg chg="modSp mod">
        <pc:chgData name="Mohammad Farsi" userId="614a533e-7b1e-4c3d-9aa5-ffaf2d29009e" providerId="ADAL" clId="{6B9B570F-DEFC-0044-9E97-79AEB6A7086C}" dt="2023-11-05T15:03:27.179" v="4" actId="20577"/>
        <pc:sldMkLst>
          <pc:docMk/>
          <pc:sldMk cId="555736505" sldId="1133"/>
        </pc:sldMkLst>
        <pc:spChg chg="mod">
          <ac:chgData name="Mohammad Farsi" userId="614a533e-7b1e-4c3d-9aa5-ffaf2d29009e" providerId="ADAL" clId="{6B9B570F-DEFC-0044-9E97-79AEB6A7086C}" dt="2023-11-05T15:03:27.179" v="4" actId="20577"/>
          <ac:spMkLst>
            <pc:docMk/>
            <pc:sldMk cId="555736505" sldId="1133"/>
            <ac:spMk id="3" creationId="{00000000-0000-0000-0000-000000000000}"/>
          </ac:spMkLst>
        </pc:spChg>
        <pc:picChg chg="mod">
          <ac:chgData name="Mohammad Farsi" userId="614a533e-7b1e-4c3d-9aa5-ffaf2d29009e" providerId="ADAL" clId="{6B9B570F-DEFC-0044-9E97-79AEB6A7086C}" dt="2023-11-05T15:03:21.858" v="0" actId="1076"/>
          <ac:picMkLst>
            <pc:docMk/>
            <pc:sldMk cId="555736505" sldId="1133"/>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Palatino Linotype" panose="02040502050505030304" pitchFamily="18"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86EB91-8B83-FF48-9382-92485EDD3795}" type="datetime1">
              <a:rPr lang="en-US" smtClean="0">
                <a:latin typeface="Palatino Linotype" panose="02040502050505030304" pitchFamily="18" charset="0"/>
              </a:rPr>
              <a:pPr/>
              <a:t>11/8/2023</a:t>
            </a:fld>
            <a:endParaRPr lang="en-US" dirty="0">
              <a:latin typeface="Palatino Linotype" panose="02040502050505030304" pitchFamily="18"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Palatino Linotype" panose="02040502050505030304" pitchFamily="18"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6F47F0-8A3A-BC45-AD81-5BBB092CB237}" type="slidenum">
              <a:rPr lang="en-US" smtClean="0">
                <a:latin typeface="Palatino Linotype" panose="02040502050505030304" pitchFamily="18" charset="0"/>
              </a:rPr>
              <a:pPr/>
              <a:t>‹#›</a:t>
            </a:fld>
            <a:endParaRPr lang="en-US" dirty="0">
              <a:latin typeface="Palatino Linotype" panose="02040502050505030304" pitchFamily="18" charset="0"/>
            </a:endParaRPr>
          </a:p>
        </p:txBody>
      </p:sp>
    </p:spTree>
    <p:extLst>
      <p:ext uri="{BB962C8B-B14F-4D97-AF65-F5344CB8AC3E}">
        <p14:creationId xmlns:p14="http://schemas.microsoft.com/office/powerpoint/2010/main" val="2190944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alatino Linotype" panose="02040502050505030304"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alatino Linotype" panose="02040502050505030304" pitchFamily="18" charset="0"/>
              </a:defRPr>
            </a:lvl1pPr>
          </a:lstStyle>
          <a:p>
            <a:fld id="{67AC6F78-116B-C74C-9BD4-4BEAAAE480EB}" type="datetime1">
              <a:rPr lang="en-US" smtClean="0"/>
              <a:pPr/>
              <a:t>11/8/2023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alatino Linotype" panose="0204050205050503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alatino Linotype" panose="02040502050505030304" pitchFamily="18" charset="0"/>
              </a:defRPr>
            </a:lvl1pPr>
          </a:lstStyle>
          <a:p>
            <a:fld id="{4B3282AC-FA27-3944-A8E2-B6BDE315F0E5}" type="slidenum">
              <a:rPr lang="en-US" smtClean="0"/>
              <a:pPr/>
              <a:t>‹#›</a:t>
            </a:fld>
            <a:endParaRPr lang="en-US" dirty="0"/>
          </a:p>
        </p:txBody>
      </p:sp>
    </p:spTree>
    <p:extLst>
      <p:ext uri="{BB962C8B-B14F-4D97-AF65-F5344CB8AC3E}">
        <p14:creationId xmlns:p14="http://schemas.microsoft.com/office/powerpoint/2010/main" val="1106339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Palatino Linotype" panose="02040502050505030304" pitchFamily="18" charset="0"/>
        <a:ea typeface="+mn-ea"/>
        <a:cs typeface="+mn-cs"/>
      </a:defRPr>
    </a:lvl1pPr>
    <a:lvl2pPr marL="457200" algn="l" defTabSz="457200" rtl="0" eaLnBrk="1" latinLnBrk="0" hangingPunct="1">
      <a:defRPr sz="1200" b="0" i="0" kern="1200">
        <a:solidFill>
          <a:schemeClr val="tx1"/>
        </a:solidFill>
        <a:latin typeface="Palatino Linotype" panose="02040502050505030304" pitchFamily="18" charset="0"/>
        <a:ea typeface="+mn-ea"/>
        <a:cs typeface="+mn-cs"/>
      </a:defRPr>
    </a:lvl2pPr>
    <a:lvl3pPr marL="914400" algn="l" defTabSz="457200" rtl="0" eaLnBrk="1" latinLnBrk="0" hangingPunct="1">
      <a:defRPr sz="1200" b="0" i="0" kern="1200">
        <a:solidFill>
          <a:schemeClr val="tx1"/>
        </a:solidFill>
        <a:latin typeface="Palatino Linotype" panose="02040502050505030304" pitchFamily="18" charset="0"/>
        <a:ea typeface="+mn-ea"/>
        <a:cs typeface="+mn-cs"/>
      </a:defRPr>
    </a:lvl3pPr>
    <a:lvl4pPr marL="1371600" algn="l" defTabSz="457200" rtl="0" eaLnBrk="1" latinLnBrk="0" hangingPunct="1">
      <a:defRPr sz="1200" b="0" i="0" kern="1200">
        <a:solidFill>
          <a:schemeClr val="tx1"/>
        </a:solidFill>
        <a:latin typeface="Palatino Linotype" panose="02040502050505030304" pitchFamily="18" charset="0"/>
        <a:ea typeface="+mn-ea"/>
        <a:cs typeface="+mn-cs"/>
      </a:defRPr>
    </a:lvl4pPr>
    <a:lvl5pPr marL="1828800" algn="l" defTabSz="457200" rtl="0" eaLnBrk="1" latinLnBrk="0" hangingPunct="1">
      <a:defRPr sz="1200" b="0" i="0" kern="1200">
        <a:solidFill>
          <a:schemeClr val="tx1"/>
        </a:solidFill>
        <a:latin typeface="Palatino Linotype" panose="02040502050505030304" pitchFamily="18"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282AC-FA27-3944-A8E2-B6BDE315F0E5}" type="slidenum">
              <a:rPr lang="en-US" smtClean="0"/>
              <a:pPr/>
              <a:t>0</a:t>
            </a:fld>
            <a:endParaRPr lang="en-US"/>
          </a:p>
        </p:txBody>
      </p:sp>
    </p:spTree>
    <p:extLst>
      <p:ext uri="{BB962C8B-B14F-4D97-AF65-F5344CB8AC3E}">
        <p14:creationId xmlns:p14="http://schemas.microsoft.com/office/powerpoint/2010/main" val="8570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inux Libertine"/>
              </a:rPr>
              <a:t>Lempel–Ziv–Welch</a:t>
            </a:r>
            <a:endParaRPr lang="en-US" kern="0" dirty="0"/>
          </a:p>
          <a:p>
            <a:endParaRPr lang="en-US" dirty="0"/>
          </a:p>
        </p:txBody>
      </p:sp>
      <p:sp>
        <p:nvSpPr>
          <p:cNvPr id="4" name="Slide Number Placeholder 3"/>
          <p:cNvSpPr>
            <a:spLocks noGrp="1"/>
          </p:cNvSpPr>
          <p:nvPr>
            <p:ph type="sldNum" sz="quarter" idx="5"/>
          </p:nvPr>
        </p:nvSpPr>
        <p:spPr/>
        <p:txBody>
          <a:bodyPr/>
          <a:lstStyle/>
          <a:p>
            <a:fld id="{4B3282AC-FA27-3944-A8E2-B6BDE315F0E5}" type="slidenum">
              <a:rPr lang="en-US" smtClean="0"/>
              <a:pPr/>
              <a:t>1</a:t>
            </a:fld>
            <a:endParaRPr lang="en-US" dirty="0"/>
          </a:p>
        </p:txBody>
      </p:sp>
    </p:spTree>
    <p:extLst>
      <p:ext uri="{BB962C8B-B14F-4D97-AF65-F5344CB8AC3E}">
        <p14:creationId xmlns:p14="http://schemas.microsoft.com/office/powerpoint/2010/main" val="182850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can but loose information. </a:t>
            </a:r>
            <a:br>
              <a:rPr lang="en-US" dirty="0"/>
            </a:br>
            <a:r>
              <a:rPr lang="en-US" dirty="0"/>
              <a:t>If you want to have a lossless compression this is your limit.</a:t>
            </a:r>
          </a:p>
        </p:txBody>
      </p:sp>
      <p:sp>
        <p:nvSpPr>
          <p:cNvPr id="4" name="Slide Number Placeholder 3"/>
          <p:cNvSpPr>
            <a:spLocks noGrp="1"/>
          </p:cNvSpPr>
          <p:nvPr>
            <p:ph type="sldNum" sz="quarter" idx="5"/>
          </p:nvPr>
        </p:nvSpPr>
        <p:spPr/>
        <p:txBody>
          <a:bodyPr/>
          <a:lstStyle/>
          <a:p>
            <a:fld id="{4B3282AC-FA27-3944-A8E2-B6BDE315F0E5}" type="slidenum">
              <a:rPr lang="en-US" smtClean="0"/>
              <a:pPr/>
              <a:t>4</a:t>
            </a:fld>
            <a:endParaRPr lang="en-US" dirty="0"/>
          </a:p>
        </p:txBody>
      </p:sp>
    </p:spTree>
    <p:extLst>
      <p:ext uri="{BB962C8B-B14F-4D97-AF65-F5344CB8AC3E}">
        <p14:creationId xmlns:p14="http://schemas.microsoft.com/office/powerpoint/2010/main" val="91474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9"/>
            <a:ext cx="7772400" cy="1470025"/>
          </a:xfrm>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l">
              <a:buNone/>
              <a:defRPr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sv-SE" dirty="0"/>
          </a:p>
        </p:txBody>
      </p:sp>
      <p:sp>
        <p:nvSpPr>
          <p:cNvPr id="7" name="Slide Number Placeholder 9"/>
          <p:cNvSpPr>
            <a:spLocks noGrp="1"/>
          </p:cNvSpPr>
          <p:nvPr>
            <p:ph type="sldNum" sz="quarter" idx="4"/>
          </p:nvPr>
        </p:nvSpPr>
        <p:spPr>
          <a:xfrm>
            <a:off x="3759200" y="6492875"/>
            <a:ext cx="990600" cy="365125"/>
          </a:xfrm>
          <a:prstGeom prst="rect">
            <a:avLst/>
          </a:prstGeom>
        </p:spPr>
        <p:txBody>
          <a:bodyPr vert="horz" lIns="91440" tIns="45720" rIns="91440" bIns="45720" rtlCol="0" anchor="ctr"/>
          <a:lstStyle>
            <a:lvl1pPr algn="r">
              <a:defRPr sz="1200" b="0" i="0">
                <a:solidFill>
                  <a:srgbClr val="FFFFFF"/>
                </a:solidFill>
                <a:latin typeface="Helvetica Light" charset="0"/>
                <a:ea typeface="Helvetica Light" charset="0"/>
                <a:cs typeface="Helvetica Light" charset="0"/>
              </a:defRPr>
            </a:lvl1pPr>
          </a:lstStyle>
          <a:p>
            <a:fld id="{FF789573-3B8A-1547-8229-061EDF11E1E3}" type="slidenum">
              <a:rPr lang="en-US" smtClean="0">
                <a:latin typeface="Palatino Linotype" panose="02040502050505030304" pitchFamily="18" charset="0"/>
              </a:rPr>
              <a:pPr/>
              <a:t>‹#›</a:t>
            </a:fld>
            <a:r>
              <a:rPr lang="en-US" dirty="0">
                <a:latin typeface="Palatino Linotype" panose="02040502050505030304" pitchFamily="18" charset="0"/>
              </a:rPr>
              <a:t> </a:t>
            </a:r>
          </a:p>
        </p:txBody>
      </p:sp>
      <p:sp>
        <p:nvSpPr>
          <p:cNvPr id="9" name="Footer Placeholder 8">
            <a:extLst>
              <a:ext uri="{FF2B5EF4-FFF2-40B4-BE49-F238E27FC236}">
                <a16:creationId xmlns:a16="http://schemas.microsoft.com/office/drawing/2014/main" id="{9CCECAC2-FEFF-4F65-803F-BEFAD87FC156}"/>
              </a:ext>
            </a:extLst>
          </p:cNvPr>
          <p:cNvSpPr>
            <a:spLocks noGrp="1"/>
          </p:cNvSpPr>
          <p:nvPr>
            <p:ph type="ftr" sz="quarter" idx="11"/>
          </p:nvPr>
        </p:nvSpPr>
        <p:spPr>
          <a:xfrm>
            <a:off x="207965" y="6416679"/>
            <a:ext cx="2840036"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lodrät text 2"/>
          <p:cNvSpPr>
            <a:spLocks noGrp="1"/>
          </p:cNvSpPr>
          <p:nvPr>
            <p:ph type="body" orient="vert" idx="1"/>
          </p:nvPr>
        </p:nvSpPr>
        <p:spPr/>
        <p:txBody>
          <a:bodyPr vert="eaVert"/>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b="0" i="0">
                <a:latin typeface="Palatino Linotype" panose="02040502050505030304" pitchFamily="18" charset="0"/>
                <a:ea typeface="Palatino Linotype" panose="02040502050505030304" pitchFamily="18" charset="0"/>
                <a:cs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Slide Number Placeholder 9"/>
          <p:cNvSpPr>
            <a:spLocks noGrp="1"/>
          </p:cNvSpPr>
          <p:nvPr>
            <p:ph type="sldNum" sz="quarter" idx="4"/>
          </p:nvPr>
        </p:nvSpPr>
        <p:spPr>
          <a:xfrm>
            <a:off x="8686800" y="6416679"/>
            <a:ext cx="447376"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7" name="Footer Placeholder 8">
            <a:extLst>
              <a:ext uri="{FF2B5EF4-FFF2-40B4-BE49-F238E27FC236}">
                <a16:creationId xmlns:a16="http://schemas.microsoft.com/office/drawing/2014/main" id="{AD1CDBD0-F1FF-454B-A22F-271E66577B77}"/>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15100" y="609600"/>
            <a:ext cx="1943100" cy="5486400"/>
          </a:xfrm>
        </p:spPr>
        <p:txBody>
          <a:bodyPr vert="eaVert"/>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lodrät text 2"/>
          <p:cNvSpPr>
            <a:spLocks noGrp="1"/>
          </p:cNvSpPr>
          <p:nvPr>
            <p:ph type="body" orient="vert" idx="1"/>
          </p:nvPr>
        </p:nvSpPr>
        <p:spPr>
          <a:xfrm>
            <a:off x="685800" y="609600"/>
            <a:ext cx="5676900" cy="5486400"/>
          </a:xfrm>
        </p:spPr>
        <p:txBody>
          <a:bodyPr vert="eaVert"/>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b="0" i="0">
                <a:latin typeface="Palatino Linotype" panose="02040502050505030304" pitchFamily="18" charset="0"/>
                <a:ea typeface="Palatino Linotype" panose="02040502050505030304" pitchFamily="18" charset="0"/>
                <a:cs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Slide Number Placeholder 9"/>
          <p:cNvSpPr>
            <a:spLocks noGrp="1"/>
          </p:cNvSpPr>
          <p:nvPr>
            <p:ph type="sldNum" sz="quarter" idx="4"/>
          </p:nvPr>
        </p:nvSpPr>
        <p:spPr>
          <a:xfrm>
            <a:off x="8686800" y="6416679"/>
            <a:ext cx="447376"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6" name="Footer Placeholder 8"/>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innehåll 2"/>
          <p:cNvSpPr>
            <a:spLocks noGrp="1"/>
          </p:cNvSpPr>
          <p:nvPr>
            <p:ph idx="1"/>
          </p:nvPr>
        </p:nvSpPr>
        <p:spPr/>
        <p:txBody>
          <a:bodyPr/>
          <a:lstStyle>
            <a:lvl1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8" name="Footer Placeholder 8"/>
          <p:cNvSpPr>
            <a:spLocks noGrp="1"/>
          </p:cNvSpPr>
          <p:nvPr>
            <p:ph type="ftr" sz="quarter" idx="11"/>
          </p:nvPr>
        </p:nvSpPr>
        <p:spPr>
          <a:xfrm>
            <a:off x="207965" y="6492875"/>
            <a:ext cx="3525835"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
        <p:nvSpPr>
          <p:cNvPr id="7" name="Slide Number Placeholder 9"/>
          <p:cNvSpPr>
            <a:spLocks noGrp="1"/>
          </p:cNvSpPr>
          <p:nvPr>
            <p:ph type="sldNum" sz="quarter" idx="4"/>
          </p:nvPr>
        </p:nvSpPr>
        <p:spPr>
          <a:xfrm>
            <a:off x="3733800" y="6492875"/>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4"/>
            <a:ext cx="7772400" cy="1362075"/>
          </a:xfrm>
        </p:spPr>
        <p:txBody>
          <a:bodyPr anchor="t"/>
          <a:lstStyle>
            <a:lvl1pPr algn="l">
              <a:defRPr sz="4000" b="0" i="0" cap="a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Footer Placeholder 8"/>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
        <p:nvSpPr>
          <p:cNvPr id="7"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innehåll 2"/>
          <p:cNvSpPr>
            <a:spLocks noGrp="1"/>
          </p:cNvSpPr>
          <p:nvPr>
            <p:ph sz="half" idx="1"/>
          </p:nvPr>
        </p:nvSpPr>
        <p:spPr>
          <a:xfrm>
            <a:off x="685800" y="1219200"/>
            <a:ext cx="3810000" cy="4953000"/>
          </a:xfrm>
        </p:spPr>
        <p:txBody>
          <a:bodyPr/>
          <a:lstStyle>
            <a:lvl1pPr>
              <a:defRPr sz="28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24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Platshållare för innehåll 3"/>
          <p:cNvSpPr>
            <a:spLocks noGrp="1"/>
          </p:cNvSpPr>
          <p:nvPr>
            <p:ph sz="half" idx="2"/>
          </p:nvPr>
        </p:nvSpPr>
        <p:spPr>
          <a:xfrm>
            <a:off x="4648200" y="1219200"/>
            <a:ext cx="3810000" cy="4953000"/>
          </a:xfrm>
        </p:spPr>
        <p:txBody>
          <a:bodyPr/>
          <a:lstStyle>
            <a:lvl1pPr>
              <a:defRPr sz="28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24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8"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9" name="Footer Placeholder 8">
            <a:extLst>
              <a:ext uri="{FF2B5EF4-FFF2-40B4-BE49-F238E27FC236}">
                <a16:creationId xmlns:a16="http://schemas.microsoft.com/office/drawing/2014/main" id="{7F7FF214-7F8F-4542-BBA7-B24D85E5E827}"/>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text 2"/>
          <p:cNvSpPr>
            <a:spLocks noGrp="1"/>
          </p:cNvSpPr>
          <p:nvPr>
            <p:ph type="body" idx="1"/>
          </p:nvPr>
        </p:nvSpPr>
        <p:spPr>
          <a:xfrm>
            <a:off x="457200" y="1219200"/>
            <a:ext cx="4040188" cy="698366"/>
          </a:xfrm>
        </p:spPr>
        <p:txBody>
          <a:bodyPr anchor="b"/>
          <a:lstStyle>
            <a:lvl1pPr marL="0" indent="0">
              <a:buNone/>
              <a:defRPr sz="24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Platshållare för innehåll 3"/>
          <p:cNvSpPr>
            <a:spLocks noGrp="1"/>
          </p:cNvSpPr>
          <p:nvPr>
            <p:ph sz="half" idx="2"/>
          </p:nvPr>
        </p:nvSpPr>
        <p:spPr>
          <a:xfrm>
            <a:off x="457200" y="1858962"/>
            <a:ext cx="4040188" cy="4313238"/>
          </a:xfrm>
        </p:spPr>
        <p:txBody>
          <a:bodyPr/>
          <a:lstStyle>
            <a:lvl1pPr>
              <a:defRPr sz="24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16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1600" b="0" i="0">
                <a:latin typeface="Palatino Linotype" panose="02040502050505030304" pitchFamily="18" charset="0"/>
                <a:ea typeface="Palatino Linotype" panose="02040502050505030304" pitchFamily="18" charset="0"/>
                <a:cs typeface="Palatino Linotype" panose="0204050205050503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Platshållare för text 4"/>
          <p:cNvSpPr>
            <a:spLocks noGrp="1"/>
          </p:cNvSpPr>
          <p:nvPr>
            <p:ph type="body" sz="quarter" idx="3"/>
          </p:nvPr>
        </p:nvSpPr>
        <p:spPr>
          <a:xfrm>
            <a:off x="4645027" y="1219200"/>
            <a:ext cx="4041775" cy="698366"/>
          </a:xfrm>
        </p:spPr>
        <p:txBody>
          <a:bodyPr anchor="b"/>
          <a:lstStyle>
            <a:lvl1pPr marL="0" indent="0">
              <a:buNone/>
              <a:defRPr sz="24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Platshållare för innehåll 5"/>
          <p:cNvSpPr>
            <a:spLocks noGrp="1"/>
          </p:cNvSpPr>
          <p:nvPr>
            <p:ph sz="quarter" idx="4"/>
          </p:nvPr>
        </p:nvSpPr>
        <p:spPr>
          <a:xfrm>
            <a:off x="4645027" y="1858962"/>
            <a:ext cx="4041775" cy="4313238"/>
          </a:xfrm>
        </p:spPr>
        <p:txBody>
          <a:bodyPr/>
          <a:lstStyle>
            <a:lvl1pPr>
              <a:defRPr sz="24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18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16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1600" b="0" i="0">
                <a:latin typeface="Palatino Linotype" panose="02040502050505030304" pitchFamily="18" charset="0"/>
                <a:ea typeface="Palatino Linotype" panose="02040502050505030304" pitchFamily="18" charset="0"/>
                <a:cs typeface="Palatino Linotype" panose="0204050205050503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10" name="Slide Number Placeholder 9"/>
          <p:cNvSpPr>
            <a:spLocks noGrp="1"/>
          </p:cNvSpPr>
          <p:nvPr>
            <p:ph type="sldNum" sz="quarter" idx="12"/>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11" name="Footer Placeholder 8">
            <a:extLst>
              <a:ext uri="{FF2B5EF4-FFF2-40B4-BE49-F238E27FC236}">
                <a16:creationId xmlns:a16="http://schemas.microsoft.com/office/drawing/2014/main" id="{A9CF3148-99DF-4A6D-BDA8-69C6B9DECB27}"/>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6"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7" name="Footer Placeholder 8">
            <a:extLst>
              <a:ext uri="{FF2B5EF4-FFF2-40B4-BE49-F238E27FC236}">
                <a16:creationId xmlns:a16="http://schemas.microsoft.com/office/drawing/2014/main" id="{07707E1F-39DA-4DAF-8FB6-FB1A8557AF5B}"/>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5" name="Footer Placeholder 8">
            <a:extLst>
              <a:ext uri="{FF2B5EF4-FFF2-40B4-BE49-F238E27FC236}">
                <a16:creationId xmlns:a16="http://schemas.microsoft.com/office/drawing/2014/main" id="{CE73EA74-4A7D-4D96-BBD2-1D17FCD44739}"/>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innehåll 2"/>
          <p:cNvSpPr>
            <a:spLocks noGrp="1"/>
          </p:cNvSpPr>
          <p:nvPr>
            <p:ph idx="1"/>
          </p:nvPr>
        </p:nvSpPr>
        <p:spPr>
          <a:xfrm>
            <a:off x="3575051" y="273054"/>
            <a:ext cx="5111750" cy="5853113"/>
          </a:xfrm>
        </p:spPr>
        <p:txBody>
          <a:bodyPr/>
          <a:lstStyle>
            <a:lvl1pPr>
              <a:defRPr sz="3200" b="0" i="0">
                <a:latin typeface="Palatino Linotype" panose="02040502050505030304" pitchFamily="18" charset="0"/>
                <a:ea typeface="Palatino Linotype" panose="02040502050505030304" pitchFamily="18" charset="0"/>
                <a:cs typeface="Palatino Linotype" panose="02040502050505030304" pitchFamily="18" charset="0"/>
              </a:defRPr>
            </a:lvl1pPr>
            <a:lvl2pPr>
              <a:defRPr sz="2800" b="0" i="0">
                <a:latin typeface="Palatino Linotype" panose="02040502050505030304" pitchFamily="18" charset="0"/>
                <a:ea typeface="Palatino Linotype" panose="02040502050505030304" pitchFamily="18" charset="0"/>
                <a:cs typeface="Palatino Linotype" panose="02040502050505030304" pitchFamily="18" charset="0"/>
              </a:defRPr>
            </a:lvl2pPr>
            <a:lvl3pPr>
              <a:defRPr sz="2400" b="0" i="0">
                <a:latin typeface="Palatino Linotype" panose="02040502050505030304" pitchFamily="18" charset="0"/>
                <a:ea typeface="Palatino Linotype" panose="02040502050505030304" pitchFamily="18" charset="0"/>
                <a:cs typeface="Palatino Linotype" panose="02040502050505030304" pitchFamily="18" charset="0"/>
              </a:defRPr>
            </a:lvl3pPr>
            <a:lvl4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4pPr>
            <a:lvl5pPr>
              <a:defRPr sz="2000" b="0" i="0">
                <a:latin typeface="Palatino Linotype" panose="02040502050505030304" pitchFamily="18" charset="0"/>
                <a:ea typeface="Palatino Linotype" panose="02040502050505030304" pitchFamily="18" charset="0"/>
                <a:cs typeface="Palatino Linotype" panose="0204050205050503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Platshållare för text 3"/>
          <p:cNvSpPr>
            <a:spLocks noGrp="1"/>
          </p:cNvSpPr>
          <p:nvPr>
            <p:ph type="body" sz="half" idx="2"/>
          </p:nvPr>
        </p:nvSpPr>
        <p:spPr>
          <a:xfrm>
            <a:off x="457200" y="1435103"/>
            <a:ext cx="3008313" cy="4691063"/>
          </a:xfrm>
        </p:spPr>
        <p:txBody>
          <a:bodyPr/>
          <a:lstStyle>
            <a:lvl1pPr marL="0" indent="0">
              <a:buNone/>
              <a:defRPr sz="14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9" name="Footer Placeholder 8">
            <a:extLst>
              <a:ext uri="{FF2B5EF4-FFF2-40B4-BE49-F238E27FC236}">
                <a16:creationId xmlns:a16="http://schemas.microsoft.com/office/drawing/2014/main" id="{58C7ED63-0623-47F5-8624-AFD16C109CF4}"/>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0" i="0">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en-US" dirty="0"/>
              <a:t>Click to edit Master title style</a:t>
            </a:r>
            <a:endParaRPr lang="sv-SE" dirty="0"/>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sv-SE" noProof="0" dirty="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b="0" i="0">
                <a:latin typeface="Palatino Linotype" panose="02040502050505030304" pitchFamily="18" charset="0"/>
                <a:ea typeface="Palatino Linotype" panose="02040502050505030304" pitchFamily="18" charset="0"/>
                <a:cs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9"/>
          <p:cNvSpPr>
            <a:spLocks noGrp="1"/>
          </p:cNvSpPr>
          <p:nvPr>
            <p:ph type="sldNum" sz="quarter" idx="4"/>
          </p:nvPr>
        </p:nvSpPr>
        <p:spPr>
          <a:xfrm>
            <a:off x="8153400" y="6416679"/>
            <a:ext cx="990600" cy="365125"/>
          </a:xfrm>
          <a:prstGeom prst="rect">
            <a:avLst/>
          </a:prstGeom>
        </p:spPr>
        <p:txBody>
          <a:bodyPr vert="horz" lIns="91440" tIns="45720" rIns="91440" bIns="45720" rtlCol="0" anchor="ctr"/>
          <a:lstStyle>
            <a:lvl1pPr algn="r">
              <a:defRPr sz="1200" b="0" i="0">
                <a:solidFill>
                  <a:srgbClr val="FFFFFF"/>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fld id="{FF789573-3B8A-1547-8229-061EDF11E1E3}" type="slidenum">
              <a:rPr lang="en-US" smtClean="0"/>
              <a:pPr/>
              <a:t>‹#›</a:t>
            </a:fld>
            <a:endParaRPr lang="en-US" dirty="0"/>
          </a:p>
        </p:txBody>
      </p:sp>
      <p:sp>
        <p:nvSpPr>
          <p:cNvPr id="9" name="Footer Placeholder 8">
            <a:extLst>
              <a:ext uri="{FF2B5EF4-FFF2-40B4-BE49-F238E27FC236}">
                <a16:creationId xmlns:a16="http://schemas.microsoft.com/office/drawing/2014/main" id="{CCC48603-B6CA-41D8-9867-2056FA4A215A}"/>
              </a:ext>
            </a:extLst>
          </p:cNvPr>
          <p:cNvSpPr>
            <a:spLocks noGrp="1"/>
          </p:cNvSpPr>
          <p:nvPr>
            <p:ph type="ftr" sz="quarter" idx="11"/>
          </p:nvPr>
        </p:nvSpPr>
        <p:spPr>
          <a:xfrm>
            <a:off x="207964" y="6416679"/>
            <a:ext cx="5430837"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6390498"/>
            <a:ext cx="9144000" cy="481012"/>
          </a:xfrm>
          <a:prstGeom prst="rect">
            <a:avLst/>
          </a:prstGeom>
          <a:solidFill>
            <a:srgbClr val="003286"/>
          </a:solidFill>
          <a:ln w="12700">
            <a:noFill/>
            <a:miter lim="800000"/>
            <a:headEnd/>
            <a:tailEnd/>
          </a:ln>
          <a:effectLst/>
        </p:spPr>
        <p:txBody>
          <a:bodyPr wrap="none" anchor="ctr">
            <a:prstTxWarp prst="textNoShape">
              <a:avLst/>
            </a:prstTxWarp>
          </a:bodyPr>
          <a:lstStyle/>
          <a:p>
            <a:pPr>
              <a:defRPr/>
            </a:pPr>
            <a:endParaRPr lang="en-US" b="0" i="0" noProof="0" dirty="0">
              <a:latin typeface="Palatino Linotype" panose="02040502050505030304" pitchFamily="18" charset="0"/>
              <a:ea typeface="Helvetica Light" charset="0"/>
              <a:cs typeface="Helvetica Light" charset="0"/>
            </a:endParaRPr>
          </a:p>
        </p:txBody>
      </p:sp>
      <p:sp>
        <p:nvSpPr>
          <p:cNvPr id="1026" name="Rectangle 2"/>
          <p:cNvSpPr>
            <a:spLocks noChangeArrowheads="1"/>
          </p:cNvSpPr>
          <p:nvPr/>
        </p:nvSpPr>
        <p:spPr bwMode="auto">
          <a:xfrm>
            <a:off x="0" y="2"/>
            <a:ext cx="9144000" cy="481013"/>
          </a:xfrm>
          <a:prstGeom prst="rect">
            <a:avLst/>
          </a:prstGeom>
          <a:solidFill>
            <a:schemeClr val="tx1"/>
          </a:solidFill>
          <a:ln w="12700">
            <a:noFill/>
            <a:miter lim="800000"/>
            <a:headEnd/>
            <a:tailEnd/>
          </a:ln>
          <a:effectLst/>
        </p:spPr>
        <p:txBody>
          <a:bodyPr wrap="none" anchor="ctr">
            <a:prstTxWarp prst="textNoShape">
              <a:avLst/>
            </a:prstTxWarp>
          </a:bodyPr>
          <a:lstStyle/>
          <a:p>
            <a:pPr>
              <a:defRPr/>
            </a:pPr>
            <a:endParaRPr lang="en-US" sz="1600" b="0" i="0" noProof="0" dirty="0">
              <a:latin typeface="Palatino Linotype" panose="02040502050505030304" pitchFamily="18" charset="0"/>
              <a:ea typeface="Helvetica Light" charset="0"/>
              <a:cs typeface="Helvetica Light" charset="0"/>
            </a:endParaRPr>
          </a:p>
        </p:txBody>
      </p:sp>
      <p:pic>
        <p:nvPicPr>
          <p:cNvPr id="1027" name="Picture 3"/>
          <p:cNvPicPr>
            <a:picLocks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290" y="42863"/>
            <a:ext cx="1641475" cy="393700"/>
          </a:xfrm>
          <a:prstGeom prst="rect">
            <a:avLst/>
          </a:prstGeom>
          <a:noFill/>
          <a:ln w="12700">
            <a:noFill/>
            <a:miter lim="800000"/>
            <a:headEnd/>
            <a:tailEnd/>
          </a:ln>
        </p:spPr>
      </p:pic>
      <p:sp>
        <p:nvSpPr>
          <p:cNvPr id="1029" name="Rectangle 5"/>
          <p:cNvSpPr>
            <a:spLocks noGrp="1" noChangeArrowheads="1"/>
          </p:cNvSpPr>
          <p:nvPr>
            <p:ph type="title"/>
          </p:nvPr>
        </p:nvSpPr>
        <p:spPr bwMode="auto">
          <a:xfrm>
            <a:off x="685800" y="381000"/>
            <a:ext cx="7772400" cy="8382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noProof="0" dirty="0" err="1"/>
              <a:t>Klicka</a:t>
            </a:r>
            <a:r>
              <a:rPr lang="en-US" noProof="0" dirty="0"/>
              <a:t> </a:t>
            </a:r>
            <a:r>
              <a:rPr lang="en-US" noProof="0" dirty="0" err="1"/>
              <a:t>för</a:t>
            </a:r>
            <a:r>
              <a:rPr lang="en-US" noProof="0" dirty="0"/>
              <a:t> </a:t>
            </a:r>
            <a:r>
              <a:rPr lang="en-US" noProof="0" dirty="0" err="1"/>
              <a:t>att</a:t>
            </a:r>
            <a:r>
              <a:rPr lang="en-US" noProof="0" dirty="0"/>
              <a:t> </a:t>
            </a:r>
            <a:r>
              <a:rPr lang="en-US" noProof="0" dirty="0" err="1"/>
              <a:t>ändra</a:t>
            </a:r>
            <a:r>
              <a:rPr lang="en-US" noProof="0" dirty="0"/>
              <a:t> format </a:t>
            </a:r>
            <a:r>
              <a:rPr lang="en-US" noProof="0" dirty="0" err="1"/>
              <a:t>på</a:t>
            </a:r>
            <a:endParaRPr lang="en-US" noProof="0" dirty="0"/>
          </a:p>
        </p:txBody>
      </p:sp>
      <p:sp>
        <p:nvSpPr>
          <p:cNvPr id="1030" name="Rectangle 6"/>
          <p:cNvSpPr>
            <a:spLocks noGrp="1" noChangeArrowheads="1"/>
          </p:cNvSpPr>
          <p:nvPr>
            <p:ph type="body" idx="1"/>
          </p:nvPr>
        </p:nvSpPr>
        <p:spPr bwMode="auto">
          <a:xfrm>
            <a:off x="685800" y="1219200"/>
            <a:ext cx="7772400" cy="50292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noProof="0" dirty="0" err="1"/>
              <a:t>Klicka</a:t>
            </a:r>
            <a:r>
              <a:rPr lang="en-US" noProof="0" dirty="0"/>
              <a:t> </a:t>
            </a:r>
            <a:r>
              <a:rPr lang="en-US" noProof="0" dirty="0" err="1"/>
              <a:t>för</a:t>
            </a:r>
            <a:r>
              <a:rPr lang="en-US" noProof="0" dirty="0"/>
              <a:t> </a:t>
            </a:r>
            <a:r>
              <a:rPr lang="en-US" noProof="0" dirty="0" err="1"/>
              <a:t>att</a:t>
            </a:r>
            <a:r>
              <a:rPr lang="en-US" noProof="0" dirty="0"/>
              <a:t> </a:t>
            </a:r>
            <a:r>
              <a:rPr lang="en-US" noProof="0" dirty="0" err="1"/>
              <a:t>ändra</a:t>
            </a:r>
            <a:r>
              <a:rPr lang="en-US" noProof="0" dirty="0"/>
              <a:t> format </a:t>
            </a:r>
            <a:r>
              <a:rPr lang="en-US" noProof="0" dirty="0" err="1"/>
              <a:t>på</a:t>
            </a:r>
            <a:r>
              <a:rPr lang="en-US" noProof="0" dirty="0"/>
              <a:t> </a:t>
            </a:r>
            <a:r>
              <a:rPr lang="en-US" noProof="0" dirty="0" err="1"/>
              <a:t>bakgrundstexten</a:t>
            </a:r>
            <a:endParaRPr lang="en-US" noProof="0" dirty="0"/>
          </a:p>
          <a:p>
            <a:pPr lvl="1"/>
            <a:r>
              <a:rPr lang="en-US" noProof="0" dirty="0" err="1"/>
              <a:t>Nivå</a:t>
            </a:r>
            <a:r>
              <a:rPr lang="en-US" noProof="0" dirty="0"/>
              <a:t> </a:t>
            </a:r>
            <a:r>
              <a:rPr lang="en-US" noProof="0" dirty="0" err="1"/>
              <a:t>två</a:t>
            </a:r>
            <a:endParaRPr lang="en-US" noProof="0" dirty="0"/>
          </a:p>
          <a:p>
            <a:pPr lvl="2"/>
            <a:r>
              <a:rPr lang="en-US" noProof="0" dirty="0" err="1"/>
              <a:t>Nivå</a:t>
            </a:r>
            <a:r>
              <a:rPr lang="en-US" noProof="0" dirty="0"/>
              <a:t> </a:t>
            </a:r>
            <a:r>
              <a:rPr lang="en-US" noProof="0" dirty="0" err="1"/>
              <a:t>tre</a:t>
            </a:r>
            <a:endParaRPr lang="en-US" noProof="0" dirty="0"/>
          </a:p>
          <a:p>
            <a:pPr lvl="3"/>
            <a:r>
              <a:rPr lang="en-US" noProof="0" dirty="0" err="1"/>
              <a:t>Nivå</a:t>
            </a:r>
            <a:r>
              <a:rPr lang="en-US" noProof="0" dirty="0"/>
              <a:t> </a:t>
            </a:r>
            <a:r>
              <a:rPr lang="en-US" noProof="0" dirty="0" err="1"/>
              <a:t>fyra</a:t>
            </a:r>
            <a:endParaRPr lang="en-US" noProof="0" dirty="0"/>
          </a:p>
          <a:p>
            <a:pPr lvl="4"/>
            <a:r>
              <a:rPr lang="en-US" noProof="0" dirty="0" err="1"/>
              <a:t>Nivå</a:t>
            </a:r>
            <a:r>
              <a:rPr lang="en-US" noProof="0" dirty="0"/>
              <a:t> fem	</a:t>
            </a:r>
          </a:p>
        </p:txBody>
      </p:sp>
      <p:sp>
        <p:nvSpPr>
          <p:cNvPr id="1031" name="Text Box 7"/>
          <p:cNvSpPr txBox="1">
            <a:spLocks noChangeArrowheads="1"/>
          </p:cNvSpPr>
          <p:nvPr/>
        </p:nvSpPr>
        <p:spPr bwMode="auto">
          <a:xfrm>
            <a:off x="6096000" y="76200"/>
            <a:ext cx="2971800" cy="276999"/>
          </a:xfrm>
          <a:prstGeom prst="rect">
            <a:avLst/>
          </a:prstGeom>
          <a:noFill/>
          <a:ln w="12700">
            <a:noFill/>
            <a:miter lim="800000"/>
            <a:headEnd/>
            <a:tailEnd/>
          </a:ln>
          <a:effectLst/>
        </p:spPr>
        <p:txBody>
          <a:bodyPr>
            <a:prstTxWarp prst="textNoShape">
              <a:avLst/>
            </a:prstTxWarp>
            <a:spAutoFit/>
          </a:bodyPr>
          <a:lstStyle/>
          <a:p>
            <a:pPr defTabSz="762000">
              <a:spcBef>
                <a:spcPct val="50000"/>
              </a:spcBef>
              <a:defRPr/>
            </a:pPr>
            <a:r>
              <a:rPr lang="en-US" sz="1200" b="0" i="0" noProof="0" dirty="0">
                <a:solidFill>
                  <a:srgbClr val="FFFFFF"/>
                </a:solidFill>
                <a:latin typeface="Palatino Linotype" panose="02040502050505030304" pitchFamily="18" charset="0"/>
                <a:ea typeface="Helvetica Light" charset="0"/>
                <a:cs typeface="Helvetica Light" charset="0"/>
              </a:rPr>
              <a:t>Chalmers University of Technology</a:t>
            </a:r>
          </a:p>
        </p:txBody>
      </p:sp>
      <p:sp>
        <p:nvSpPr>
          <p:cNvPr id="10" name="Slide Number Placeholder 9"/>
          <p:cNvSpPr>
            <a:spLocks noGrp="1"/>
          </p:cNvSpPr>
          <p:nvPr>
            <p:ph type="sldNum" sz="quarter" idx="4"/>
          </p:nvPr>
        </p:nvSpPr>
        <p:spPr>
          <a:xfrm>
            <a:off x="3733800" y="6492875"/>
            <a:ext cx="990600" cy="365125"/>
          </a:xfrm>
          <a:prstGeom prst="rect">
            <a:avLst/>
          </a:prstGeom>
        </p:spPr>
        <p:txBody>
          <a:bodyPr vert="horz" lIns="91440" tIns="45720" rIns="91440" bIns="45720" rtlCol="0" anchor="ctr"/>
          <a:lstStyle>
            <a:lvl1pPr algn="r">
              <a:defRPr sz="1200" b="0" i="0">
                <a:solidFill>
                  <a:srgbClr val="FFFFFF"/>
                </a:solidFill>
                <a:latin typeface="Helvetica Light" charset="0"/>
                <a:ea typeface="Helvetica Light" charset="0"/>
                <a:cs typeface="Helvetica Light" charset="0"/>
              </a:defRPr>
            </a:lvl1pPr>
          </a:lstStyle>
          <a:p>
            <a:fld id="{FF789573-3B8A-1547-8229-061EDF11E1E3}" type="slidenum">
              <a:rPr lang="en-US" smtClean="0">
                <a:latin typeface="Palatino Linotype" panose="02040502050505030304" pitchFamily="18" charset="0"/>
              </a:rPr>
              <a:pPr/>
              <a:t>‹#›</a:t>
            </a:fld>
            <a:r>
              <a:rPr lang="en-US" dirty="0">
                <a:latin typeface="Palatino Linotype" panose="02040502050505030304" pitchFamily="18" charset="0"/>
              </a:rPr>
              <a:t> </a:t>
            </a:r>
          </a:p>
        </p:txBody>
      </p:sp>
      <p:sp>
        <p:nvSpPr>
          <p:cNvPr id="12" name="Footer Placeholder 8">
            <a:extLst>
              <a:ext uri="{FF2B5EF4-FFF2-40B4-BE49-F238E27FC236}">
                <a16:creationId xmlns:a16="http://schemas.microsoft.com/office/drawing/2014/main" id="{E0EDDD11-58A9-7A4E-8F57-E61B846A4541}"/>
              </a:ext>
            </a:extLst>
          </p:cNvPr>
          <p:cNvSpPr>
            <a:spLocks noGrp="1"/>
          </p:cNvSpPr>
          <p:nvPr>
            <p:ph type="ftr" sz="quarter" idx="3"/>
          </p:nvPr>
        </p:nvSpPr>
        <p:spPr>
          <a:xfrm>
            <a:off x="207965" y="6492875"/>
            <a:ext cx="3525835" cy="365125"/>
          </a:xfrm>
          <a:prstGeom prst="rect">
            <a:avLst/>
          </a:prstGeom>
        </p:spPr>
        <p:txBody>
          <a:bodyPr vert="horz" lIns="91440" tIns="45720" rIns="91440" bIns="45720" rtlCol="0" anchor="ctr"/>
          <a:lstStyle>
            <a:lvl1pPr algn="l">
              <a:defRPr sz="1200" b="0" i="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defRPr>
            </a:lvl1pPr>
          </a:lstStyle>
          <a:p>
            <a:r>
              <a:rPr lang="nl-NL" dirty="0"/>
              <a:t>Mohammad Farsi</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762000" rtl="0" eaLnBrk="1" fontAlgn="base" hangingPunct="1">
        <a:spcBef>
          <a:spcPct val="0"/>
        </a:spcBef>
        <a:spcAft>
          <a:spcPct val="0"/>
        </a:spcAft>
        <a:defRPr sz="24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2pPr>
      <a:lvl3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3pPr>
      <a:lvl4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4pPr>
      <a:lvl5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5pPr>
      <a:lvl6pPr marL="457200" algn="ctr" defTabSz="762000" rtl="0" eaLnBrk="1" fontAlgn="base" hangingPunct="1">
        <a:spcBef>
          <a:spcPct val="0"/>
        </a:spcBef>
        <a:spcAft>
          <a:spcPct val="0"/>
        </a:spcAft>
        <a:defRPr sz="4400">
          <a:solidFill>
            <a:srgbClr val="072970"/>
          </a:solidFill>
          <a:latin typeface="Times" charset="0"/>
        </a:defRPr>
      </a:lvl6pPr>
      <a:lvl7pPr marL="914400" algn="ctr" defTabSz="762000" rtl="0" eaLnBrk="1" fontAlgn="base" hangingPunct="1">
        <a:spcBef>
          <a:spcPct val="0"/>
        </a:spcBef>
        <a:spcAft>
          <a:spcPct val="0"/>
        </a:spcAft>
        <a:defRPr sz="4400">
          <a:solidFill>
            <a:srgbClr val="072970"/>
          </a:solidFill>
          <a:latin typeface="Times" charset="0"/>
        </a:defRPr>
      </a:lvl7pPr>
      <a:lvl8pPr marL="1371600" algn="ctr" defTabSz="762000" rtl="0" eaLnBrk="1" fontAlgn="base" hangingPunct="1">
        <a:spcBef>
          <a:spcPct val="0"/>
        </a:spcBef>
        <a:spcAft>
          <a:spcPct val="0"/>
        </a:spcAft>
        <a:defRPr sz="4400">
          <a:solidFill>
            <a:srgbClr val="072970"/>
          </a:solidFill>
          <a:latin typeface="Times" charset="0"/>
        </a:defRPr>
      </a:lvl8pPr>
      <a:lvl9pPr marL="1828800" algn="ctr" defTabSz="762000" rtl="0" eaLnBrk="1" fontAlgn="base" hangingPunct="1">
        <a:spcBef>
          <a:spcPct val="0"/>
        </a:spcBef>
        <a:spcAft>
          <a:spcPct val="0"/>
        </a:spcAft>
        <a:defRPr sz="4400">
          <a:solidFill>
            <a:srgbClr val="072970"/>
          </a:solidFill>
          <a:latin typeface="Times" charset="0"/>
        </a:defRPr>
      </a:lvl9pPr>
    </p:titleStyle>
    <p:bodyStyle>
      <a:lvl1pPr marL="342900" indent="-342900" algn="l" defTabSz="762000" rtl="0" eaLnBrk="1" fontAlgn="base" hangingPunct="1">
        <a:spcBef>
          <a:spcPct val="20000"/>
        </a:spcBef>
        <a:spcAft>
          <a:spcPct val="0"/>
        </a:spcAft>
        <a:buSzPct val="100000"/>
        <a:buChar char="•"/>
        <a:defRPr sz="24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20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6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6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398" y="1565568"/>
            <a:ext cx="8153400" cy="1470025"/>
          </a:xfrm>
        </p:spPr>
        <p:txBody>
          <a:bodyPr/>
          <a:lstStyle/>
          <a:p>
            <a:pPr algn="ctr"/>
            <a:r>
              <a:rPr lang="en-GB" dirty="0"/>
              <a:t>Data Compression</a:t>
            </a:r>
            <a:endParaRPr lang="en-US" sz="2000" b="1" dirty="0"/>
          </a:p>
        </p:txBody>
      </p:sp>
      <p:sp>
        <p:nvSpPr>
          <p:cNvPr id="3" name="Subtitle 2"/>
          <p:cNvSpPr>
            <a:spLocks noGrp="1"/>
          </p:cNvSpPr>
          <p:nvPr>
            <p:ph type="subTitle" idx="1"/>
          </p:nvPr>
        </p:nvSpPr>
        <p:spPr>
          <a:xfrm>
            <a:off x="304800" y="2300581"/>
            <a:ext cx="8686800" cy="1219200"/>
          </a:xfrm>
        </p:spPr>
        <p:txBody>
          <a:bodyPr/>
          <a:lstStyle/>
          <a:p>
            <a:pPr algn="ctr"/>
            <a:endParaRPr lang="en-US" sz="2000" dirty="0"/>
          </a:p>
          <a:p>
            <a:pPr algn="ctr"/>
            <a:endParaRPr lang="en-US" sz="2000" dirty="0"/>
          </a:p>
          <a:p>
            <a:pPr algn="ctr"/>
            <a:r>
              <a:rPr lang="en-US" altLang="zh-CN" sz="2000"/>
              <a:t>Nov</a:t>
            </a:r>
            <a:r>
              <a:rPr lang="en-US" sz="2000"/>
              <a:t> 8</a:t>
            </a:r>
            <a:r>
              <a:rPr lang="en-US" sz="2000" baseline="30000"/>
              <a:t>th</a:t>
            </a:r>
            <a:r>
              <a:rPr lang="en-US" sz="2000"/>
              <a:t>, 2023</a:t>
            </a:r>
            <a:endParaRPr lang="en-US" sz="2000" dirty="0"/>
          </a:p>
        </p:txBody>
      </p:sp>
      <p:pic>
        <p:nvPicPr>
          <p:cNvPr id="8" name="Picture 7" descr="chalmers_c_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14676" y="3757543"/>
            <a:ext cx="1314647" cy="1501712"/>
          </a:xfrm>
          <a:prstGeom prst="rect">
            <a:avLst/>
          </a:prstGeom>
        </p:spPr>
      </p:pic>
      <p:pic>
        <p:nvPicPr>
          <p:cNvPr id="1026" name="Picture 2">
            <a:extLst>
              <a:ext uri="{FF2B5EF4-FFF2-40B4-BE49-F238E27FC236}">
                <a16:creationId xmlns:a16="http://schemas.microsoft.com/office/drawing/2014/main" id="{AF007490-7CAD-A761-799D-B1ABEC30D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89112"/>
            <a:ext cx="3038574" cy="3038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3616BF-8AC9-066C-37FA-2662A8319287}"/>
              </a:ext>
            </a:extLst>
          </p:cNvPr>
          <p:cNvSpPr txBox="1"/>
          <p:nvPr/>
        </p:nvSpPr>
        <p:spPr>
          <a:xfrm>
            <a:off x="455284" y="2723689"/>
            <a:ext cx="2488182" cy="369332"/>
          </a:xfrm>
          <a:prstGeom prst="rect">
            <a:avLst/>
          </a:prstGeom>
          <a:noFill/>
        </p:spPr>
        <p:txBody>
          <a:bodyPr wrap="none" tIns="0" bIns="0" rtlCol="0">
            <a:spAutoFit/>
          </a:bodyPr>
          <a:lstStyle/>
          <a:p>
            <a:r>
              <a:rPr lang="en-US" sz="2400" b="1" dirty="0" err="1">
                <a:latin typeface="Arial"/>
              </a:rPr>
              <a:t>Menti</a:t>
            </a:r>
            <a:r>
              <a:rPr lang="en-US" sz="2400" b="1" dirty="0">
                <a:latin typeface="Arial"/>
              </a:rPr>
              <a:t>: </a:t>
            </a:r>
            <a:r>
              <a:rPr lang="en-US" sz="2400" b="1" i="0" dirty="0">
                <a:effectLst/>
                <a:latin typeface="MentiText"/>
              </a:rPr>
              <a:t>4425 5371</a:t>
            </a:r>
            <a:endParaRPr lang="en-US" sz="2400" b="1" dirty="0">
              <a:latin typeface="Arial"/>
            </a:endParaRPr>
          </a:p>
        </p:txBody>
      </p:sp>
    </p:spTree>
    <p:extLst>
      <p:ext uri="{BB962C8B-B14F-4D97-AF65-F5344CB8AC3E}">
        <p14:creationId xmlns:p14="http://schemas.microsoft.com/office/powerpoint/2010/main" val="55573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solidFill>
                  <a:srgbClr val="FF0000"/>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9</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latin typeface="Palatino Linotype" panose="02040502050505030304" pitchFamily="18" charset="0"/>
                </a:rPr>
                <a:t>0.16</a:t>
              </a:r>
            </a:p>
          </p:txBody>
        </p:sp>
      </p:grpSp>
      <p:sp>
        <p:nvSpPr>
          <p:cNvPr id="7" name="Title 6">
            <a:extLst>
              <a:ext uri="{FF2B5EF4-FFF2-40B4-BE49-F238E27FC236}">
                <a16:creationId xmlns:a16="http://schemas.microsoft.com/office/drawing/2014/main" id="{301F27B4-1758-4BDE-9806-8F12D8761838}"/>
              </a:ext>
            </a:extLst>
          </p:cNvPr>
          <p:cNvSpPr>
            <a:spLocks noGrp="1"/>
          </p:cNvSpPr>
          <p:nvPr>
            <p:ph type="title"/>
          </p:nvPr>
        </p:nvSpPr>
        <p:spPr>
          <a:xfrm>
            <a:off x="3917951" y="2720975"/>
            <a:ext cx="1187444" cy="838200"/>
          </a:xfrm>
        </p:spPr>
        <p:txBody>
          <a:bodyPr/>
          <a:lstStyle/>
          <a:p>
            <a:r>
              <a:rPr lang="en-US" sz="1600" b="1" kern="0" dirty="0">
                <a:solidFill>
                  <a:srgbClr val="FF0000"/>
                </a:solidFill>
              </a:rPr>
              <a:t>WRONG!</a:t>
            </a:r>
            <a:endParaRPr lang="en-US" sz="1600" b="1" dirty="0">
              <a:solidFill>
                <a:srgbClr val="FF0000"/>
              </a:solidFill>
            </a:endParaRPr>
          </a:p>
        </p:txBody>
      </p:sp>
      <p:cxnSp>
        <p:nvCxnSpPr>
          <p:cNvPr id="13" name="Straight Connector 12">
            <a:extLst>
              <a:ext uri="{FF2B5EF4-FFF2-40B4-BE49-F238E27FC236}">
                <a16:creationId xmlns:a16="http://schemas.microsoft.com/office/drawing/2014/main" id="{3CCA685E-FF4F-4BA7-B0A8-432FB117A2EF}"/>
              </a:ext>
            </a:extLst>
          </p:cNvPr>
          <p:cNvCxnSpPr>
            <a:cxnSpLocks/>
          </p:cNvCxnSpPr>
          <p:nvPr/>
        </p:nvCxnSpPr>
        <p:spPr bwMode="auto">
          <a:xfrm>
            <a:off x="342265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F9F530CE-DD2B-46EE-BEA9-EA8E14EB0D2C}"/>
              </a:ext>
            </a:extLst>
          </p:cNvPr>
          <p:cNvCxnSpPr>
            <a:cxnSpLocks/>
          </p:cNvCxnSpPr>
          <p:nvPr/>
        </p:nvCxnSpPr>
        <p:spPr bwMode="auto">
          <a:xfrm>
            <a:off x="1600200" y="4724400"/>
            <a:ext cx="25844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F5265FEB-992F-46CC-91C2-F37EAAAF8759}"/>
              </a:ext>
            </a:extLst>
          </p:cNvPr>
          <p:cNvCxnSpPr>
            <a:cxnSpLocks/>
          </p:cNvCxnSpPr>
          <p:nvPr/>
        </p:nvCxnSpPr>
        <p:spPr bwMode="auto">
          <a:xfrm flipV="1">
            <a:off x="4184650" y="4724400"/>
            <a:ext cx="0" cy="990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1A78D223-C182-4306-B417-35C978269BD6}"/>
              </a:ext>
            </a:extLst>
          </p:cNvPr>
          <p:cNvCxnSpPr>
            <a:cxnSpLocks/>
          </p:cNvCxnSpPr>
          <p:nvPr/>
        </p:nvCxnSpPr>
        <p:spPr bwMode="auto">
          <a:xfrm>
            <a:off x="4184650" y="51816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00E0198C-CBE5-4B62-9D7E-D7AF69B859B7}"/>
              </a:ext>
            </a:extLst>
          </p:cNvPr>
          <p:cNvSpPr/>
          <p:nvPr/>
        </p:nvSpPr>
        <p:spPr bwMode="auto">
          <a:xfrm>
            <a:off x="4565650" y="502285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0.26</a:t>
            </a:r>
          </a:p>
        </p:txBody>
      </p:sp>
    </p:spTree>
    <p:extLst>
      <p:ext uri="{BB962C8B-B14F-4D97-AF65-F5344CB8AC3E}">
        <p14:creationId xmlns:p14="http://schemas.microsoft.com/office/powerpoint/2010/main" val="20400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solidFill>
                  <a:srgbClr val="C00000"/>
                </a:solidFill>
              </a:rPr>
              <a:t>0.1</a:t>
            </a:r>
          </a:p>
          <a:p>
            <a:endParaRPr lang="en-US" dirty="0"/>
          </a:p>
          <a:p>
            <a:r>
              <a:rPr lang="en-US" dirty="0">
                <a:solidFill>
                  <a:srgbClr val="C00000"/>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10</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spTree>
    <p:extLst>
      <p:ext uri="{BB962C8B-B14F-4D97-AF65-F5344CB8AC3E}">
        <p14:creationId xmlns:p14="http://schemas.microsoft.com/office/powerpoint/2010/main" val="186226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solidFill>
                  <a:srgbClr val="C00000"/>
                </a:solidFill>
              </a:rPr>
              <a:t>0.14</a:t>
            </a:r>
          </a:p>
          <a:p>
            <a:pPr marL="0" indent="0">
              <a:buNone/>
            </a:pPr>
            <a:endParaRPr lang="en-US" dirty="0"/>
          </a:p>
          <a:p>
            <a:r>
              <a:rPr lang="en-US" dirty="0">
                <a:solidFill>
                  <a:srgbClr val="C00000"/>
                </a:solidFill>
              </a:rPr>
              <a:t>0.14</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11</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grpSp>
      <p:sp>
        <p:nvSpPr>
          <p:cNvPr id="7" name="Title 6">
            <a:extLst>
              <a:ext uri="{FF2B5EF4-FFF2-40B4-BE49-F238E27FC236}">
                <a16:creationId xmlns:a16="http://schemas.microsoft.com/office/drawing/2014/main" id="{18B421C0-E32C-474F-ABDC-BF02FAEDAF45}"/>
              </a:ext>
            </a:extLst>
          </p:cNvPr>
          <p:cNvSpPr>
            <a:spLocks noGrp="1"/>
          </p:cNvSpPr>
          <p:nvPr>
            <p:ph type="title"/>
          </p:nvPr>
        </p:nvSpPr>
        <p:spPr/>
        <p:txBody>
          <a:bodyPr/>
          <a:lstStyle/>
          <a:p>
            <a:r>
              <a:rPr lang="en-US" dirty="0"/>
              <a:t>What next?</a:t>
            </a:r>
          </a:p>
        </p:txBody>
      </p:sp>
    </p:spTree>
    <p:extLst>
      <p:ext uri="{BB962C8B-B14F-4D97-AF65-F5344CB8AC3E}">
        <p14:creationId xmlns:p14="http://schemas.microsoft.com/office/powerpoint/2010/main" val="128544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solidFill>
                  <a:srgbClr val="C00000"/>
                </a:solidFill>
              </a:rPr>
              <a:t>0.14</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12</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C0000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grpSp>
      <p:grpSp>
        <p:nvGrpSpPr>
          <p:cNvPr id="25" name="Group 24">
            <a:extLst>
              <a:ext uri="{FF2B5EF4-FFF2-40B4-BE49-F238E27FC236}">
                <a16:creationId xmlns:a16="http://schemas.microsoft.com/office/drawing/2014/main" id="{25B5EBCF-1B0C-4F2D-A3E8-FD426BC6087E}"/>
              </a:ext>
            </a:extLst>
          </p:cNvPr>
          <p:cNvGrpSpPr/>
          <p:nvPr/>
        </p:nvGrpSpPr>
        <p:grpSpPr>
          <a:xfrm>
            <a:off x="1683106" y="2063874"/>
            <a:ext cx="2819400" cy="3660648"/>
            <a:chOff x="1676400" y="2057400"/>
            <a:chExt cx="2819400" cy="3660648"/>
          </a:xfrm>
        </p:grpSpPr>
        <p:cxnSp>
          <p:nvCxnSpPr>
            <p:cNvPr id="26" name="Straight Connector 25">
              <a:extLst>
                <a:ext uri="{FF2B5EF4-FFF2-40B4-BE49-F238E27FC236}">
                  <a16:creationId xmlns:a16="http://schemas.microsoft.com/office/drawing/2014/main" id="{9979DAA1-3AC4-4349-A55D-E56957F1D3D4}"/>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7B66E286-6B46-47F4-B6CC-9F76DCDD0B80}"/>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E2F7522-A3BA-48B0-AA3A-B1C8AD4BB7A4}"/>
                </a:ext>
              </a:extLst>
            </p:cNvPr>
            <p:cNvCxnSpPr>
              <a:cxnSpLocks/>
              <a:endCxn id="41"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C0E0F1DD-C5BF-4976-9858-7CA6850E53A7}"/>
                </a:ext>
              </a:extLst>
            </p:cNvPr>
            <p:cNvCxnSpPr>
              <a:cxnSpLocks/>
              <a:stCxn id="41"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1" name="Rectangle 40">
              <a:extLst>
                <a:ext uri="{FF2B5EF4-FFF2-40B4-BE49-F238E27FC236}">
                  <a16:creationId xmlns:a16="http://schemas.microsoft.com/office/drawing/2014/main" id="{F7DE4B66-70A9-49E6-84E4-E96E43D2266A}"/>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spTree>
    <p:extLst>
      <p:ext uri="{BB962C8B-B14F-4D97-AF65-F5344CB8AC3E}">
        <p14:creationId xmlns:p14="http://schemas.microsoft.com/office/powerpoint/2010/main" val="360006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solidFill>
                  <a:srgbClr val="FF0000"/>
                </a:solidFill>
              </a:rPr>
              <a:t>0.22</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13</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latin typeface="Palatino Linotype" panose="02040502050505030304" pitchFamily="18" charset="0"/>
                </a:rPr>
                <a:t>0.28</a:t>
              </a:r>
            </a:p>
          </p:txBody>
        </p:sp>
      </p:grpSp>
      <p:grpSp>
        <p:nvGrpSpPr>
          <p:cNvPr id="25" name="Group 24">
            <a:extLst>
              <a:ext uri="{FF2B5EF4-FFF2-40B4-BE49-F238E27FC236}">
                <a16:creationId xmlns:a16="http://schemas.microsoft.com/office/drawing/2014/main" id="{25B5EBCF-1B0C-4F2D-A3E8-FD426BC6087E}"/>
              </a:ext>
            </a:extLst>
          </p:cNvPr>
          <p:cNvGrpSpPr/>
          <p:nvPr/>
        </p:nvGrpSpPr>
        <p:grpSpPr>
          <a:xfrm>
            <a:off x="1683106" y="2063874"/>
            <a:ext cx="2819400" cy="3660648"/>
            <a:chOff x="1676400" y="2057400"/>
            <a:chExt cx="2819400" cy="3660648"/>
          </a:xfrm>
        </p:grpSpPr>
        <p:cxnSp>
          <p:nvCxnSpPr>
            <p:cNvPr id="26" name="Straight Connector 25">
              <a:extLst>
                <a:ext uri="{FF2B5EF4-FFF2-40B4-BE49-F238E27FC236}">
                  <a16:creationId xmlns:a16="http://schemas.microsoft.com/office/drawing/2014/main" id="{9979DAA1-3AC4-4349-A55D-E56957F1D3D4}"/>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7B66E286-6B46-47F4-B6CC-9F76DCDD0B80}"/>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E2F7522-A3BA-48B0-AA3A-B1C8AD4BB7A4}"/>
                </a:ext>
              </a:extLst>
            </p:cNvPr>
            <p:cNvCxnSpPr>
              <a:cxnSpLocks/>
              <a:endCxn id="41"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C0E0F1DD-C5BF-4976-9858-7CA6850E53A7}"/>
                </a:ext>
              </a:extLst>
            </p:cNvPr>
            <p:cNvCxnSpPr>
              <a:cxnSpLocks/>
              <a:stCxn id="41"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1" name="Rectangle 40">
              <a:extLst>
                <a:ext uri="{FF2B5EF4-FFF2-40B4-BE49-F238E27FC236}">
                  <a16:creationId xmlns:a16="http://schemas.microsoft.com/office/drawing/2014/main" id="{F7DE4B66-70A9-49E6-84E4-E96E43D2266A}"/>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latin typeface="Palatino Linotype" panose="02040502050505030304" pitchFamily="18" charset="0"/>
                </a:rPr>
                <a:t>0.30</a:t>
              </a:r>
            </a:p>
          </p:txBody>
        </p:sp>
      </p:grpSp>
      <p:grpSp>
        <p:nvGrpSpPr>
          <p:cNvPr id="46" name="Group 45">
            <a:extLst>
              <a:ext uri="{FF2B5EF4-FFF2-40B4-BE49-F238E27FC236}">
                <a16:creationId xmlns:a16="http://schemas.microsoft.com/office/drawing/2014/main" id="{14361164-B485-43DC-9AD5-94A4A40A3829}"/>
              </a:ext>
            </a:extLst>
          </p:cNvPr>
          <p:cNvGrpSpPr/>
          <p:nvPr/>
        </p:nvGrpSpPr>
        <p:grpSpPr>
          <a:xfrm>
            <a:off x="3424733" y="4278637"/>
            <a:ext cx="908914" cy="160007"/>
            <a:chOff x="3429000" y="2926080"/>
            <a:chExt cx="908914" cy="160007"/>
          </a:xfrm>
        </p:grpSpPr>
        <p:cxnSp>
          <p:nvCxnSpPr>
            <p:cNvPr id="59" name="Straight Connector 58">
              <a:extLst>
                <a:ext uri="{FF2B5EF4-FFF2-40B4-BE49-F238E27FC236}">
                  <a16:creationId xmlns:a16="http://schemas.microsoft.com/office/drawing/2014/main" id="{6410AE7D-DF9B-4BE9-8D54-AC74D8F23665}"/>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0" name="Freeform: Shape 59">
              <a:extLst>
                <a:ext uri="{FF2B5EF4-FFF2-40B4-BE49-F238E27FC236}">
                  <a16:creationId xmlns:a16="http://schemas.microsoft.com/office/drawing/2014/main" id="{F7C8D37A-3183-47E3-AD39-9E71BA351112}"/>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47" name="Straight Connector 46">
            <a:extLst>
              <a:ext uri="{FF2B5EF4-FFF2-40B4-BE49-F238E27FC236}">
                <a16:creationId xmlns:a16="http://schemas.microsoft.com/office/drawing/2014/main" id="{E710B04D-4513-40BF-8AF5-22F31D374089}"/>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 name="Group 47">
            <a:extLst>
              <a:ext uri="{FF2B5EF4-FFF2-40B4-BE49-F238E27FC236}">
                <a16:creationId xmlns:a16="http://schemas.microsoft.com/office/drawing/2014/main" id="{1E291A98-05F5-4639-8845-32CF38F231C4}"/>
              </a:ext>
            </a:extLst>
          </p:cNvPr>
          <p:cNvGrpSpPr/>
          <p:nvPr/>
        </p:nvGrpSpPr>
        <p:grpSpPr>
          <a:xfrm rot="16200000">
            <a:off x="4672538" y="3275985"/>
            <a:ext cx="791543" cy="170823"/>
            <a:chOff x="3429000" y="2926080"/>
            <a:chExt cx="908914" cy="160007"/>
          </a:xfrm>
        </p:grpSpPr>
        <p:cxnSp>
          <p:nvCxnSpPr>
            <p:cNvPr id="57" name="Straight Connector 56">
              <a:extLst>
                <a:ext uri="{FF2B5EF4-FFF2-40B4-BE49-F238E27FC236}">
                  <a16:creationId xmlns:a16="http://schemas.microsoft.com/office/drawing/2014/main" id="{A194F262-96D0-48A7-ADEC-9256325FAC4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Freeform: Shape 57">
              <a:extLst>
                <a:ext uri="{FF2B5EF4-FFF2-40B4-BE49-F238E27FC236}">
                  <a16:creationId xmlns:a16="http://schemas.microsoft.com/office/drawing/2014/main" id="{41CA5296-F400-42B7-95A6-75889B768493}"/>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49" name="Group 48">
            <a:extLst>
              <a:ext uri="{FF2B5EF4-FFF2-40B4-BE49-F238E27FC236}">
                <a16:creationId xmlns:a16="http://schemas.microsoft.com/office/drawing/2014/main" id="{6561BEA4-AC4F-47E0-ACE8-E0A4A03B7711}"/>
              </a:ext>
            </a:extLst>
          </p:cNvPr>
          <p:cNvGrpSpPr/>
          <p:nvPr/>
        </p:nvGrpSpPr>
        <p:grpSpPr>
          <a:xfrm rot="16200000">
            <a:off x="4732663" y="4017368"/>
            <a:ext cx="694882" cy="160006"/>
            <a:chOff x="3429000" y="2926080"/>
            <a:chExt cx="908914" cy="160007"/>
          </a:xfrm>
        </p:grpSpPr>
        <p:cxnSp>
          <p:nvCxnSpPr>
            <p:cNvPr id="52" name="Straight Connector 51">
              <a:extLst>
                <a:ext uri="{FF2B5EF4-FFF2-40B4-BE49-F238E27FC236}">
                  <a16:creationId xmlns:a16="http://schemas.microsoft.com/office/drawing/2014/main" id="{99ADCBCE-FC3E-4657-A3BF-320E62C6A6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Freeform: Shape 52">
              <a:extLst>
                <a:ext uri="{FF2B5EF4-FFF2-40B4-BE49-F238E27FC236}">
                  <a16:creationId xmlns:a16="http://schemas.microsoft.com/office/drawing/2014/main" id="{DFE0A66C-1209-4A17-9AE5-7C73D27D6AB6}"/>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50" name="Straight Connector 49">
            <a:extLst>
              <a:ext uri="{FF2B5EF4-FFF2-40B4-BE49-F238E27FC236}">
                <a16:creationId xmlns:a16="http://schemas.microsoft.com/office/drawing/2014/main" id="{029FC692-8895-4D8A-9ED2-361FE28F72FA}"/>
              </a:ext>
            </a:extLst>
          </p:cNvPr>
          <p:cNvCxnSpPr>
            <a:cxnSpLocks/>
          </p:cNvCxnSpPr>
          <p:nvPr/>
        </p:nvCxnSpPr>
        <p:spPr bwMode="auto">
          <a:xfrm>
            <a:off x="1676400" y="1447800"/>
            <a:ext cx="347441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56BC2D93-C572-4DF4-9B3E-51C36CCB4D06}"/>
              </a:ext>
            </a:extLst>
          </p:cNvPr>
          <p:cNvCxnSpPr>
            <a:cxnSpLocks/>
            <a:endCxn id="58" idx="2"/>
          </p:cNvCxnSpPr>
          <p:nvPr/>
        </p:nvCxnSpPr>
        <p:spPr bwMode="auto">
          <a:xfrm>
            <a:off x="5143708" y="1447800"/>
            <a:ext cx="3193" cy="15178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CDC21C41-11E7-4240-908E-15BE0F017947}"/>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5" name="Rectangle 44">
            <a:extLst>
              <a:ext uri="{FF2B5EF4-FFF2-40B4-BE49-F238E27FC236}">
                <a16:creationId xmlns:a16="http://schemas.microsoft.com/office/drawing/2014/main" id="{86604C32-F665-4F0E-9867-6903747FB317}"/>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spTree>
    <p:extLst>
      <p:ext uri="{BB962C8B-B14F-4D97-AF65-F5344CB8AC3E}">
        <p14:creationId xmlns:p14="http://schemas.microsoft.com/office/powerpoint/2010/main" val="349521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strike="sngStrike" dirty="0">
                <a:solidFill>
                  <a:schemeClr val="bg1">
                    <a:lumMod val="65000"/>
                  </a:schemeClr>
                </a:solidFill>
              </a:rPr>
              <a:t>0.22</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14</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C00000"/>
                  </a:solidFill>
                  <a:latin typeface="Palatino Linotype" panose="02040502050505030304" pitchFamily="18" charset="0"/>
                </a:rPr>
                <a:t>0.28</a:t>
              </a:r>
            </a:p>
          </p:txBody>
        </p:sp>
      </p:grpSp>
      <p:grpSp>
        <p:nvGrpSpPr>
          <p:cNvPr id="25" name="Group 24">
            <a:extLst>
              <a:ext uri="{FF2B5EF4-FFF2-40B4-BE49-F238E27FC236}">
                <a16:creationId xmlns:a16="http://schemas.microsoft.com/office/drawing/2014/main" id="{25B5EBCF-1B0C-4F2D-A3E8-FD426BC6087E}"/>
              </a:ext>
            </a:extLst>
          </p:cNvPr>
          <p:cNvGrpSpPr/>
          <p:nvPr/>
        </p:nvGrpSpPr>
        <p:grpSpPr>
          <a:xfrm>
            <a:off x="1683106" y="2063874"/>
            <a:ext cx="2819400" cy="3660648"/>
            <a:chOff x="1676400" y="2057400"/>
            <a:chExt cx="2819400" cy="3660648"/>
          </a:xfrm>
        </p:grpSpPr>
        <p:cxnSp>
          <p:nvCxnSpPr>
            <p:cNvPr id="26" name="Straight Connector 25">
              <a:extLst>
                <a:ext uri="{FF2B5EF4-FFF2-40B4-BE49-F238E27FC236}">
                  <a16:creationId xmlns:a16="http://schemas.microsoft.com/office/drawing/2014/main" id="{9979DAA1-3AC4-4349-A55D-E56957F1D3D4}"/>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7B66E286-6B46-47F4-B6CC-9F76DCDD0B80}"/>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E2F7522-A3BA-48B0-AA3A-B1C8AD4BB7A4}"/>
                </a:ext>
              </a:extLst>
            </p:cNvPr>
            <p:cNvCxnSpPr>
              <a:cxnSpLocks/>
              <a:endCxn id="41"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C0E0F1DD-C5BF-4976-9858-7CA6850E53A7}"/>
                </a:ext>
              </a:extLst>
            </p:cNvPr>
            <p:cNvCxnSpPr>
              <a:cxnSpLocks/>
              <a:stCxn id="41"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1" name="Rectangle 40">
              <a:extLst>
                <a:ext uri="{FF2B5EF4-FFF2-40B4-BE49-F238E27FC236}">
                  <a16:creationId xmlns:a16="http://schemas.microsoft.com/office/drawing/2014/main" id="{F7DE4B66-70A9-49E6-84E4-E96E43D2266A}"/>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C00000"/>
                  </a:solidFill>
                  <a:latin typeface="Palatino Linotype" panose="02040502050505030304" pitchFamily="18" charset="0"/>
                </a:rPr>
                <a:t>0.30</a:t>
              </a:r>
            </a:p>
          </p:txBody>
        </p:sp>
      </p:grpSp>
      <p:grpSp>
        <p:nvGrpSpPr>
          <p:cNvPr id="42" name="Group 41">
            <a:extLst>
              <a:ext uri="{FF2B5EF4-FFF2-40B4-BE49-F238E27FC236}">
                <a16:creationId xmlns:a16="http://schemas.microsoft.com/office/drawing/2014/main" id="{4A5986E0-B3A7-4D9E-A178-4FBA5021279A}"/>
              </a:ext>
            </a:extLst>
          </p:cNvPr>
          <p:cNvGrpSpPr/>
          <p:nvPr/>
        </p:nvGrpSpPr>
        <p:grpSpPr>
          <a:xfrm>
            <a:off x="1676400" y="1447800"/>
            <a:ext cx="5277918" cy="2997012"/>
            <a:chOff x="1676400" y="1447800"/>
            <a:chExt cx="5277918" cy="2997012"/>
          </a:xfrm>
        </p:grpSpPr>
        <p:grpSp>
          <p:nvGrpSpPr>
            <p:cNvPr id="43" name="Group 42">
              <a:extLst>
                <a:ext uri="{FF2B5EF4-FFF2-40B4-BE49-F238E27FC236}">
                  <a16:creationId xmlns:a16="http://schemas.microsoft.com/office/drawing/2014/main" id="{5A86123C-6F57-4D12-B6F6-2DB2EBD61AEE}"/>
                </a:ext>
              </a:extLst>
            </p:cNvPr>
            <p:cNvGrpSpPr/>
            <p:nvPr/>
          </p:nvGrpSpPr>
          <p:grpSpPr>
            <a:xfrm>
              <a:off x="1676400" y="1447800"/>
              <a:ext cx="3493008" cy="2997012"/>
              <a:chOff x="1676400" y="1447800"/>
              <a:chExt cx="3493008" cy="2997012"/>
            </a:xfrm>
          </p:grpSpPr>
          <p:grpSp>
            <p:nvGrpSpPr>
              <p:cNvPr id="46" name="Group 45">
                <a:extLst>
                  <a:ext uri="{FF2B5EF4-FFF2-40B4-BE49-F238E27FC236}">
                    <a16:creationId xmlns:a16="http://schemas.microsoft.com/office/drawing/2014/main" id="{14361164-B485-43DC-9AD5-94A4A40A3829}"/>
                  </a:ext>
                </a:extLst>
              </p:cNvPr>
              <p:cNvGrpSpPr/>
              <p:nvPr/>
            </p:nvGrpSpPr>
            <p:grpSpPr>
              <a:xfrm>
                <a:off x="3424733" y="4278637"/>
                <a:ext cx="908914" cy="160007"/>
                <a:chOff x="3429000" y="2926080"/>
                <a:chExt cx="908914" cy="160007"/>
              </a:xfrm>
            </p:grpSpPr>
            <p:cxnSp>
              <p:nvCxnSpPr>
                <p:cNvPr id="59" name="Straight Connector 58">
                  <a:extLst>
                    <a:ext uri="{FF2B5EF4-FFF2-40B4-BE49-F238E27FC236}">
                      <a16:creationId xmlns:a16="http://schemas.microsoft.com/office/drawing/2014/main" id="{6410AE7D-DF9B-4BE9-8D54-AC74D8F23665}"/>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0" name="Freeform: Shape 59">
                  <a:extLst>
                    <a:ext uri="{FF2B5EF4-FFF2-40B4-BE49-F238E27FC236}">
                      <a16:creationId xmlns:a16="http://schemas.microsoft.com/office/drawing/2014/main" id="{F7C8D37A-3183-47E3-AD39-9E71BA351112}"/>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47" name="Straight Connector 46">
                <a:extLst>
                  <a:ext uri="{FF2B5EF4-FFF2-40B4-BE49-F238E27FC236}">
                    <a16:creationId xmlns:a16="http://schemas.microsoft.com/office/drawing/2014/main" id="{E710B04D-4513-40BF-8AF5-22F31D374089}"/>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 name="Group 47">
                <a:extLst>
                  <a:ext uri="{FF2B5EF4-FFF2-40B4-BE49-F238E27FC236}">
                    <a16:creationId xmlns:a16="http://schemas.microsoft.com/office/drawing/2014/main" id="{1E291A98-05F5-4639-8845-32CF38F231C4}"/>
                  </a:ext>
                </a:extLst>
              </p:cNvPr>
              <p:cNvGrpSpPr/>
              <p:nvPr/>
            </p:nvGrpSpPr>
            <p:grpSpPr>
              <a:xfrm rot="16200000">
                <a:off x="4672538" y="3275985"/>
                <a:ext cx="791543" cy="170823"/>
                <a:chOff x="3429000" y="2926080"/>
                <a:chExt cx="908914" cy="160007"/>
              </a:xfrm>
            </p:grpSpPr>
            <p:cxnSp>
              <p:nvCxnSpPr>
                <p:cNvPr id="57" name="Straight Connector 56">
                  <a:extLst>
                    <a:ext uri="{FF2B5EF4-FFF2-40B4-BE49-F238E27FC236}">
                      <a16:creationId xmlns:a16="http://schemas.microsoft.com/office/drawing/2014/main" id="{A194F262-96D0-48A7-ADEC-9256325FAC4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Freeform: Shape 57">
                  <a:extLst>
                    <a:ext uri="{FF2B5EF4-FFF2-40B4-BE49-F238E27FC236}">
                      <a16:creationId xmlns:a16="http://schemas.microsoft.com/office/drawing/2014/main" id="{41CA5296-F400-42B7-95A6-75889B768493}"/>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49" name="Group 48">
                <a:extLst>
                  <a:ext uri="{FF2B5EF4-FFF2-40B4-BE49-F238E27FC236}">
                    <a16:creationId xmlns:a16="http://schemas.microsoft.com/office/drawing/2014/main" id="{6561BEA4-AC4F-47E0-ACE8-E0A4A03B7711}"/>
                  </a:ext>
                </a:extLst>
              </p:cNvPr>
              <p:cNvGrpSpPr/>
              <p:nvPr/>
            </p:nvGrpSpPr>
            <p:grpSpPr>
              <a:xfrm rot="16200000">
                <a:off x="4732663" y="4017368"/>
                <a:ext cx="694882" cy="160006"/>
                <a:chOff x="3429000" y="2926080"/>
                <a:chExt cx="908914" cy="160007"/>
              </a:xfrm>
            </p:grpSpPr>
            <p:cxnSp>
              <p:nvCxnSpPr>
                <p:cNvPr id="52" name="Straight Connector 51">
                  <a:extLst>
                    <a:ext uri="{FF2B5EF4-FFF2-40B4-BE49-F238E27FC236}">
                      <a16:creationId xmlns:a16="http://schemas.microsoft.com/office/drawing/2014/main" id="{99ADCBCE-FC3E-4657-A3BF-320E62C6A6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Freeform: Shape 52">
                  <a:extLst>
                    <a:ext uri="{FF2B5EF4-FFF2-40B4-BE49-F238E27FC236}">
                      <a16:creationId xmlns:a16="http://schemas.microsoft.com/office/drawing/2014/main" id="{DFE0A66C-1209-4A17-9AE5-7C73D27D6AB6}"/>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50" name="Straight Connector 49">
                <a:extLst>
                  <a:ext uri="{FF2B5EF4-FFF2-40B4-BE49-F238E27FC236}">
                    <a16:creationId xmlns:a16="http://schemas.microsoft.com/office/drawing/2014/main" id="{029FC692-8895-4D8A-9ED2-361FE28F72FA}"/>
                  </a:ext>
                </a:extLst>
              </p:cNvPr>
              <p:cNvCxnSpPr>
                <a:cxnSpLocks/>
              </p:cNvCxnSpPr>
              <p:nvPr/>
            </p:nvCxnSpPr>
            <p:spPr bwMode="auto">
              <a:xfrm>
                <a:off x="1676400" y="1447800"/>
                <a:ext cx="347441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56BC2D93-C572-4DF4-9B3E-51C36CCB4D06}"/>
                  </a:ext>
                </a:extLst>
              </p:cNvPr>
              <p:cNvCxnSpPr>
                <a:cxnSpLocks/>
                <a:endCxn id="58" idx="2"/>
              </p:cNvCxnSpPr>
              <p:nvPr/>
            </p:nvCxnSpPr>
            <p:spPr bwMode="auto">
              <a:xfrm>
                <a:off x="5143708" y="1447800"/>
                <a:ext cx="3193" cy="1517825"/>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4" name="Straight Connector 43">
              <a:extLst>
                <a:ext uri="{FF2B5EF4-FFF2-40B4-BE49-F238E27FC236}">
                  <a16:creationId xmlns:a16="http://schemas.microsoft.com/office/drawing/2014/main" id="{CDC21C41-11E7-4240-908E-15BE0F017947}"/>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5" name="Rectangle 44">
              <a:extLst>
                <a:ext uri="{FF2B5EF4-FFF2-40B4-BE49-F238E27FC236}">
                  <a16:creationId xmlns:a16="http://schemas.microsoft.com/office/drawing/2014/main" id="{86604C32-F665-4F0E-9867-6903747FB317}"/>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grpSp>
      <p:grpSp>
        <p:nvGrpSpPr>
          <p:cNvPr id="61" name="Group 60">
            <a:extLst>
              <a:ext uri="{FF2B5EF4-FFF2-40B4-BE49-F238E27FC236}">
                <a16:creationId xmlns:a16="http://schemas.microsoft.com/office/drawing/2014/main" id="{5FAD2358-6920-424A-87F9-9CFC5118B3C1}"/>
              </a:ext>
            </a:extLst>
          </p:cNvPr>
          <p:cNvGrpSpPr/>
          <p:nvPr/>
        </p:nvGrpSpPr>
        <p:grpSpPr>
          <a:xfrm>
            <a:off x="3429000" y="2926080"/>
            <a:ext cx="3525318" cy="925592"/>
            <a:chOff x="3429000" y="2926080"/>
            <a:chExt cx="3525318" cy="925592"/>
          </a:xfrm>
        </p:grpSpPr>
        <p:grpSp>
          <p:nvGrpSpPr>
            <p:cNvPr id="62" name="Group 61">
              <a:extLst>
                <a:ext uri="{FF2B5EF4-FFF2-40B4-BE49-F238E27FC236}">
                  <a16:creationId xmlns:a16="http://schemas.microsoft.com/office/drawing/2014/main" id="{2AACD979-F9C3-406F-A3EB-F2C1293E96BB}"/>
                </a:ext>
              </a:extLst>
            </p:cNvPr>
            <p:cNvGrpSpPr/>
            <p:nvPr/>
          </p:nvGrpSpPr>
          <p:grpSpPr>
            <a:xfrm>
              <a:off x="3429000" y="2926080"/>
              <a:ext cx="908914" cy="160007"/>
              <a:chOff x="3429000" y="2926080"/>
              <a:chExt cx="908914" cy="160007"/>
            </a:xfrm>
          </p:grpSpPr>
          <p:cxnSp>
            <p:nvCxnSpPr>
              <p:cNvPr id="68" name="Straight Connector 67">
                <a:extLst>
                  <a:ext uri="{FF2B5EF4-FFF2-40B4-BE49-F238E27FC236}">
                    <a16:creationId xmlns:a16="http://schemas.microsoft.com/office/drawing/2014/main" id="{32F3C48B-63BF-4F5F-A95A-8E1A4B74A99A}"/>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Freeform: Shape 68">
                <a:extLst>
                  <a:ext uri="{FF2B5EF4-FFF2-40B4-BE49-F238E27FC236}">
                    <a16:creationId xmlns:a16="http://schemas.microsoft.com/office/drawing/2014/main" id="{EAD7C553-4D7D-4FB8-8C0E-0BB469B6BF4D}"/>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63" name="Straight Connector 62">
              <a:extLst>
                <a:ext uri="{FF2B5EF4-FFF2-40B4-BE49-F238E27FC236}">
                  <a16:creationId xmlns:a16="http://schemas.microsoft.com/office/drawing/2014/main" id="{C9C83112-ECAC-49BC-90EA-8B10A6951F38}"/>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E2D125EE-94EF-4137-84B4-98EC65C2D871}"/>
                </a:ext>
              </a:extLst>
            </p:cNvPr>
            <p:cNvCxnSpPr>
              <a:cxnSpLocks/>
              <a:stCxn id="69" idx="2"/>
            </p:cNvCxnSpPr>
            <p:nvPr/>
          </p:nvCxnSpPr>
          <p:spPr bwMode="auto">
            <a:xfrm>
              <a:off x="4337914" y="3079699"/>
              <a:ext cx="1625804" cy="6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4FDBBAE7-4036-4AC7-96EF-548B132E8DB3}"/>
                </a:ext>
              </a:extLst>
            </p:cNvPr>
            <p:cNvCxnSpPr>
              <a:cxnSpLocks/>
            </p:cNvCxnSpPr>
            <p:nvPr/>
          </p:nvCxnSpPr>
          <p:spPr bwMode="auto">
            <a:xfrm flipV="1">
              <a:off x="5963718" y="3086087"/>
              <a:ext cx="0" cy="765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F4D65CCB-DC7C-414E-A229-DA7C017CC195}"/>
                </a:ext>
              </a:extLst>
            </p:cNvPr>
            <p:cNvCxnSpPr>
              <a:cxnSpLocks/>
            </p:cNvCxnSpPr>
            <p:nvPr/>
          </p:nvCxnSpPr>
          <p:spPr bwMode="auto">
            <a:xfrm>
              <a:off x="5963718" y="355282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7" name="Rectangle 66">
              <a:extLst>
                <a:ext uri="{FF2B5EF4-FFF2-40B4-BE49-F238E27FC236}">
                  <a16:creationId xmlns:a16="http://schemas.microsoft.com/office/drawing/2014/main" id="{D2036D5A-3ED3-404E-9F95-0D99AF66256C}"/>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spTree>
    <p:extLst>
      <p:ext uri="{BB962C8B-B14F-4D97-AF65-F5344CB8AC3E}">
        <p14:creationId xmlns:p14="http://schemas.microsoft.com/office/powerpoint/2010/main" val="107479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p:txBody>
          <a:bodyPr/>
          <a:lstStyle/>
          <a:p>
            <a:r>
              <a:rPr lang="en-US" dirty="0"/>
              <a:t>It’s nearly finished!</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strike="sngStrike" dirty="0">
                <a:solidFill>
                  <a:schemeClr val="bg1">
                    <a:lumMod val="65000"/>
                  </a:schemeClr>
                </a:solidFill>
              </a:rPr>
              <a:t>0.22</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pPr marL="0" indent="0">
              <a:buNone/>
            </a:pPr>
            <a:endParaRPr lang="en-US" dirty="0"/>
          </a:p>
          <a:p>
            <a:r>
              <a:rPr lang="en-US" strike="sngStrike" dirty="0">
                <a:solidFill>
                  <a:schemeClr val="bg1">
                    <a:lumMod val="65000"/>
                  </a:schemeClr>
                </a:solidFill>
              </a:rPr>
              <a:t>0.14</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endParaRPr lang="en-US" dirty="0"/>
          </a:p>
          <a:p>
            <a:r>
              <a:rPr lang="en-US" strike="sngStrike" dirty="0">
                <a:solidFill>
                  <a:schemeClr val="bg1">
                    <a:lumMod val="65000"/>
                  </a:schemeClr>
                </a:solidFill>
              </a:rPr>
              <a:t>0.1</a:t>
            </a:r>
          </a:p>
          <a:p>
            <a:pPr marL="0" indent="0">
              <a:buNone/>
            </a:pPr>
            <a:endParaRPr lang="en-US" dirty="0"/>
          </a:p>
          <a:p>
            <a:r>
              <a:rPr lang="en-US" strike="sngStrike" dirty="0">
                <a:solidFill>
                  <a:schemeClr val="bg1">
                    <a:lumMod val="65000"/>
                  </a:schemeClr>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15</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0.28</a:t>
              </a:r>
            </a:p>
          </p:txBody>
        </p:sp>
      </p:grpSp>
      <p:grpSp>
        <p:nvGrpSpPr>
          <p:cNvPr id="25" name="Group 24">
            <a:extLst>
              <a:ext uri="{FF2B5EF4-FFF2-40B4-BE49-F238E27FC236}">
                <a16:creationId xmlns:a16="http://schemas.microsoft.com/office/drawing/2014/main" id="{25B5EBCF-1B0C-4F2D-A3E8-FD426BC6087E}"/>
              </a:ext>
            </a:extLst>
          </p:cNvPr>
          <p:cNvGrpSpPr/>
          <p:nvPr/>
        </p:nvGrpSpPr>
        <p:grpSpPr>
          <a:xfrm>
            <a:off x="1683106" y="2063874"/>
            <a:ext cx="2819400" cy="3660648"/>
            <a:chOff x="1676400" y="2057400"/>
            <a:chExt cx="2819400" cy="3660648"/>
          </a:xfrm>
        </p:grpSpPr>
        <p:cxnSp>
          <p:nvCxnSpPr>
            <p:cNvPr id="26" name="Straight Connector 25">
              <a:extLst>
                <a:ext uri="{FF2B5EF4-FFF2-40B4-BE49-F238E27FC236}">
                  <a16:creationId xmlns:a16="http://schemas.microsoft.com/office/drawing/2014/main" id="{9979DAA1-3AC4-4349-A55D-E56957F1D3D4}"/>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7B66E286-6B46-47F4-B6CC-9F76DCDD0B80}"/>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E2F7522-A3BA-48B0-AA3A-B1C8AD4BB7A4}"/>
                </a:ext>
              </a:extLst>
            </p:cNvPr>
            <p:cNvCxnSpPr>
              <a:cxnSpLocks/>
              <a:endCxn id="41"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C0E0F1DD-C5BF-4976-9858-7CA6850E53A7}"/>
                </a:ext>
              </a:extLst>
            </p:cNvPr>
            <p:cNvCxnSpPr>
              <a:cxnSpLocks/>
              <a:stCxn id="41"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1" name="Rectangle 40">
              <a:extLst>
                <a:ext uri="{FF2B5EF4-FFF2-40B4-BE49-F238E27FC236}">
                  <a16:creationId xmlns:a16="http://schemas.microsoft.com/office/drawing/2014/main" id="{F7DE4B66-70A9-49E6-84E4-E96E43D2266A}"/>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strike="sngStrike" dirty="0">
                  <a:solidFill>
                    <a:schemeClr val="bg1">
                      <a:lumMod val="65000"/>
                    </a:schemeClr>
                  </a:solidFill>
                  <a:latin typeface="Palatino Linotype" panose="02040502050505030304" pitchFamily="18" charset="0"/>
                </a:rPr>
                <a:t>0.30</a:t>
              </a:r>
            </a:p>
          </p:txBody>
        </p:sp>
      </p:grpSp>
      <p:grpSp>
        <p:nvGrpSpPr>
          <p:cNvPr id="42" name="Group 41">
            <a:extLst>
              <a:ext uri="{FF2B5EF4-FFF2-40B4-BE49-F238E27FC236}">
                <a16:creationId xmlns:a16="http://schemas.microsoft.com/office/drawing/2014/main" id="{4A5986E0-B3A7-4D9E-A178-4FBA5021279A}"/>
              </a:ext>
            </a:extLst>
          </p:cNvPr>
          <p:cNvGrpSpPr/>
          <p:nvPr/>
        </p:nvGrpSpPr>
        <p:grpSpPr>
          <a:xfrm>
            <a:off x="1676400" y="1447800"/>
            <a:ext cx="5277918" cy="2997012"/>
            <a:chOff x="1676400" y="1447800"/>
            <a:chExt cx="5277918" cy="2997012"/>
          </a:xfrm>
        </p:grpSpPr>
        <p:grpSp>
          <p:nvGrpSpPr>
            <p:cNvPr id="43" name="Group 42">
              <a:extLst>
                <a:ext uri="{FF2B5EF4-FFF2-40B4-BE49-F238E27FC236}">
                  <a16:creationId xmlns:a16="http://schemas.microsoft.com/office/drawing/2014/main" id="{5A86123C-6F57-4D12-B6F6-2DB2EBD61AEE}"/>
                </a:ext>
              </a:extLst>
            </p:cNvPr>
            <p:cNvGrpSpPr/>
            <p:nvPr/>
          </p:nvGrpSpPr>
          <p:grpSpPr>
            <a:xfrm>
              <a:off x="1676400" y="1447800"/>
              <a:ext cx="3493008" cy="2997012"/>
              <a:chOff x="1676400" y="1447800"/>
              <a:chExt cx="3493008" cy="2997012"/>
            </a:xfrm>
          </p:grpSpPr>
          <p:grpSp>
            <p:nvGrpSpPr>
              <p:cNvPr id="46" name="Group 45">
                <a:extLst>
                  <a:ext uri="{FF2B5EF4-FFF2-40B4-BE49-F238E27FC236}">
                    <a16:creationId xmlns:a16="http://schemas.microsoft.com/office/drawing/2014/main" id="{14361164-B485-43DC-9AD5-94A4A40A3829}"/>
                  </a:ext>
                </a:extLst>
              </p:cNvPr>
              <p:cNvGrpSpPr/>
              <p:nvPr/>
            </p:nvGrpSpPr>
            <p:grpSpPr>
              <a:xfrm>
                <a:off x="3424733" y="4278637"/>
                <a:ext cx="908914" cy="160007"/>
                <a:chOff x="3429000" y="2926080"/>
                <a:chExt cx="908914" cy="160007"/>
              </a:xfrm>
            </p:grpSpPr>
            <p:cxnSp>
              <p:nvCxnSpPr>
                <p:cNvPr id="59" name="Straight Connector 58">
                  <a:extLst>
                    <a:ext uri="{FF2B5EF4-FFF2-40B4-BE49-F238E27FC236}">
                      <a16:creationId xmlns:a16="http://schemas.microsoft.com/office/drawing/2014/main" id="{6410AE7D-DF9B-4BE9-8D54-AC74D8F23665}"/>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0" name="Freeform: Shape 59">
                  <a:extLst>
                    <a:ext uri="{FF2B5EF4-FFF2-40B4-BE49-F238E27FC236}">
                      <a16:creationId xmlns:a16="http://schemas.microsoft.com/office/drawing/2014/main" id="{F7C8D37A-3183-47E3-AD39-9E71BA351112}"/>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47" name="Straight Connector 46">
                <a:extLst>
                  <a:ext uri="{FF2B5EF4-FFF2-40B4-BE49-F238E27FC236}">
                    <a16:creationId xmlns:a16="http://schemas.microsoft.com/office/drawing/2014/main" id="{E710B04D-4513-40BF-8AF5-22F31D374089}"/>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 name="Group 47">
                <a:extLst>
                  <a:ext uri="{FF2B5EF4-FFF2-40B4-BE49-F238E27FC236}">
                    <a16:creationId xmlns:a16="http://schemas.microsoft.com/office/drawing/2014/main" id="{1E291A98-05F5-4639-8845-32CF38F231C4}"/>
                  </a:ext>
                </a:extLst>
              </p:cNvPr>
              <p:cNvGrpSpPr/>
              <p:nvPr/>
            </p:nvGrpSpPr>
            <p:grpSpPr>
              <a:xfrm rot="16200000">
                <a:off x="4672538" y="3275985"/>
                <a:ext cx="791543" cy="170823"/>
                <a:chOff x="3429000" y="2926080"/>
                <a:chExt cx="908914" cy="160007"/>
              </a:xfrm>
            </p:grpSpPr>
            <p:cxnSp>
              <p:nvCxnSpPr>
                <p:cNvPr id="57" name="Straight Connector 56">
                  <a:extLst>
                    <a:ext uri="{FF2B5EF4-FFF2-40B4-BE49-F238E27FC236}">
                      <a16:creationId xmlns:a16="http://schemas.microsoft.com/office/drawing/2014/main" id="{A194F262-96D0-48A7-ADEC-9256325FAC4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Freeform: Shape 57">
                  <a:extLst>
                    <a:ext uri="{FF2B5EF4-FFF2-40B4-BE49-F238E27FC236}">
                      <a16:creationId xmlns:a16="http://schemas.microsoft.com/office/drawing/2014/main" id="{41CA5296-F400-42B7-95A6-75889B768493}"/>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49" name="Group 48">
                <a:extLst>
                  <a:ext uri="{FF2B5EF4-FFF2-40B4-BE49-F238E27FC236}">
                    <a16:creationId xmlns:a16="http://schemas.microsoft.com/office/drawing/2014/main" id="{6561BEA4-AC4F-47E0-ACE8-E0A4A03B7711}"/>
                  </a:ext>
                </a:extLst>
              </p:cNvPr>
              <p:cNvGrpSpPr/>
              <p:nvPr/>
            </p:nvGrpSpPr>
            <p:grpSpPr>
              <a:xfrm rot="16200000">
                <a:off x="4732663" y="4017368"/>
                <a:ext cx="694882" cy="160006"/>
                <a:chOff x="3429000" y="2926080"/>
                <a:chExt cx="908914" cy="160007"/>
              </a:xfrm>
            </p:grpSpPr>
            <p:cxnSp>
              <p:nvCxnSpPr>
                <p:cNvPr id="52" name="Straight Connector 51">
                  <a:extLst>
                    <a:ext uri="{FF2B5EF4-FFF2-40B4-BE49-F238E27FC236}">
                      <a16:creationId xmlns:a16="http://schemas.microsoft.com/office/drawing/2014/main" id="{99ADCBCE-FC3E-4657-A3BF-320E62C6A6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Freeform: Shape 52">
                  <a:extLst>
                    <a:ext uri="{FF2B5EF4-FFF2-40B4-BE49-F238E27FC236}">
                      <a16:creationId xmlns:a16="http://schemas.microsoft.com/office/drawing/2014/main" id="{DFE0A66C-1209-4A17-9AE5-7C73D27D6AB6}"/>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50" name="Straight Connector 49">
                <a:extLst>
                  <a:ext uri="{FF2B5EF4-FFF2-40B4-BE49-F238E27FC236}">
                    <a16:creationId xmlns:a16="http://schemas.microsoft.com/office/drawing/2014/main" id="{029FC692-8895-4D8A-9ED2-361FE28F72FA}"/>
                  </a:ext>
                </a:extLst>
              </p:cNvPr>
              <p:cNvCxnSpPr>
                <a:cxnSpLocks/>
              </p:cNvCxnSpPr>
              <p:nvPr/>
            </p:nvCxnSpPr>
            <p:spPr bwMode="auto">
              <a:xfrm>
                <a:off x="1676400" y="1447800"/>
                <a:ext cx="347441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56BC2D93-C572-4DF4-9B3E-51C36CCB4D06}"/>
                  </a:ext>
                </a:extLst>
              </p:cNvPr>
              <p:cNvCxnSpPr>
                <a:cxnSpLocks/>
                <a:endCxn id="58" idx="2"/>
              </p:cNvCxnSpPr>
              <p:nvPr/>
            </p:nvCxnSpPr>
            <p:spPr bwMode="auto">
              <a:xfrm>
                <a:off x="5143708" y="1447800"/>
                <a:ext cx="3193" cy="1517825"/>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4" name="Straight Connector 43">
              <a:extLst>
                <a:ext uri="{FF2B5EF4-FFF2-40B4-BE49-F238E27FC236}">
                  <a16:creationId xmlns:a16="http://schemas.microsoft.com/office/drawing/2014/main" id="{CDC21C41-11E7-4240-908E-15BE0F017947}"/>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5" name="Rectangle 44">
              <a:extLst>
                <a:ext uri="{FF2B5EF4-FFF2-40B4-BE49-F238E27FC236}">
                  <a16:creationId xmlns:a16="http://schemas.microsoft.com/office/drawing/2014/main" id="{86604C32-F665-4F0E-9867-6903747FB317}"/>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latin typeface="Palatino Linotype" panose="02040502050505030304" pitchFamily="18" charset="0"/>
                </a:rPr>
                <a:t>0.42</a:t>
              </a:r>
            </a:p>
          </p:txBody>
        </p:sp>
      </p:grpSp>
      <p:grpSp>
        <p:nvGrpSpPr>
          <p:cNvPr id="61" name="Group 60">
            <a:extLst>
              <a:ext uri="{FF2B5EF4-FFF2-40B4-BE49-F238E27FC236}">
                <a16:creationId xmlns:a16="http://schemas.microsoft.com/office/drawing/2014/main" id="{5FAD2358-6920-424A-87F9-9CFC5118B3C1}"/>
              </a:ext>
            </a:extLst>
          </p:cNvPr>
          <p:cNvGrpSpPr/>
          <p:nvPr/>
        </p:nvGrpSpPr>
        <p:grpSpPr>
          <a:xfrm>
            <a:off x="3429000" y="2926080"/>
            <a:ext cx="3525318" cy="925592"/>
            <a:chOff x="3429000" y="2926080"/>
            <a:chExt cx="3525318" cy="925592"/>
          </a:xfrm>
        </p:grpSpPr>
        <p:grpSp>
          <p:nvGrpSpPr>
            <p:cNvPr id="62" name="Group 61">
              <a:extLst>
                <a:ext uri="{FF2B5EF4-FFF2-40B4-BE49-F238E27FC236}">
                  <a16:creationId xmlns:a16="http://schemas.microsoft.com/office/drawing/2014/main" id="{2AACD979-F9C3-406F-A3EB-F2C1293E96BB}"/>
                </a:ext>
              </a:extLst>
            </p:cNvPr>
            <p:cNvGrpSpPr/>
            <p:nvPr/>
          </p:nvGrpSpPr>
          <p:grpSpPr>
            <a:xfrm>
              <a:off x="3429000" y="2926080"/>
              <a:ext cx="908914" cy="160007"/>
              <a:chOff x="3429000" y="2926080"/>
              <a:chExt cx="908914" cy="160007"/>
            </a:xfrm>
          </p:grpSpPr>
          <p:cxnSp>
            <p:nvCxnSpPr>
              <p:cNvPr id="68" name="Straight Connector 67">
                <a:extLst>
                  <a:ext uri="{FF2B5EF4-FFF2-40B4-BE49-F238E27FC236}">
                    <a16:creationId xmlns:a16="http://schemas.microsoft.com/office/drawing/2014/main" id="{32F3C48B-63BF-4F5F-A95A-8E1A4B74A99A}"/>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Freeform: Shape 68">
                <a:extLst>
                  <a:ext uri="{FF2B5EF4-FFF2-40B4-BE49-F238E27FC236}">
                    <a16:creationId xmlns:a16="http://schemas.microsoft.com/office/drawing/2014/main" id="{EAD7C553-4D7D-4FB8-8C0E-0BB469B6BF4D}"/>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63" name="Straight Connector 62">
              <a:extLst>
                <a:ext uri="{FF2B5EF4-FFF2-40B4-BE49-F238E27FC236}">
                  <a16:creationId xmlns:a16="http://schemas.microsoft.com/office/drawing/2014/main" id="{C9C83112-ECAC-49BC-90EA-8B10A6951F38}"/>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E2D125EE-94EF-4137-84B4-98EC65C2D871}"/>
                </a:ext>
              </a:extLst>
            </p:cNvPr>
            <p:cNvCxnSpPr>
              <a:cxnSpLocks/>
              <a:stCxn id="69" idx="2"/>
            </p:cNvCxnSpPr>
            <p:nvPr/>
          </p:nvCxnSpPr>
          <p:spPr bwMode="auto">
            <a:xfrm>
              <a:off x="4337914" y="3079699"/>
              <a:ext cx="1625804" cy="6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4FDBBAE7-4036-4AC7-96EF-548B132E8DB3}"/>
                </a:ext>
              </a:extLst>
            </p:cNvPr>
            <p:cNvCxnSpPr>
              <a:cxnSpLocks/>
            </p:cNvCxnSpPr>
            <p:nvPr/>
          </p:nvCxnSpPr>
          <p:spPr bwMode="auto">
            <a:xfrm flipV="1">
              <a:off x="5963718" y="3086087"/>
              <a:ext cx="0" cy="765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F4D65CCB-DC7C-414E-A229-DA7C017CC195}"/>
                </a:ext>
              </a:extLst>
            </p:cNvPr>
            <p:cNvCxnSpPr>
              <a:cxnSpLocks/>
            </p:cNvCxnSpPr>
            <p:nvPr/>
          </p:nvCxnSpPr>
          <p:spPr bwMode="auto">
            <a:xfrm>
              <a:off x="5963718" y="355282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7" name="Rectangle 66">
              <a:extLst>
                <a:ext uri="{FF2B5EF4-FFF2-40B4-BE49-F238E27FC236}">
                  <a16:creationId xmlns:a16="http://schemas.microsoft.com/office/drawing/2014/main" id="{D2036D5A-3ED3-404E-9F95-0D99AF66256C}"/>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latin typeface="Palatino Linotype" panose="02040502050505030304" pitchFamily="18" charset="0"/>
                </a:rPr>
                <a:t>0.58</a:t>
              </a:r>
            </a:p>
          </p:txBody>
        </p:sp>
      </p:grpSp>
      <p:grpSp>
        <p:nvGrpSpPr>
          <p:cNvPr id="70" name="Group 69">
            <a:extLst>
              <a:ext uri="{FF2B5EF4-FFF2-40B4-BE49-F238E27FC236}">
                <a16:creationId xmlns:a16="http://schemas.microsoft.com/office/drawing/2014/main" id="{04B4535C-89DC-496C-90FE-FB46C67311F5}"/>
              </a:ext>
            </a:extLst>
          </p:cNvPr>
          <p:cNvGrpSpPr/>
          <p:nvPr/>
        </p:nvGrpSpPr>
        <p:grpSpPr>
          <a:xfrm>
            <a:off x="6954318" y="2472207"/>
            <a:ext cx="1752601" cy="1078456"/>
            <a:chOff x="6954318" y="2472207"/>
            <a:chExt cx="1752601" cy="1078456"/>
          </a:xfrm>
        </p:grpSpPr>
        <p:cxnSp>
          <p:nvCxnSpPr>
            <p:cNvPr id="71" name="Straight Connector 70">
              <a:extLst>
                <a:ext uri="{FF2B5EF4-FFF2-40B4-BE49-F238E27FC236}">
                  <a16:creationId xmlns:a16="http://schemas.microsoft.com/office/drawing/2014/main" id="{17C8B285-D700-4309-A0BB-5E9D32637896}"/>
                </a:ext>
              </a:extLst>
            </p:cNvPr>
            <p:cNvCxnSpPr>
              <a:cxnSpLocks/>
            </p:cNvCxnSpPr>
            <p:nvPr/>
          </p:nvCxnSpPr>
          <p:spPr bwMode="auto">
            <a:xfrm>
              <a:off x="6954318" y="3550662"/>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EEA49FED-0EA2-45BD-899E-0098D78DFBD4}"/>
                </a:ext>
              </a:extLst>
            </p:cNvPr>
            <p:cNvCxnSpPr>
              <a:cxnSpLocks/>
            </p:cNvCxnSpPr>
            <p:nvPr/>
          </p:nvCxnSpPr>
          <p:spPr bwMode="auto">
            <a:xfrm>
              <a:off x="6954318" y="2472207"/>
              <a:ext cx="7552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2650C9FF-DB9B-422E-91DB-5359F39F8A0E}"/>
                </a:ext>
              </a:extLst>
            </p:cNvPr>
            <p:cNvCxnSpPr>
              <a:cxnSpLocks/>
            </p:cNvCxnSpPr>
            <p:nvPr/>
          </p:nvCxnSpPr>
          <p:spPr bwMode="auto">
            <a:xfrm flipV="1">
              <a:off x="7716319" y="2472207"/>
              <a:ext cx="0" cy="107845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32A07495-F134-40D6-B3A3-BBADAAECE5BB}"/>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5" name="Rectangle 74">
              <a:extLst>
                <a:ext uri="{FF2B5EF4-FFF2-40B4-BE49-F238E27FC236}">
                  <a16:creationId xmlns:a16="http://schemas.microsoft.com/office/drawing/2014/main" id="{3B88C9BF-E0CD-4D4D-8C85-E06C9CBC2A9D}"/>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grpSp>
    </p:spTree>
    <p:extLst>
      <p:ext uri="{BB962C8B-B14F-4D97-AF65-F5344CB8AC3E}">
        <p14:creationId xmlns:p14="http://schemas.microsoft.com/office/powerpoint/2010/main" val="3106798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a:t>
            </a:r>
            <a:r>
              <a:rPr lang="en-US" dirty="0">
                <a:solidFill>
                  <a:srgbClr val="FF0000"/>
                </a:solidFill>
              </a:rPr>
              <a:t> </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16</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grpSp>
      <p:grpSp>
        <p:nvGrpSpPr>
          <p:cNvPr id="53" name="Group 52">
            <a:extLst>
              <a:ext uri="{FF2B5EF4-FFF2-40B4-BE49-F238E27FC236}">
                <a16:creationId xmlns:a16="http://schemas.microsoft.com/office/drawing/2014/main" id="{36656A7B-2234-496E-A65C-9592C7A6D712}"/>
              </a:ext>
            </a:extLst>
          </p:cNvPr>
          <p:cNvGrpSpPr/>
          <p:nvPr/>
        </p:nvGrpSpPr>
        <p:grpSpPr>
          <a:xfrm>
            <a:off x="1683106" y="2063874"/>
            <a:ext cx="2819400" cy="3660648"/>
            <a:chOff x="1676400" y="2057400"/>
            <a:chExt cx="2819400" cy="3660648"/>
          </a:xfrm>
        </p:grpSpPr>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926BD20F-3931-430F-9178-81C81C640D7A}"/>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6EBA5E6C-6A6F-48BA-9606-5EF851971A05}"/>
                </a:ext>
              </a:extLst>
            </p:cNvPr>
            <p:cNvCxnSpPr>
              <a:cxnSpLocks/>
              <a:endCxn id="50"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grpSp>
        <p:nvGrpSpPr>
          <p:cNvPr id="8" name="Group 7">
            <a:extLst>
              <a:ext uri="{FF2B5EF4-FFF2-40B4-BE49-F238E27FC236}">
                <a16:creationId xmlns:a16="http://schemas.microsoft.com/office/drawing/2014/main" id="{B189BE33-FC2A-40F0-AD95-76799C8DECE2}"/>
              </a:ext>
            </a:extLst>
          </p:cNvPr>
          <p:cNvGrpSpPr/>
          <p:nvPr/>
        </p:nvGrpSpPr>
        <p:grpSpPr>
          <a:xfrm>
            <a:off x="3429000" y="2926080"/>
            <a:ext cx="3525318" cy="925592"/>
            <a:chOff x="3429000" y="2926080"/>
            <a:chExt cx="3525318" cy="925592"/>
          </a:xfrm>
        </p:grpSpPr>
        <p:grpSp>
          <p:nvGrpSpPr>
            <p:cNvPr id="65" name="Group 64">
              <a:extLst>
                <a:ext uri="{FF2B5EF4-FFF2-40B4-BE49-F238E27FC236}">
                  <a16:creationId xmlns:a16="http://schemas.microsoft.com/office/drawing/2014/main" id="{CFC30DFE-E8D4-4891-BD5C-1A5C074C9A0E}"/>
                </a:ext>
              </a:extLst>
            </p:cNvPr>
            <p:cNvGrpSpPr/>
            <p:nvPr/>
          </p:nvGrpSpPr>
          <p:grpSpPr>
            <a:xfrm>
              <a:off x="3429000" y="2926080"/>
              <a:ext cx="908914" cy="160007"/>
              <a:chOff x="3429000" y="2926080"/>
              <a:chExt cx="908914" cy="160007"/>
            </a:xfrm>
          </p:grpSpPr>
          <p:cxnSp>
            <p:nvCxnSpPr>
              <p:cNvPr id="39" name="Straight Connector 38">
                <a:extLst>
                  <a:ext uri="{FF2B5EF4-FFF2-40B4-BE49-F238E27FC236}">
                    <a16:creationId xmlns:a16="http://schemas.microsoft.com/office/drawing/2014/main" id="{E0D9FFA7-0B10-4654-AE02-BD2B2DAE558C}"/>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4" name="Freeform: Shape 63">
                <a:extLst>
                  <a:ext uri="{FF2B5EF4-FFF2-40B4-BE49-F238E27FC236}">
                    <a16:creationId xmlns:a16="http://schemas.microsoft.com/office/drawing/2014/main" id="{64FEE585-A040-452C-A464-5C5DD4DFCA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EF2C08B8-F401-42CD-B008-25773D0AA97E}"/>
                </a:ext>
              </a:extLst>
            </p:cNvPr>
            <p:cNvCxnSpPr>
              <a:cxnSpLocks/>
              <a:stCxn id="64" idx="2"/>
            </p:cNvCxnSpPr>
            <p:nvPr/>
          </p:nvCxnSpPr>
          <p:spPr bwMode="auto">
            <a:xfrm>
              <a:off x="4337914" y="3079699"/>
              <a:ext cx="1625804" cy="6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C04449E3-1655-4D70-BFA2-4DDB3E7F3174}"/>
                </a:ext>
              </a:extLst>
            </p:cNvPr>
            <p:cNvCxnSpPr>
              <a:cxnSpLocks/>
            </p:cNvCxnSpPr>
            <p:nvPr/>
          </p:nvCxnSpPr>
          <p:spPr bwMode="auto">
            <a:xfrm flipV="1">
              <a:off x="5963718" y="3086087"/>
              <a:ext cx="0" cy="765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 name="Group 5">
            <a:extLst>
              <a:ext uri="{FF2B5EF4-FFF2-40B4-BE49-F238E27FC236}">
                <a16:creationId xmlns:a16="http://schemas.microsoft.com/office/drawing/2014/main" id="{20C93B7E-D7A1-4B31-B463-81C12065199B}"/>
              </a:ext>
            </a:extLst>
          </p:cNvPr>
          <p:cNvGrpSpPr/>
          <p:nvPr/>
        </p:nvGrpSpPr>
        <p:grpSpPr>
          <a:xfrm>
            <a:off x="1676400" y="1447800"/>
            <a:ext cx="6039919" cy="1565401"/>
            <a:chOff x="1676400" y="1447800"/>
            <a:chExt cx="6039919" cy="1565401"/>
          </a:xfrm>
        </p:grpSpPr>
        <p:cxnSp>
          <p:nvCxnSpPr>
            <p:cNvPr id="95" name="Straight Connector 94">
              <a:extLst>
                <a:ext uri="{FF2B5EF4-FFF2-40B4-BE49-F238E27FC236}">
                  <a16:creationId xmlns:a16="http://schemas.microsoft.com/office/drawing/2014/main" id="{2705FFCD-7907-4678-ADE3-E0D5EAB1E905}"/>
                </a:ext>
              </a:extLst>
            </p:cNvPr>
            <p:cNvCxnSpPr>
              <a:cxnSpLocks/>
            </p:cNvCxnSpPr>
            <p:nvPr/>
          </p:nvCxnSpPr>
          <p:spPr bwMode="auto">
            <a:xfrm>
              <a:off x="1676400" y="1447800"/>
              <a:ext cx="347441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D67B128-B307-43F2-AB28-18AC9AD06A01}"/>
                </a:ext>
              </a:extLst>
            </p:cNvPr>
            <p:cNvCxnSpPr>
              <a:cxnSpLocks/>
            </p:cNvCxnSpPr>
            <p:nvPr/>
          </p:nvCxnSpPr>
          <p:spPr bwMode="auto">
            <a:xfrm>
              <a:off x="5143708" y="1447800"/>
              <a:ext cx="0" cy="1038222"/>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1612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a:t>
            </a:r>
            <a:r>
              <a:rPr lang="en-US" dirty="0">
                <a:solidFill>
                  <a:srgbClr val="FF0000"/>
                </a:solidFill>
              </a:rPr>
              <a:t> </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17</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grpSp>
      <p:grpSp>
        <p:nvGrpSpPr>
          <p:cNvPr id="53" name="Group 52">
            <a:extLst>
              <a:ext uri="{FF2B5EF4-FFF2-40B4-BE49-F238E27FC236}">
                <a16:creationId xmlns:a16="http://schemas.microsoft.com/office/drawing/2014/main" id="{36656A7B-2234-496E-A65C-9592C7A6D712}"/>
              </a:ext>
            </a:extLst>
          </p:cNvPr>
          <p:cNvGrpSpPr/>
          <p:nvPr/>
        </p:nvGrpSpPr>
        <p:grpSpPr>
          <a:xfrm>
            <a:off x="1683106" y="2063874"/>
            <a:ext cx="2819400" cy="3660648"/>
            <a:chOff x="1676400" y="2057400"/>
            <a:chExt cx="2819400" cy="3660648"/>
          </a:xfrm>
        </p:grpSpPr>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29000" y="5715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926BD20F-3931-430F-9178-81C81C640D7A}"/>
                </a:ext>
              </a:extLst>
            </p:cNvPr>
            <p:cNvCxnSpPr>
              <a:cxnSpLocks/>
            </p:cNvCxnSpPr>
            <p:nvPr/>
          </p:nvCxnSpPr>
          <p:spPr bwMode="auto">
            <a:xfrm>
              <a:off x="1676400" y="2057400"/>
              <a:ext cx="2514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6EBA5E6C-6A6F-48BA-9606-5EF851971A05}"/>
                </a:ext>
              </a:extLst>
            </p:cNvPr>
            <p:cNvCxnSpPr>
              <a:cxnSpLocks/>
              <a:endCxn id="50" idx="0"/>
            </p:cNvCxnSpPr>
            <p:nvPr/>
          </p:nvCxnSpPr>
          <p:spPr bwMode="auto">
            <a:xfrm>
              <a:off x="4191000" y="2060448"/>
              <a:ext cx="0" cy="1638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1000" y="4003547"/>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86200" y="369874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grpSp>
        <p:nvGrpSpPr>
          <p:cNvPr id="8" name="Group 7">
            <a:extLst>
              <a:ext uri="{FF2B5EF4-FFF2-40B4-BE49-F238E27FC236}">
                <a16:creationId xmlns:a16="http://schemas.microsoft.com/office/drawing/2014/main" id="{B189BE33-FC2A-40F0-AD95-76799C8DECE2}"/>
              </a:ext>
            </a:extLst>
          </p:cNvPr>
          <p:cNvGrpSpPr/>
          <p:nvPr/>
        </p:nvGrpSpPr>
        <p:grpSpPr>
          <a:xfrm>
            <a:off x="3429000" y="2926080"/>
            <a:ext cx="3525318" cy="925592"/>
            <a:chOff x="3429000" y="2926080"/>
            <a:chExt cx="3525318" cy="925592"/>
          </a:xfrm>
        </p:grpSpPr>
        <p:grpSp>
          <p:nvGrpSpPr>
            <p:cNvPr id="65" name="Group 64">
              <a:extLst>
                <a:ext uri="{FF2B5EF4-FFF2-40B4-BE49-F238E27FC236}">
                  <a16:creationId xmlns:a16="http://schemas.microsoft.com/office/drawing/2014/main" id="{CFC30DFE-E8D4-4891-BD5C-1A5C074C9A0E}"/>
                </a:ext>
              </a:extLst>
            </p:cNvPr>
            <p:cNvGrpSpPr/>
            <p:nvPr/>
          </p:nvGrpSpPr>
          <p:grpSpPr>
            <a:xfrm>
              <a:off x="3429000" y="2926080"/>
              <a:ext cx="908914" cy="160007"/>
              <a:chOff x="3429000" y="2926080"/>
              <a:chExt cx="908914" cy="160007"/>
            </a:xfrm>
          </p:grpSpPr>
          <p:cxnSp>
            <p:nvCxnSpPr>
              <p:cNvPr id="39" name="Straight Connector 38">
                <a:extLst>
                  <a:ext uri="{FF2B5EF4-FFF2-40B4-BE49-F238E27FC236}">
                    <a16:creationId xmlns:a16="http://schemas.microsoft.com/office/drawing/2014/main" id="{E0D9FFA7-0B10-4654-AE02-BD2B2DAE558C}"/>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4" name="Freeform: Shape 63">
                <a:extLst>
                  <a:ext uri="{FF2B5EF4-FFF2-40B4-BE49-F238E27FC236}">
                    <a16:creationId xmlns:a16="http://schemas.microsoft.com/office/drawing/2014/main" id="{64FEE585-A040-452C-A464-5C5DD4DFCA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EF2C08B8-F401-42CD-B008-25773D0AA97E}"/>
                </a:ext>
              </a:extLst>
            </p:cNvPr>
            <p:cNvCxnSpPr>
              <a:cxnSpLocks/>
              <a:stCxn id="64" idx="2"/>
            </p:cNvCxnSpPr>
            <p:nvPr/>
          </p:nvCxnSpPr>
          <p:spPr bwMode="auto">
            <a:xfrm>
              <a:off x="4337914" y="3079699"/>
              <a:ext cx="1625804" cy="6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C04449E3-1655-4D70-BFA2-4DDB3E7F3174}"/>
                </a:ext>
              </a:extLst>
            </p:cNvPr>
            <p:cNvCxnSpPr>
              <a:cxnSpLocks/>
            </p:cNvCxnSpPr>
            <p:nvPr/>
          </p:nvCxnSpPr>
          <p:spPr bwMode="auto">
            <a:xfrm flipV="1">
              <a:off x="5963718" y="3086087"/>
              <a:ext cx="0" cy="765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 name="Group 5">
            <a:extLst>
              <a:ext uri="{FF2B5EF4-FFF2-40B4-BE49-F238E27FC236}">
                <a16:creationId xmlns:a16="http://schemas.microsoft.com/office/drawing/2014/main" id="{20C93B7E-D7A1-4B31-B463-81C12065199B}"/>
              </a:ext>
            </a:extLst>
          </p:cNvPr>
          <p:cNvGrpSpPr/>
          <p:nvPr/>
        </p:nvGrpSpPr>
        <p:grpSpPr>
          <a:xfrm>
            <a:off x="1676400" y="1447800"/>
            <a:ext cx="6039919" cy="1565401"/>
            <a:chOff x="1676400" y="1447800"/>
            <a:chExt cx="6039919" cy="1565401"/>
          </a:xfrm>
        </p:grpSpPr>
        <p:cxnSp>
          <p:nvCxnSpPr>
            <p:cNvPr id="95" name="Straight Connector 94">
              <a:extLst>
                <a:ext uri="{FF2B5EF4-FFF2-40B4-BE49-F238E27FC236}">
                  <a16:creationId xmlns:a16="http://schemas.microsoft.com/office/drawing/2014/main" id="{2705FFCD-7907-4678-ADE3-E0D5EAB1E905}"/>
                </a:ext>
              </a:extLst>
            </p:cNvPr>
            <p:cNvCxnSpPr>
              <a:cxnSpLocks/>
            </p:cNvCxnSpPr>
            <p:nvPr/>
          </p:nvCxnSpPr>
          <p:spPr bwMode="auto">
            <a:xfrm>
              <a:off x="1676400" y="1447800"/>
              <a:ext cx="347441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D67B128-B307-43F2-AB28-18AC9AD06A01}"/>
                </a:ext>
              </a:extLst>
            </p:cNvPr>
            <p:cNvCxnSpPr>
              <a:cxnSpLocks/>
            </p:cNvCxnSpPr>
            <p:nvPr/>
          </p:nvCxnSpPr>
          <p:spPr bwMode="auto">
            <a:xfrm>
              <a:off x="5143708" y="1447800"/>
              <a:ext cx="0" cy="1038222"/>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88B89D67-B4A1-473A-92CA-46364003C396}"/>
              </a:ext>
            </a:extLst>
          </p:cNvPr>
          <p:cNvSpPr/>
          <p:nvPr/>
        </p:nvSpPr>
        <p:spPr bwMode="auto">
          <a:xfrm>
            <a:off x="119068" y="1314444"/>
            <a:ext cx="457198"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Tree>
    <p:extLst>
      <p:ext uri="{BB962C8B-B14F-4D97-AF65-F5344CB8AC3E}">
        <p14:creationId xmlns:p14="http://schemas.microsoft.com/office/powerpoint/2010/main" val="255395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18</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7F2F8861-A22C-4CC3-9D81-3D2E587295D8}"/>
              </a:ext>
            </a:extLst>
          </p:cNvPr>
          <p:cNvGrpSpPr/>
          <p:nvPr/>
        </p:nvGrpSpPr>
        <p:grpSpPr>
          <a:xfrm>
            <a:off x="1676400" y="2705087"/>
            <a:ext cx="1752600" cy="685800"/>
            <a:chOff x="1676400" y="2705087"/>
            <a:chExt cx="1752600" cy="685800"/>
          </a:xfrm>
        </p:grpSpPr>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gr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926BD20F-3931-430F-9178-81C81C640D7A}"/>
              </a:ext>
            </a:extLst>
          </p:cNvPr>
          <p:cNvCxnSpPr>
            <a:cxnSpLocks/>
          </p:cNvCxnSpPr>
          <p:nvPr/>
        </p:nvCxnSpPr>
        <p:spPr bwMode="auto">
          <a:xfrm>
            <a:off x="1683106" y="2063874"/>
            <a:ext cx="25146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6EBA5E6C-6A6F-48BA-9606-5EF851971A05}"/>
              </a:ext>
            </a:extLst>
          </p:cNvPr>
          <p:cNvCxnSpPr>
            <a:cxnSpLocks/>
            <a:endCxn id="50" idx="0"/>
          </p:cNvCxnSpPr>
          <p:nvPr/>
        </p:nvCxnSpPr>
        <p:spPr bwMode="auto">
          <a:xfrm>
            <a:off x="4197706" y="2066922"/>
            <a:ext cx="0" cy="1638299"/>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nvGrpSpPr>
          <p:cNvPr id="65" name="Group 64">
            <a:extLst>
              <a:ext uri="{FF2B5EF4-FFF2-40B4-BE49-F238E27FC236}">
                <a16:creationId xmlns:a16="http://schemas.microsoft.com/office/drawing/2014/main" id="{CFC30DFE-E8D4-4891-BD5C-1A5C074C9A0E}"/>
              </a:ext>
            </a:extLst>
          </p:cNvPr>
          <p:cNvGrpSpPr/>
          <p:nvPr/>
        </p:nvGrpSpPr>
        <p:grpSpPr>
          <a:xfrm>
            <a:off x="3429000" y="2926080"/>
            <a:ext cx="908914" cy="160007"/>
            <a:chOff x="3429000" y="2926080"/>
            <a:chExt cx="908914" cy="160007"/>
          </a:xfrm>
        </p:grpSpPr>
        <p:cxnSp>
          <p:nvCxnSpPr>
            <p:cNvPr id="39" name="Straight Connector 38">
              <a:extLst>
                <a:ext uri="{FF2B5EF4-FFF2-40B4-BE49-F238E27FC236}">
                  <a16:creationId xmlns:a16="http://schemas.microsoft.com/office/drawing/2014/main" id="{E0D9FFA7-0B10-4654-AE02-BD2B2DAE558C}"/>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4" name="Freeform: Shape 63">
              <a:extLst>
                <a:ext uri="{FF2B5EF4-FFF2-40B4-BE49-F238E27FC236}">
                  <a16:creationId xmlns:a16="http://schemas.microsoft.com/office/drawing/2014/main" id="{64FEE585-A040-452C-A464-5C5DD4DFCA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73" name="Straight Connector 72">
            <a:extLst>
              <a:ext uri="{FF2B5EF4-FFF2-40B4-BE49-F238E27FC236}">
                <a16:creationId xmlns:a16="http://schemas.microsoft.com/office/drawing/2014/main" id="{EF2C08B8-F401-42CD-B008-25773D0AA97E}"/>
              </a:ext>
            </a:extLst>
          </p:cNvPr>
          <p:cNvCxnSpPr>
            <a:cxnSpLocks/>
            <a:stCxn id="64" idx="2"/>
          </p:cNvCxnSpPr>
          <p:nvPr/>
        </p:nvCxnSpPr>
        <p:spPr bwMode="auto">
          <a:xfrm>
            <a:off x="4337914" y="3079699"/>
            <a:ext cx="1625804" cy="6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C04449E3-1655-4D70-BFA2-4DDB3E7F3174}"/>
              </a:ext>
            </a:extLst>
          </p:cNvPr>
          <p:cNvCxnSpPr>
            <a:cxnSpLocks/>
          </p:cNvCxnSpPr>
          <p:nvPr/>
        </p:nvCxnSpPr>
        <p:spPr bwMode="auto">
          <a:xfrm flipV="1">
            <a:off x="5963718" y="3086088"/>
            <a:ext cx="0" cy="46810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5" name="Group 44">
            <a:extLst>
              <a:ext uri="{FF2B5EF4-FFF2-40B4-BE49-F238E27FC236}">
                <a16:creationId xmlns:a16="http://schemas.microsoft.com/office/drawing/2014/main" id="{2A03131E-6DA6-4484-A3F7-BE0EE0A4D37A}"/>
              </a:ext>
            </a:extLst>
          </p:cNvPr>
          <p:cNvGrpSpPr/>
          <p:nvPr/>
        </p:nvGrpSpPr>
        <p:grpSpPr>
          <a:xfrm>
            <a:off x="4509212" y="3013201"/>
            <a:ext cx="3207108" cy="838471"/>
            <a:chOff x="4509212" y="3013201"/>
            <a:chExt cx="3207108" cy="838471"/>
          </a:xfrm>
        </p:grpSpPr>
        <p:grpSp>
          <p:nvGrpSpPr>
            <p:cNvPr id="33" name="Group 32">
              <a:extLst>
                <a:ext uri="{FF2B5EF4-FFF2-40B4-BE49-F238E27FC236}">
                  <a16:creationId xmlns:a16="http://schemas.microsoft.com/office/drawing/2014/main" id="{E1D57A39-9C6E-40C2-8F20-1508A41772E9}"/>
                </a:ext>
              </a:extLst>
            </p:cNvPr>
            <p:cNvGrpSpPr/>
            <p:nvPr/>
          </p:nvGrpSpPr>
          <p:grpSpPr>
            <a:xfrm>
              <a:off x="4509212" y="3013201"/>
              <a:ext cx="3207108" cy="838471"/>
              <a:chOff x="4509212" y="3013201"/>
              <a:chExt cx="3207108" cy="838471"/>
            </a:xfrm>
          </p:grpSpPr>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solidFill>
                <a:schemeClr val="accent1"/>
              </a:solidFill>
              <a:ln w="28575" cap="flat" cmpd="sng" algn="ctr">
                <a:solidFill>
                  <a:srgbClr val="00B0F0"/>
                </a:solidFill>
                <a:prstDash val="solid"/>
                <a:round/>
                <a:headEnd type="none" w="med" len="med"/>
                <a:tailEnd type="none" w="med" len="med"/>
              </a:ln>
              <a:effectLst/>
            </p:spPr>
          </p:cxnSp>
        </p:grpSp>
        <p:cxnSp>
          <p:nvCxnSpPr>
            <p:cNvPr id="79" name="Straight Connector 78">
              <a:extLst>
                <a:ext uri="{FF2B5EF4-FFF2-40B4-BE49-F238E27FC236}">
                  <a16:creationId xmlns:a16="http://schemas.microsoft.com/office/drawing/2014/main" id="{B395CCD6-660B-4D9B-813F-E05E87D76432}"/>
                </a:ext>
              </a:extLst>
            </p:cNvPr>
            <p:cNvCxnSpPr>
              <a:cxnSpLocks/>
            </p:cNvCxnSpPr>
            <p:nvPr/>
          </p:nvCxnSpPr>
          <p:spPr bwMode="auto">
            <a:xfrm flipV="1">
              <a:off x="5963718" y="3550663"/>
              <a:ext cx="0" cy="301008"/>
            </a:xfrm>
            <a:prstGeom prst="line">
              <a:avLst/>
            </a:prstGeom>
            <a:solidFill>
              <a:schemeClr val="accent1"/>
            </a:solidFill>
            <a:ln w="28575" cap="flat" cmpd="sng" algn="ctr">
              <a:solidFill>
                <a:srgbClr val="00B0F0"/>
              </a:solidFill>
              <a:prstDash val="solid"/>
              <a:round/>
              <a:headEnd type="none" w="med" len="med"/>
              <a:tailEnd type="none" w="med" len="med"/>
            </a:ln>
            <a:effectLst/>
          </p:spPr>
        </p:cxnSp>
      </p:grpSp>
      <p:sp>
        <p:nvSpPr>
          <p:cNvPr id="88" name="Rectangle 87">
            <a:extLst>
              <a:ext uri="{FF2B5EF4-FFF2-40B4-BE49-F238E27FC236}">
                <a16:creationId xmlns:a16="http://schemas.microsoft.com/office/drawing/2014/main" id="{2891555C-29F3-4B37-A9A5-A27BD5AB9766}"/>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96" name="Rectangle 95">
            <a:extLst>
              <a:ext uri="{FF2B5EF4-FFF2-40B4-BE49-F238E27FC236}">
                <a16:creationId xmlns:a16="http://schemas.microsoft.com/office/drawing/2014/main" id="{E42CF0CB-FA6D-4AC6-9468-331B1B17BEE3}"/>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Tree>
    <p:extLst>
      <p:ext uri="{BB962C8B-B14F-4D97-AF65-F5344CB8AC3E}">
        <p14:creationId xmlns:p14="http://schemas.microsoft.com/office/powerpoint/2010/main" val="219242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49E63-D01B-4713-AFBA-7255411903D9}"/>
              </a:ext>
            </a:extLst>
          </p:cNvPr>
          <p:cNvSpPr>
            <a:spLocks noGrp="1"/>
          </p:cNvSpPr>
          <p:nvPr>
            <p:ph idx="1"/>
          </p:nvPr>
        </p:nvSpPr>
        <p:spPr>
          <a:xfrm>
            <a:off x="685800" y="1219200"/>
            <a:ext cx="7772400" cy="1219200"/>
          </a:xfrm>
        </p:spPr>
        <p:txBody>
          <a:bodyPr/>
          <a:lstStyle/>
          <a:p>
            <a:r>
              <a:rPr lang="en-US" dirty="0"/>
              <a:t>What is the efficient representation of the data generated by a source?</a:t>
            </a:r>
          </a:p>
          <a:p>
            <a:pPr lvl="1"/>
            <a:r>
              <a:rPr lang="en-US" dirty="0"/>
              <a:t>Zero </a:t>
            </a:r>
            <a:r>
              <a:rPr lang="en-US" dirty="0">
                <a:sym typeface="Wingdings" panose="05000000000000000000" pitchFamily="2" charset="2"/>
              </a:rPr>
              <a:t></a:t>
            </a:r>
            <a:r>
              <a:rPr lang="en-US" dirty="0"/>
              <a:t>, or little redundancy</a:t>
            </a:r>
          </a:p>
          <a:p>
            <a:pPr lvl="1"/>
            <a:r>
              <a:rPr lang="en-US" dirty="0"/>
              <a:t>Assigning shorter codewords to most probable outcomes.</a:t>
            </a:r>
          </a:p>
          <a:p>
            <a:pPr marL="457200" lvl="1" indent="0">
              <a:buNone/>
            </a:pPr>
            <a:endParaRPr lang="en-US" dirty="0"/>
          </a:p>
        </p:txBody>
      </p:sp>
      <p:sp>
        <p:nvSpPr>
          <p:cNvPr id="4" name="Footer Placeholder 3">
            <a:extLst>
              <a:ext uri="{FF2B5EF4-FFF2-40B4-BE49-F238E27FC236}">
                <a16:creationId xmlns:a16="http://schemas.microsoft.com/office/drawing/2014/main" id="{174C2DE5-04B4-47BD-BCE8-B54724C977D8}"/>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5D4307AC-965B-4F6E-9C9E-A4F3A1C21289}"/>
              </a:ext>
            </a:extLst>
          </p:cNvPr>
          <p:cNvSpPr>
            <a:spLocks noGrp="1"/>
          </p:cNvSpPr>
          <p:nvPr>
            <p:ph type="sldNum" sz="quarter" idx="4"/>
          </p:nvPr>
        </p:nvSpPr>
        <p:spPr/>
        <p:txBody>
          <a:bodyPr/>
          <a:lstStyle/>
          <a:p>
            <a:fld id="{FF789573-3B8A-1547-8229-061EDF11E1E3}" type="slidenum">
              <a:rPr lang="en-US" smtClean="0"/>
              <a:pPr/>
              <a:t>1</a:t>
            </a:fld>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27FBBAB-8700-4319-BD9A-86909707297F}"/>
                  </a:ext>
                </a:extLst>
              </p:cNvPr>
              <p:cNvSpPr txBox="1">
                <a:spLocks/>
              </p:cNvSpPr>
              <p:nvPr/>
            </p:nvSpPr>
            <p:spPr bwMode="auto">
              <a:xfrm>
                <a:off x="685800" y="2667000"/>
                <a:ext cx="7772400" cy="12192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r>
                  <a:rPr lang="en-US" kern="0" dirty="0"/>
                  <a:t>What are the features of a good code?</a:t>
                </a:r>
              </a:p>
              <a:p>
                <a:pPr lvl="1"/>
                <a:r>
                  <a:rPr lang="en-US" kern="0" dirty="0"/>
                  <a:t>Uniquely decodable </a:t>
                </a:r>
                <a14:m>
                  <m:oMath xmlns:m="http://schemas.openxmlformats.org/officeDocument/2006/math">
                    <m:r>
                      <a:rPr lang="en-US" b="0" i="1" kern="0" smtClean="0">
                        <a:latin typeface="Cambria Math" panose="02040503050406030204" pitchFamily="18" charset="0"/>
                      </a:rPr>
                      <m:t>∀</m:t>
                    </m:r>
                    <m:r>
                      <a:rPr lang="en-US" b="0" i="1" kern="0" smtClean="0">
                        <a:latin typeface="Cambria Math" panose="02040503050406030204" pitchFamily="18" charset="0"/>
                      </a:rPr>
                      <m:t>𝑥</m:t>
                    </m:r>
                    <m:r>
                      <a:rPr lang="en-US" b="0" i="1" kern="0" smtClean="0">
                        <a:latin typeface="Cambria Math" panose="02040503050406030204" pitchFamily="18" charset="0"/>
                      </a:rPr>
                      <m:t>,</m:t>
                    </m:r>
                    <m:r>
                      <a:rPr lang="en-US" b="0" i="1" kern="0" smtClean="0">
                        <a:latin typeface="Cambria Math" panose="02040503050406030204" pitchFamily="18" charset="0"/>
                      </a:rPr>
                      <m:t>𝑦</m:t>
                    </m:r>
                    <m:r>
                      <a:rPr lang="en-US" b="0" i="1" kern="0" smtClean="0">
                        <a:latin typeface="Cambria Math" panose="02040503050406030204" pitchFamily="18" charset="0"/>
                      </a:rPr>
                      <m:t>∈</m:t>
                    </m:r>
                    <m:r>
                      <a:rPr lang="en-US" b="0" i="1" kern="0" smtClean="0">
                        <a:latin typeface="Cambria Math" panose="02040503050406030204" pitchFamily="18" charset="0"/>
                      </a:rPr>
                      <m:t>𝒳</m:t>
                    </m:r>
                    <m:r>
                      <a:rPr lang="en-US" b="0" i="1" kern="0" smtClean="0">
                        <a:latin typeface="Cambria Math" panose="02040503050406030204" pitchFamily="18" charset="0"/>
                      </a:rPr>
                      <m:t>,   </m:t>
                    </m:r>
                    <m:r>
                      <a:rPr lang="en-US" b="0" i="1" kern="0" smtClean="0">
                        <a:latin typeface="Cambria Math" panose="02040503050406030204" pitchFamily="18" charset="0"/>
                      </a:rPr>
                      <m:t>𝑥</m:t>
                    </m:r>
                    <m:r>
                      <a:rPr lang="en-US" b="0" i="1" kern="0" smtClean="0">
                        <a:latin typeface="Cambria Math" panose="02040503050406030204" pitchFamily="18" charset="0"/>
                      </a:rPr>
                      <m:t>≠</m:t>
                    </m:r>
                    <m:r>
                      <a:rPr lang="en-US" b="0" i="1" kern="0" smtClean="0">
                        <a:latin typeface="Cambria Math" panose="02040503050406030204" pitchFamily="18" charset="0"/>
                      </a:rPr>
                      <m:t>𝑦</m:t>
                    </m:r>
                    <m:r>
                      <a:rPr lang="en-US" b="0" i="1" kern="0" smtClean="0">
                        <a:latin typeface="Cambria Math" panose="02040503050406030204" pitchFamily="18" charset="0"/>
                      </a:rPr>
                      <m:t>⇒</m:t>
                    </m:r>
                    <m:r>
                      <a:rPr lang="en-US" b="0" i="1" kern="0" smtClean="0">
                        <a:latin typeface="Cambria Math" panose="02040503050406030204" pitchFamily="18" charset="0"/>
                      </a:rPr>
                      <m:t>𝐶</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𝑥</m:t>
                        </m:r>
                      </m:e>
                    </m:d>
                    <m:r>
                      <a:rPr lang="en-US" b="0" i="1" kern="0" smtClean="0">
                        <a:latin typeface="Cambria Math" panose="02040503050406030204" pitchFamily="18" charset="0"/>
                      </a:rPr>
                      <m:t>≠</m:t>
                    </m:r>
                    <m:r>
                      <a:rPr lang="en-US" b="0" i="1" kern="0" smtClean="0">
                        <a:latin typeface="Cambria Math" panose="02040503050406030204" pitchFamily="18" charset="0"/>
                      </a:rPr>
                      <m:t>𝐶</m:t>
                    </m:r>
                    <m:r>
                      <a:rPr lang="en-US" b="0" i="1" kern="0" smtClean="0">
                        <a:latin typeface="Cambria Math" panose="02040503050406030204" pitchFamily="18" charset="0"/>
                      </a:rPr>
                      <m:t>(</m:t>
                    </m:r>
                    <m:r>
                      <a:rPr lang="en-US" b="0" i="1" kern="0" smtClean="0">
                        <a:latin typeface="Cambria Math" panose="02040503050406030204" pitchFamily="18" charset="0"/>
                      </a:rPr>
                      <m:t>𝑦</m:t>
                    </m:r>
                    <m:r>
                      <a:rPr lang="en-US" b="0" i="1" kern="0" smtClean="0">
                        <a:latin typeface="Cambria Math" panose="02040503050406030204" pitchFamily="18" charset="0"/>
                      </a:rPr>
                      <m:t>)</m:t>
                    </m:r>
                  </m:oMath>
                </a14:m>
                <a:endParaRPr lang="en-US" kern="0" dirty="0"/>
              </a:p>
              <a:p>
                <a:pPr lvl="1"/>
                <a:r>
                  <a:rPr lang="en-US" kern="0" dirty="0"/>
                  <a:t>Easy to decode ( Prefix-free Code)</a:t>
                </a:r>
              </a:p>
              <a:p>
                <a:pPr lvl="1"/>
                <a:r>
                  <a:rPr lang="en-US" kern="0" dirty="0"/>
                  <a:t>High compression capability</a:t>
                </a:r>
              </a:p>
              <a:p>
                <a:pPr marL="457200" lvl="1" indent="0">
                  <a:buFontTx/>
                  <a:buNone/>
                </a:pPr>
                <a:endParaRPr lang="en-US" kern="0" dirty="0"/>
              </a:p>
            </p:txBody>
          </p:sp>
        </mc:Choice>
        <mc:Fallback xmlns="">
          <p:sp>
            <p:nvSpPr>
              <p:cNvPr id="6" name="Content Placeholder 2">
                <a:extLst>
                  <a:ext uri="{FF2B5EF4-FFF2-40B4-BE49-F238E27FC236}">
                    <a16:creationId xmlns:a16="http://schemas.microsoft.com/office/drawing/2014/main" id="{D27FBBAB-8700-4319-BD9A-86909707297F}"/>
                  </a:ext>
                </a:extLst>
              </p:cNvPr>
              <p:cNvSpPr txBox="1">
                <a:spLocks noRot="1" noChangeAspect="1" noMove="1" noResize="1" noEditPoints="1" noAdjustHandles="1" noChangeArrowheads="1" noChangeShapeType="1" noTextEdit="1"/>
              </p:cNvSpPr>
              <p:nvPr/>
            </p:nvSpPr>
            <p:spPr bwMode="auto">
              <a:xfrm>
                <a:off x="685800" y="2667000"/>
                <a:ext cx="7772400" cy="1219200"/>
              </a:xfrm>
              <a:prstGeom prst="rect">
                <a:avLst/>
              </a:prstGeom>
              <a:blipFill>
                <a:blip r:embed="rId3"/>
                <a:stretch>
                  <a:fillRect l="-941" t="-5500" b="-20500"/>
                </a:stretch>
              </a:blipFill>
              <a:ln w="12700">
                <a:noFill/>
                <a:miter lim="800000"/>
                <a:headEnd/>
                <a:tailEnd/>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01B938-CD89-4A68-9602-AC3672E303BC}"/>
              </a:ext>
            </a:extLst>
          </p:cNvPr>
          <p:cNvSpPr txBox="1">
            <a:spLocks/>
          </p:cNvSpPr>
          <p:nvPr/>
        </p:nvSpPr>
        <p:spPr bwMode="auto">
          <a:xfrm>
            <a:off x="666293" y="4343400"/>
            <a:ext cx="7772400" cy="1447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r>
              <a:rPr lang="en-US" kern="0" dirty="0"/>
              <a:t>We must know the probability of the outcomes to choose the best code length. How about a text file?</a:t>
            </a:r>
          </a:p>
          <a:p>
            <a:pPr lvl="1"/>
            <a:r>
              <a:rPr lang="en-US" kern="0" dirty="0"/>
              <a:t>Do we know the probability of the letters?</a:t>
            </a:r>
          </a:p>
          <a:p>
            <a:pPr lvl="1"/>
            <a:r>
              <a:rPr lang="en-US" kern="0" dirty="0"/>
              <a:t>What can we do?</a:t>
            </a:r>
          </a:p>
        </p:txBody>
      </p:sp>
    </p:spTree>
    <p:extLst>
      <p:ext uri="{BB962C8B-B14F-4D97-AF65-F5344CB8AC3E}">
        <p14:creationId xmlns:p14="http://schemas.microsoft.com/office/powerpoint/2010/main" val="381826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19</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7" name="Straight Connector 36">
            <a:extLst>
              <a:ext uri="{FF2B5EF4-FFF2-40B4-BE49-F238E27FC236}">
                <a16:creationId xmlns:a16="http://schemas.microsoft.com/office/drawing/2014/main" id="{C42D9FEA-AFF1-4295-9F32-808402E63D3C}"/>
              </a:ext>
            </a:extLst>
          </p:cNvPr>
          <p:cNvCxnSpPr>
            <a:cxnSpLocks/>
          </p:cNvCxnSpPr>
          <p:nvPr/>
        </p:nvCxnSpPr>
        <p:spPr bwMode="auto">
          <a:xfrm flipV="1">
            <a:off x="2438400" y="2705087"/>
            <a:ext cx="0" cy="374612"/>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F1764AD-D260-4C87-ADC6-4CAEA0A01FA1}"/>
              </a:ext>
            </a:extLst>
          </p:cNvPr>
          <p:cNvCxnSpPr>
            <a:cxnSpLocks/>
          </p:cNvCxnSpPr>
          <p:nvPr/>
        </p:nvCxnSpPr>
        <p:spPr bwMode="auto">
          <a:xfrm>
            <a:off x="1676400" y="2705087"/>
            <a:ext cx="76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nvGrpSpPr>
          <p:cNvPr id="65" name="Group 64">
            <a:extLst>
              <a:ext uri="{FF2B5EF4-FFF2-40B4-BE49-F238E27FC236}">
                <a16:creationId xmlns:a16="http://schemas.microsoft.com/office/drawing/2014/main" id="{CFC30DFE-E8D4-4891-BD5C-1A5C074C9A0E}"/>
              </a:ext>
            </a:extLst>
          </p:cNvPr>
          <p:cNvGrpSpPr/>
          <p:nvPr/>
        </p:nvGrpSpPr>
        <p:grpSpPr>
          <a:xfrm>
            <a:off x="3429000" y="2926080"/>
            <a:ext cx="908914" cy="160007"/>
            <a:chOff x="3429000" y="2926080"/>
            <a:chExt cx="908914" cy="160007"/>
          </a:xfrm>
        </p:grpSpPr>
        <p:cxnSp>
          <p:nvCxnSpPr>
            <p:cNvPr id="39" name="Straight Connector 38">
              <a:extLst>
                <a:ext uri="{FF2B5EF4-FFF2-40B4-BE49-F238E27FC236}">
                  <a16:creationId xmlns:a16="http://schemas.microsoft.com/office/drawing/2014/main" id="{E0D9FFA7-0B10-4654-AE02-BD2B2DAE558C}"/>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64" name="Freeform: Shape 63">
              <a:extLst>
                <a:ext uri="{FF2B5EF4-FFF2-40B4-BE49-F238E27FC236}">
                  <a16:creationId xmlns:a16="http://schemas.microsoft.com/office/drawing/2014/main" id="{64FEE585-A040-452C-A464-5C5DD4DFCA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FF0000"/>
              </a:solidFill>
              <a:prstDash val="solid"/>
              <a:round/>
              <a:headEnd type="none" w="med" len="med"/>
              <a:tailEnd type="none"/>
            </a:ln>
            <a:effectLst/>
          </p:spPr>
          <p:txBody>
            <a:bodyPr rtlCol="0" anchor="ctr"/>
            <a:lstStyle/>
            <a:p>
              <a:pPr algn="ctr"/>
              <a:endParaRPr lang="en-US">
                <a:solidFill>
                  <a:srgbClr val="FF0000"/>
                </a:solidFill>
              </a:endParaRPr>
            </a:p>
          </p:txBody>
        </p:sp>
      </p:gr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EF2C08B8-F401-42CD-B008-25773D0AA97E}"/>
              </a:ext>
            </a:extLst>
          </p:cNvPr>
          <p:cNvCxnSpPr>
            <a:cxnSpLocks/>
            <a:stCxn id="64" idx="2"/>
          </p:cNvCxnSpPr>
          <p:nvPr/>
        </p:nvCxnSpPr>
        <p:spPr bwMode="auto">
          <a:xfrm>
            <a:off x="4337914" y="3079699"/>
            <a:ext cx="1625804" cy="63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C04449E3-1655-4D70-BFA2-4DDB3E7F3174}"/>
              </a:ext>
            </a:extLst>
          </p:cNvPr>
          <p:cNvCxnSpPr>
            <a:cxnSpLocks/>
          </p:cNvCxnSpPr>
          <p:nvPr/>
        </p:nvCxnSpPr>
        <p:spPr bwMode="auto">
          <a:xfrm flipV="1">
            <a:off x="5963718" y="3086088"/>
            <a:ext cx="0" cy="46810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66BFC4C9-42AE-4F6E-9CF2-6268C8BDD019}"/>
              </a:ext>
            </a:extLst>
          </p:cNvPr>
          <p:cNvCxnSpPr>
            <a:cxnSpLocks/>
          </p:cNvCxnSpPr>
          <p:nvPr/>
        </p:nvCxnSpPr>
        <p:spPr bwMode="auto">
          <a:xfrm flipV="1">
            <a:off x="2438400" y="3079699"/>
            <a:ext cx="0" cy="3111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Tree>
    <p:extLst>
      <p:ext uri="{BB962C8B-B14F-4D97-AF65-F5344CB8AC3E}">
        <p14:creationId xmlns:p14="http://schemas.microsoft.com/office/powerpoint/2010/main" val="3595992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20</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grpSp>
        <p:nvGrpSpPr>
          <p:cNvPr id="54" name="Group 53">
            <a:extLst>
              <a:ext uri="{FF2B5EF4-FFF2-40B4-BE49-F238E27FC236}">
                <a16:creationId xmlns:a16="http://schemas.microsoft.com/office/drawing/2014/main" id="{78028649-93BC-4109-B4E1-FC7BD31CDB88}"/>
              </a:ext>
            </a:extLst>
          </p:cNvPr>
          <p:cNvGrpSpPr/>
          <p:nvPr/>
        </p:nvGrpSpPr>
        <p:grpSpPr>
          <a:xfrm>
            <a:off x="1676400" y="4057644"/>
            <a:ext cx="1752600" cy="685800"/>
            <a:chOff x="1676400" y="4057644"/>
            <a:chExt cx="1752600" cy="685800"/>
          </a:xfrm>
        </p:grpSpPr>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grpSp>
      <p:cxnSp>
        <p:nvCxnSpPr>
          <p:cNvPr id="35" name="Straight Connector 34">
            <a:extLst>
              <a:ext uri="{FF2B5EF4-FFF2-40B4-BE49-F238E27FC236}">
                <a16:creationId xmlns:a16="http://schemas.microsoft.com/office/drawing/2014/main" id="{E2FEFAC7-B790-41F6-8D7D-2CC2D2FB43DB}"/>
              </a:ext>
            </a:extLst>
          </p:cNvPr>
          <p:cNvCxnSpPr>
            <a:cxnSpLocks/>
          </p:cNvCxnSpPr>
          <p:nvPr/>
        </p:nvCxnSpPr>
        <p:spPr bwMode="auto">
          <a:xfrm>
            <a:off x="1676400" y="3390887"/>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CBADBFC-55E7-4CEF-9C9E-43092DB3ABA5}"/>
              </a:ext>
            </a:extLst>
          </p:cNvPr>
          <p:cNvCxnSpPr>
            <a:cxnSpLocks/>
          </p:cNvCxnSpPr>
          <p:nvPr/>
        </p:nvCxnSpPr>
        <p:spPr bwMode="auto">
          <a:xfrm>
            <a:off x="2438400" y="3086087"/>
            <a:ext cx="381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6BFBD54C-227B-4C57-ADA4-BEFE095FADB8}"/>
              </a:ext>
            </a:extLst>
          </p:cNvPr>
          <p:cNvSpPr/>
          <p:nvPr/>
        </p:nvSpPr>
        <p:spPr bwMode="auto">
          <a:xfrm>
            <a:off x="2819400" y="293368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0.28</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grpSp>
        <p:nvGrpSpPr>
          <p:cNvPr id="65" name="Group 64">
            <a:extLst>
              <a:ext uri="{FF2B5EF4-FFF2-40B4-BE49-F238E27FC236}">
                <a16:creationId xmlns:a16="http://schemas.microsoft.com/office/drawing/2014/main" id="{CFC30DFE-E8D4-4891-BD5C-1A5C074C9A0E}"/>
              </a:ext>
            </a:extLst>
          </p:cNvPr>
          <p:cNvGrpSpPr/>
          <p:nvPr/>
        </p:nvGrpSpPr>
        <p:grpSpPr>
          <a:xfrm>
            <a:off x="3429000" y="2926080"/>
            <a:ext cx="908914" cy="160007"/>
            <a:chOff x="3429000" y="2926080"/>
            <a:chExt cx="908914" cy="160007"/>
          </a:xfrm>
        </p:grpSpPr>
        <p:cxnSp>
          <p:nvCxnSpPr>
            <p:cNvPr id="39" name="Straight Connector 38">
              <a:extLst>
                <a:ext uri="{FF2B5EF4-FFF2-40B4-BE49-F238E27FC236}">
                  <a16:creationId xmlns:a16="http://schemas.microsoft.com/office/drawing/2014/main" id="{E0D9FFA7-0B10-4654-AE02-BD2B2DAE558C}"/>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64" name="Freeform: Shape 63">
              <a:extLst>
                <a:ext uri="{FF2B5EF4-FFF2-40B4-BE49-F238E27FC236}">
                  <a16:creationId xmlns:a16="http://schemas.microsoft.com/office/drawing/2014/main" id="{64FEE585-A040-452C-A464-5C5DD4DFCA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FF0000"/>
              </a:solidFill>
              <a:prstDash val="solid"/>
              <a:round/>
              <a:headEnd type="none" w="med" len="med"/>
              <a:tailEnd type="none"/>
            </a:ln>
            <a:effectLst/>
          </p:spPr>
          <p:txBody>
            <a:bodyPr rtlCol="0" anchor="ctr"/>
            <a:lstStyle/>
            <a:p>
              <a:pPr algn="ctr"/>
              <a:endParaRPr lang="en-US">
                <a:solidFill>
                  <a:srgbClr val="FF0000"/>
                </a:solidFill>
              </a:endParaRPr>
            </a:p>
          </p:txBody>
        </p:sp>
      </p:gr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EF2C08B8-F401-42CD-B008-25773D0AA97E}"/>
              </a:ext>
            </a:extLst>
          </p:cNvPr>
          <p:cNvCxnSpPr>
            <a:cxnSpLocks/>
            <a:stCxn id="64" idx="2"/>
          </p:cNvCxnSpPr>
          <p:nvPr/>
        </p:nvCxnSpPr>
        <p:spPr bwMode="auto">
          <a:xfrm>
            <a:off x="4337914" y="3079699"/>
            <a:ext cx="1625804" cy="63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C04449E3-1655-4D70-BFA2-4DDB3E7F3174}"/>
              </a:ext>
            </a:extLst>
          </p:cNvPr>
          <p:cNvCxnSpPr>
            <a:cxnSpLocks/>
          </p:cNvCxnSpPr>
          <p:nvPr/>
        </p:nvCxnSpPr>
        <p:spPr bwMode="auto">
          <a:xfrm flipV="1">
            <a:off x="5963718" y="3086088"/>
            <a:ext cx="0" cy="46810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66BFC4C9-42AE-4F6E-9CF2-6268C8BDD019}"/>
              </a:ext>
            </a:extLst>
          </p:cNvPr>
          <p:cNvCxnSpPr>
            <a:cxnSpLocks/>
          </p:cNvCxnSpPr>
          <p:nvPr/>
        </p:nvCxnSpPr>
        <p:spPr bwMode="auto">
          <a:xfrm flipV="1">
            <a:off x="2438400" y="3079699"/>
            <a:ext cx="0" cy="311188"/>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
        <p:nvSpPr>
          <p:cNvPr id="60" name="Rectangle 59">
            <a:extLst>
              <a:ext uri="{FF2B5EF4-FFF2-40B4-BE49-F238E27FC236}">
                <a16:creationId xmlns:a16="http://schemas.microsoft.com/office/drawing/2014/main" id="{31ECEBAC-6528-41BA-BC96-0B6DB7E80D97}"/>
              </a:ext>
            </a:extLst>
          </p:cNvPr>
          <p:cNvSpPr/>
          <p:nvPr/>
        </p:nvSpPr>
        <p:spPr bwMode="auto">
          <a:xfrm>
            <a:off x="77780" y="328220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a:t>
            </a:r>
            <a:r>
              <a:rPr lang="en-US" dirty="0">
                <a:solidFill>
                  <a:srgbClr val="00B0F0"/>
                </a:solidFill>
              </a:rPr>
              <a:t>0</a:t>
            </a:r>
          </a:p>
        </p:txBody>
      </p:sp>
    </p:spTree>
    <p:extLst>
      <p:ext uri="{BB962C8B-B14F-4D97-AF65-F5344CB8AC3E}">
        <p14:creationId xmlns:p14="http://schemas.microsoft.com/office/powerpoint/2010/main" val="148628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21</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9DD06FF6-7A29-46FB-8915-3A4071E2401E}"/>
              </a:ext>
            </a:extLst>
          </p:cNvPr>
          <p:cNvCxnSpPr>
            <a:cxnSpLocks/>
          </p:cNvCxnSpPr>
          <p:nvPr/>
        </p:nvCxnSpPr>
        <p:spPr bwMode="auto">
          <a:xfrm>
            <a:off x="1676400" y="4057644"/>
            <a:ext cx="76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07C23F5-FA5C-4717-9E21-A11A6BDC4DA2}"/>
              </a:ext>
            </a:extLst>
          </p:cNvPr>
          <p:cNvCxnSpPr>
            <a:cxnSpLocks/>
          </p:cNvCxnSpPr>
          <p:nvPr/>
        </p:nvCxnSpPr>
        <p:spPr bwMode="auto">
          <a:xfrm flipV="1">
            <a:off x="2438400" y="4057644"/>
            <a:ext cx="0" cy="387169"/>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
        <p:nvSpPr>
          <p:cNvPr id="60" name="Rectangle 59">
            <a:extLst>
              <a:ext uri="{FF2B5EF4-FFF2-40B4-BE49-F238E27FC236}">
                <a16:creationId xmlns:a16="http://schemas.microsoft.com/office/drawing/2014/main" id="{31ECEBAC-6528-41BA-BC96-0B6DB7E80D97}"/>
              </a:ext>
            </a:extLst>
          </p:cNvPr>
          <p:cNvSpPr/>
          <p:nvPr/>
        </p:nvSpPr>
        <p:spPr bwMode="auto">
          <a:xfrm>
            <a:off x="77780" y="328220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a:t>
            </a:r>
            <a:r>
              <a:rPr lang="en-US" dirty="0">
                <a:solidFill>
                  <a:srgbClr val="00B0F0"/>
                </a:solidFill>
              </a:rPr>
              <a:t>0</a:t>
            </a:r>
          </a:p>
        </p:txBody>
      </p:sp>
      <p:cxnSp>
        <p:nvCxnSpPr>
          <p:cNvPr id="61" name="Straight Connector 60">
            <a:extLst>
              <a:ext uri="{FF2B5EF4-FFF2-40B4-BE49-F238E27FC236}">
                <a16:creationId xmlns:a16="http://schemas.microsoft.com/office/drawing/2014/main" id="{775A934E-C44C-40A7-B387-39B3D8C9DA38}"/>
              </a:ext>
            </a:extLst>
          </p:cNvPr>
          <p:cNvCxnSpPr>
            <a:cxnSpLocks/>
          </p:cNvCxnSpPr>
          <p:nvPr/>
        </p:nvCxnSpPr>
        <p:spPr bwMode="auto">
          <a:xfrm flipV="1">
            <a:off x="2438400" y="4432257"/>
            <a:ext cx="0" cy="311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77">
            <a:extLst>
              <a:ext uri="{FF2B5EF4-FFF2-40B4-BE49-F238E27FC236}">
                <a16:creationId xmlns:a16="http://schemas.microsoft.com/office/drawing/2014/main" id="{C5549414-0FED-48D3-B22E-5B7D5951A9BA}"/>
              </a:ext>
            </a:extLst>
          </p:cNvPr>
          <p:cNvSpPr/>
          <p:nvPr/>
        </p:nvSpPr>
        <p:spPr bwMode="auto">
          <a:xfrm>
            <a:off x="77785" y="390525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a:t>
            </a:r>
            <a:r>
              <a:rPr lang="en-US" dirty="0">
                <a:solidFill>
                  <a:srgbClr val="FF0000"/>
                </a:solidFill>
              </a:rPr>
              <a:t>1</a:t>
            </a:r>
          </a:p>
        </p:txBody>
      </p:sp>
    </p:spTree>
    <p:extLst>
      <p:ext uri="{BB962C8B-B14F-4D97-AF65-F5344CB8AC3E}">
        <p14:creationId xmlns:p14="http://schemas.microsoft.com/office/powerpoint/2010/main" val="302912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22</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cxnSp>
        <p:nvCxnSpPr>
          <p:cNvPr id="29" name="Straight Connector 28">
            <a:extLst>
              <a:ext uri="{FF2B5EF4-FFF2-40B4-BE49-F238E27FC236}">
                <a16:creationId xmlns:a16="http://schemas.microsoft.com/office/drawing/2014/main" id="{D5F8A949-3BEB-40FA-9690-BCEC6896A0A6}"/>
              </a:ext>
            </a:extLst>
          </p:cNvPr>
          <p:cNvCxnSpPr>
            <a:cxnSpLocks/>
          </p:cNvCxnSpPr>
          <p:nvPr/>
        </p:nvCxnSpPr>
        <p:spPr bwMode="auto">
          <a:xfrm>
            <a:off x="1676400" y="4743444"/>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F1408E0-B515-491B-A9DC-0C21237E76E0}"/>
              </a:ext>
            </a:extLst>
          </p:cNvPr>
          <p:cNvCxnSpPr>
            <a:cxnSpLocks/>
          </p:cNvCxnSpPr>
          <p:nvPr/>
        </p:nvCxnSpPr>
        <p:spPr bwMode="auto">
          <a:xfrm>
            <a:off x="2438400" y="4438644"/>
            <a:ext cx="381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616AA2CD-9309-4962-8B1A-4D379DD884A5}"/>
              </a:ext>
            </a:extLst>
          </p:cNvPr>
          <p:cNvSpPr/>
          <p:nvPr/>
        </p:nvSpPr>
        <p:spPr bwMode="auto">
          <a:xfrm>
            <a:off x="2819400" y="4286244"/>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0.20</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grpSp>
        <p:nvGrpSpPr>
          <p:cNvPr id="83" name="Group 82">
            <a:extLst>
              <a:ext uri="{FF2B5EF4-FFF2-40B4-BE49-F238E27FC236}">
                <a16:creationId xmlns:a16="http://schemas.microsoft.com/office/drawing/2014/main" id="{5333C94B-CBE9-484F-A2E5-DD83DB2A9FAE}"/>
              </a:ext>
            </a:extLst>
          </p:cNvPr>
          <p:cNvGrpSpPr/>
          <p:nvPr/>
        </p:nvGrpSpPr>
        <p:grpSpPr>
          <a:xfrm>
            <a:off x="3424733" y="4278637"/>
            <a:ext cx="908914" cy="160007"/>
            <a:chOff x="3429000" y="2926080"/>
            <a:chExt cx="908914" cy="160007"/>
          </a:xfrm>
        </p:grpSpPr>
        <p:cxnSp>
          <p:nvCxnSpPr>
            <p:cNvPr id="84" name="Straight Connector 83">
              <a:extLst>
                <a:ext uri="{FF2B5EF4-FFF2-40B4-BE49-F238E27FC236}">
                  <a16:creationId xmlns:a16="http://schemas.microsoft.com/office/drawing/2014/main" id="{059A690B-24E8-4B35-A3CA-19D1A6065B83}"/>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85" name="Freeform: Shape 84">
              <a:extLst>
                <a:ext uri="{FF2B5EF4-FFF2-40B4-BE49-F238E27FC236}">
                  <a16:creationId xmlns:a16="http://schemas.microsoft.com/office/drawing/2014/main" id="{3458BD0C-14B0-462F-874E-B62C419CB439}"/>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cxnSp>
        <p:nvCxnSpPr>
          <p:cNvPr id="86" name="Straight Connector 85">
            <a:extLst>
              <a:ext uri="{FF2B5EF4-FFF2-40B4-BE49-F238E27FC236}">
                <a16:creationId xmlns:a16="http://schemas.microsoft.com/office/drawing/2014/main" id="{1BDB5C6B-2723-44FE-9151-878EAD78A4A0}"/>
              </a:ext>
            </a:extLst>
          </p:cNvPr>
          <p:cNvCxnSpPr>
            <a:cxnSpLocks/>
          </p:cNvCxnSpPr>
          <p:nvPr/>
        </p:nvCxnSpPr>
        <p:spPr bwMode="auto">
          <a:xfrm>
            <a:off x="4337914" y="4439863"/>
            <a:ext cx="83149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grpSp>
        <p:nvGrpSpPr>
          <p:cNvPr id="89" name="Group 88">
            <a:extLst>
              <a:ext uri="{FF2B5EF4-FFF2-40B4-BE49-F238E27FC236}">
                <a16:creationId xmlns:a16="http://schemas.microsoft.com/office/drawing/2014/main" id="{A51F1E19-8ADB-4342-9343-E84DF5E245F4}"/>
              </a:ext>
            </a:extLst>
          </p:cNvPr>
          <p:cNvGrpSpPr/>
          <p:nvPr/>
        </p:nvGrpSpPr>
        <p:grpSpPr>
          <a:xfrm rot="16200000">
            <a:off x="4672538" y="3275985"/>
            <a:ext cx="791543" cy="170823"/>
            <a:chOff x="3429000" y="2926080"/>
            <a:chExt cx="908914" cy="160007"/>
          </a:xfrm>
        </p:grpSpPr>
        <p:cxnSp>
          <p:nvCxnSpPr>
            <p:cNvPr id="90" name="Straight Connector 89">
              <a:extLst>
                <a:ext uri="{FF2B5EF4-FFF2-40B4-BE49-F238E27FC236}">
                  <a16:creationId xmlns:a16="http://schemas.microsoft.com/office/drawing/2014/main" id="{03A95D61-4196-4CFE-9E58-B346FFFE9573}"/>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1" name="Freeform: Shape 90">
              <a:extLst>
                <a:ext uri="{FF2B5EF4-FFF2-40B4-BE49-F238E27FC236}">
                  <a16:creationId xmlns:a16="http://schemas.microsoft.com/office/drawing/2014/main" id="{6ADB62D0-656D-4651-866F-B11C3112793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grpSp>
        <p:nvGrpSpPr>
          <p:cNvPr id="92" name="Group 91">
            <a:extLst>
              <a:ext uri="{FF2B5EF4-FFF2-40B4-BE49-F238E27FC236}">
                <a16:creationId xmlns:a16="http://schemas.microsoft.com/office/drawing/2014/main" id="{7E34AE86-3B38-40DB-9FD4-AEB72549B86D}"/>
              </a:ext>
            </a:extLst>
          </p:cNvPr>
          <p:cNvGrpSpPr/>
          <p:nvPr/>
        </p:nvGrpSpPr>
        <p:grpSpPr>
          <a:xfrm rot="16200000">
            <a:off x="4732663" y="4017368"/>
            <a:ext cx="694882" cy="160006"/>
            <a:chOff x="3429000" y="2926080"/>
            <a:chExt cx="908914" cy="160007"/>
          </a:xfrm>
        </p:grpSpPr>
        <p:cxnSp>
          <p:nvCxnSpPr>
            <p:cNvPr id="93" name="Straight Connector 92">
              <a:extLst>
                <a:ext uri="{FF2B5EF4-FFF2-40B4-BE49-F238E27FC236}">
                  <a16:creationId xmlns:a16="http://schemas.microsoft.com/office/drawing/2014/main" id="{4F31FD54-E663-4F3C-A887-5D5CDC0A1311}"/>
                </a:ext>
              </a:extLst>
            </p:cNvPr>
            <p:cNvCxnSpPr>
              <a:cxnSpLocks/>
            </p:cNvCxnSpPr>
            <p:nvPr/>
          </p:nvCxnSpPr>
          <p:spPr bwMode="auto">
            <a:xfrm>
              <a:off x="3429000" y="3086087"/>
              <a:ext cx="6096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4" name="Freeform: Shape 93">
              <a:extLst>
                <a:ext uri="{FF2B5EF4-FFF2-40B4-BE49-F238E27FC236}">
                  <a16:creationId xmlns:a16="http://schemas.microsoft.com/office/drawing/2014/main" id="{DB325EAE-049B-47B1-9DE8-C6E190CBC3B0}"/>
                </a:ext>
              </a:extLst>
            </p:cNvPr>
            <p:cNvSpPr/>
            <p:nvPr/>
          </p:nvSpPr>
          <p:spPr bwMode="auto">
            <a:xfrm>
              <a:off x="4045306" y="2926080"/>
              <a:ext cx="292608" cy="153619"/>
            </a:xfrm>
            <a:custGeom>
              <a:avLst/>
              <a:gdLst>
                <a:gd name="connsiteX0" fmla="*/ 0 w 292608"/>
                <a:gd name="connsiteY0" fmla="*/ 153619 h 153619"/>
                <a:gd name="connsiteX1" fmla="*/ 146304 w 292608"/>
                <a:gd name="connsiteY1" fmla="*/ 0 h 153619"/>
                <a:gd name="connsiteX2" fmla="*/ 292608 w 292608"/>
                <a:gd name="connsiteY2" fmla="*/ 153619 h 153619"/>
              </a:gdLst>
              <a:ahLst/>
              <a:cxnLst>
                <a:cxn ang="0">
                  <a:pos x="connsiteX0" y="connsiteY0"/>
                </a:cxn>
                <a:cxn ang="0">
                  <a:pos x="connsiteX1" y="connsiteY1"/>
                </a:cxn>
                <a:cxn ang="0">
                  <a:pos x="connsiteX2" y="connsiteY2"/>
                </a:cxn>
              </a:cxnLst>
              <a:rect l="l" t="t" r="r" b="b"/>
              <a:pathLst>
                <a:path w="292608" h="153619">
                  <a:moveTo>
                    <a:pt x="0" y="153619"/>
                  </a:moveTo>
                  <a:cubicBezTo>
                    <a:pt x="48768" y="76809"/>
                    <a:pt x="97536" y="0"/>
                    <a:pt x="146304" y="0"/>
                  </a:cubicBezTo>
                  <a:cubicBezTo>
                    <a:pt x="195072" y="0"/>
                    <a:pt x="251155" y="118262"/>
                    <a:pt x="292608" y="153619"/>
                  </a:cubicBezTo>
                </a:path>
              </a:pathLst>
            </a:custGeom>
            <a:noFill/>
            <a:ln w="28575" cap="flat" cmpd="sng" algn="ctr">
              <a:solidFill>
                <a:srgbClr val="00B0F0"/>
              </a:solidFill>
              <a:prstDash val="solid"/>
              <a:round/>
              <a:headEnd type="none" w="med" len="med"/>
              <a:tailEnd type="none"/>
            </a:ln>
            <a:effectLst/>
          </p:spPr>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8A65FE98-A65C-4351-8076-98C0BBB419DD}"/>
              </a:ext>
            </a:extLst>
          </p:cNvPr>
          <p:cNvCxnSpPr>
            <a:cxnSpLocks/>
          </p:cNvCxnSpPr>
          <p:nvPr/>
        </p:nvCxnSpPr>
        <p:spPr bwMode="auto">
          <a:xfrm>
            <a:off x="5139793" y="2486022"/>
            <a:ext cx="120492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05" name="Rectangle 104">
            <a:extLst>
              <a:ext uri="{FF2B5EF4-FFF2-40B4-BE49-F238E27FC236}">
                <a16:creationId xmlns:a16="http://schemas.microsoft.com/office/drawing/2014/main" id="{AF5C702B-F6D1-4C05-AE96-2A5F916CA94B}"/>
              </a:ext>
            </a:extLst>
          </p:cNvPr>
          <p:cNvSpPr/>
          <p:nvPr/>
        </p:nvSpPr>
        <p:spPr bwMode="auto">
          <a:xfrm>
            <a:off x="6344718" y="2333622"/>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0.42</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688458F-2E1D-4FB9-85AF-85904D793C53}"/>
              </a:ext>
            </a:extLst>
          </p:cNvPr>
          <p:cNvCxnSpPr>
            <a:cxnSpLocks/>
          </p:cNvCxnSpPr>
          <p:nvPr/>
        </p:nvCxnSpPr>
        <p:spPr bwMode="auto">
          <a:xfrm>
            <a:off x="6954318" y="2472207"/>
            <a:ext cx="75529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6F69F21-84F4-4D0A-8567-012BFA7D6D31}"/>
              </a:ext>
            </a:extLst>
          </p:cNvPr>
          <p:cNvCxnSpPr>
            <a:cxnSpLocks/>
          </p:cNvCxnSpPr>
          <p:nvPr/>
        </p:nvCxnSpPr>
        <p:spPr bwMode="auto">
          <a:xfrm flipV="1">
            <a:off x="7716318" y="2472207"/>
            <a:ext cx="1" cy="540994"/>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67" name="Straight Connector 66">
            <a:extLst>
              <a:ext uri="{FF2B5EF4-FFF2-40B4-BE49-F238E27FC236}">
                <a16:creationId xmlns:a16="http://schemas.microsoft.com/office/drawing/2014/main" id="{746D732A-45DF-4426-AD07-D0DB00BC35E3}"/>
              </a:ext>
            </a:extLst>
          </p:cNvPr>
          <p:cNvCxnSpPr>
            <a:cxnSpLocks/>
          </p:cNvCxnSpPr>
          <p:nvPr/>
        </p:nvCxnSpPr>
        <p:spPr bwMode="auto">
          <a:xfrm>
            <a:off x="5143708" y="2479335"/>
            <a:ext cx="966" cy="48629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
        <p:nvSpPr>
          <p:cNvPr id="60" name="Rectangle 59">
            <a:extLst>
              <a:ext uri="{FF2B5EF4-FFF2-40B4-BE49-F238E27FC236}">
                <a16:creationId xmlns:a16="http://schemas.microsoft.com/office/drawing/2014/main" id="{31ECEBAC-6528-41BA-BC96-0B6DB7E80D97}"/>
              </a:ext>
            </a:extLst>
          </p:cNvPr>
          <p:cNvSpPr/>
          <p:nvPr/>
        </p:nvSpPr>
        <p:spPr bwMode="auto">
          <a:xfrm>
            <a:off x="77780" y="328220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a:t>
            </a:r>
            <a:r>
              <a:rPr lang="en-US" dirty="0">
                <a:solidFill>
                  <a:srgbClr val="00B0F0"/>
                </a:solidFill>
              </a:rPr>
              <a:t>0</a:t>
            </a:r>
          </a:p>
        </p:txBody>
      </p:sp>
      <p:cxnSp>
        <p:nvCxnSpPr>
          <p:cNvPr id="61" name="Straight Connector 60">
            <a:extLst>
              <a:ext uri="{FF2B5EF4-FFF2-40B4-BE49-F238E27FC236}">
                <a16:creationId xmlns:a16="http://schemas.microsoft.com/office/drawing/2014/main" id="{775A934E-C44C-40A7-B387-39B3D8C9DA38}"/>
              </a:ext>
            </a:extLst>
          </p:cNvPr>
          <p:cNvCxnSpPr>
            <a:cxnSpLocks/>
          </p:cNvCxnSpPr>
          <p:nvPr/>
        </p:nvCxnSpPr>
        <p:spPr bwMode="auto">
          <a:xfrm flipV="1">
            <a:off x="2438400" y="4432257"/>
            <a:ext cx="0" cy="311187"/>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78" name="Rectangle 77">
            <a:extLst>
              <a:ext uri="{FF2B5EF4-FFF2-40B4-BE49-F238E27FC236}">
                <a16:creationId xmlns:a16="http://schemas.microsoft.com/office/drawing/2014/main" id="{C5549414-0FED-48D3-B22E-5B7D5951A9BA}"/>
              </a:ext>
            </a:extLst>
          </p:cNvPr>
          <p:cNvSpPr/>
          <p:nvPr/>
        </p:nvSpPr>
        <p:spPr bwMode="auto">
          <a:xfrm>
            <a:off x="77785" y="390525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a:t>
            </a:r>
            <a:r>
              <a:rPr lang="en-US" dirty="0">
                <a:solidFill>
                  <a:srgbClr val="FF0000"/>
                </a:solidFill>
              </a:rPr>
              <a:t>1</a:t>
            </a:r>
          </a:p>
        </p:txBody>
      </p:sp>
      <p:sp>
        <p:nvSpPr>
          <p:cNvPr id="79" name="Rectangle 78">
            <a:extLst>
              <a:ext uri="{FF2B5EF4-FFF2-40B4-BE49-F238E27FC236}">
                <a16:creationId xmlns:a16="http://schemas.microsoft.com/office/drawing/2014/main" id="{9215D3F3-2155-4822-A9CC-5FB80F51B46A}"/>
              </a:ext>
            </a:extLst>
          </p:cNvPr>
          <p:cNvSpPr/>
          <p:nvPr/>
        </p:nvSpPr>
        <p:spPr bwMode="auto">
          <a:xfrm>
            <a:off x="77785" y="459668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00</a:t>
            </a:r>
            <a:endParaRPr lang="en-US" dirty="0">
              <a:solidFill>
                <a:srgbClr val="FF0000"/>
              </a:solidFill>
            </a:endParaRPr>
          </a:p>
        </p:txBody>
      </p:sp>
    </p:spTree>
    <p:extLst>
      <p:ext uri="{BB962C8B-B14F-4D97-AF65-F5344CB8AC3E}">
        <p14:creationId xmlns:p14="http://schemas.microsoft.com/office/powerpoint/2010/main" val="3633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23</a:t>
            </a:fld>
            <a:endParaRPr lang="en-US" dirty="0"/>
          </a:p>
        </p:txBody>
      </p:sp>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381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
        <p:nvSpPr>
          <p:cNvPr id="60" name="Rectangle 59">
            <a:extLst>
              <a:ext uri="{FF2B5EF4-FFF2-40B4-BE49-F238E27FC236}">
                <a16:creationId xmlns:a16="http://schemas.microsoft.com/office/drawing/2014/main" id="{31ECEBAC-6528-41BA-BC96-0B6DB7E80D97}"/>
              </a:ext>
            </a:extLst>
          </p:cNvPr>
          <p:cNvSpPr/>
          <p:nvPr/>
        </p:nvSpPr>
        <p:spPr bwMode="auto">
          <a:xfrm>
            <a:off x="77780" y="328220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a:t>
            </a:r>
            <a:r>
              <a:rPr lang="en-US" dirty="0">
                <a:solidFill>
                  <a:srgbClr val="00B0F0"/>
                </a:solidFill>
              </a:rPr>
              <a:t>0</a:t>
            </a:r>
          </a:p>
        </p:txBody>
      </p:sp>
      <p:sp>
        <p:nvSpPr>
          <p:cNvPr id="78" name="Rectangle 77">
            <a:extLst>
              <a:ext uri="{FF2B5EF4-FFF2-40B4-BE49-F238E27FC236}">
                <a16:creationId xmlns:a16="http://schemas.microsoft.com/office/drawing/2014/main" id="{C5549414-0FED-48D3-B22E-5B7D5951A9BA}"/>
              </a:ext>
            </a:extLst>
          </p:cNvPr>
          <p:cNvSpPr/>
          <p:nvPr/>
        </p:nvSpPr>
        <p:spPr bwMode="auto">
          <a:xfrm>
            <a:off x="77785" y="390525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a:t>
            </a:r>
            <a:r>
              <a:rPr lang="en-US" dirty="0">
                <a:solidFill>
                  <a:srgbClr val="FF0000"/>
                </a:solidFill>
              </a:rPr>
              <a:t>1</a:t>
            </a:r>
          </a:p>
        </p:txBody>
      </p:sp>
      <p:sp>
        <p:nvSpPr>
          <p:cNvPr id="79" name="Rectangle 78">
            <a:extLst>
              <a:ext uri="{FF2B5EF4-FFF2-40B4-BE49-F238E27FC236}">
                <a16:creationId xmlns:a16="http://schemas.microsoft.com/office/drawing/2014/main" id="{9215D3F3-2155-4822-A9CC-5FB80F51B46A}"/>
              </a:ext>
            </a:extLst>
          </p:cNvPr>
          <p:cNvSpPr/>
          <p:nvPr/>
        </p:nvSpPr>
        <p:spPr bwMode="auto">
          <a:xfrm>
            <a:off x="77785" y="459668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00</a:t>
            </a:r>
            <a:endParaRPr lang="en-US" dirty="0">
              <a:solidFill>
                <a:srgbClr val="FF0000"/>
              </a:solidFill>
            </a:endParaRPr>
          </a:p>
        </p:txBody>
      </p:sp>
      <p:sp>
        <p:nvSpPr>
          <p:cNvPr id="51" name="Rectangle 50">
            <a:extLst>
              <a:ext uri="{FF2B5EF4-FFF2-40B4-BE49-F238E27FC236}">
                <a16:creationId xmlns:a16="http://schemas.microsoft.com/office/drawing/2014/main" id="{3F6BC801-B53A-41AA-870B-B6DFE46AE1D0}"/>
              </a:ext>
            </a:extLst>
          </p:cNvPr>
          <p:cNvSpPr/>
          <p:nvPr/>
        </p:nvSpPr>
        <p:spPr bwMode="auto">
          <a:xfrm>
            <a:off x="77785" y="5229238"/>
            <a:ext cx="641700"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000</a:t>
            </a:r>
            <a:r>
              <a:rPr lang="en-US" dirty="0">
                <a:solidFill>
                  <a:srgbClr val="FF0000"/>
                </a:solidFill>
              </a:rPr>
              <a:t>1</a:t>
            </a:r>
          </a:p>
        </p:txBody>
      </p:sp>
      <p:cxnSp>
        <p:nvCxnSpPr>
          <p:cNvPr id="56" name="Straight Connector 55">
            <a:extLst>
              <a:ext uri="{FF2B5EF4-FFF2-40B4-BE49-F238E27FC236}">
                <a16:creationId xmlns:a16="http://schemas.microsoft.com/office/drawing/2014/main" id="{A1804FC0-3CD8-4126-96EB-1A533CEF4179}"/>
              </a:ext>
            </a:extLst>
          </p:cNvPr>
          <p:cNvCxnSpPr>
            <a:cxnSpLocks/>
          </p:cNvCxnSpPr>
          <p:nvPr/>
        </p:nvCxnSpPr>
        <p:spPr bwMode="auto">
          <a:xfrm flipV="1">
            <a:off x="2438400" y="57150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5165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a:xfrm>
            <a:off x="2362200" y="476244"/>
            <a:ext cx="4867221" cy="838200"/>
          </a:xfrm>
        </p:spPr>
        <p:txBody>
          <a:bodyPr/>
          <a:lstStyle/>
          <a:p>
            <a:r>
              <a:rPr lang="en-US" dirty="0">
                <a:solidFill>
                  <a:srgbClr val="FF0000"/>
                </a:solidFill>
              </a:rPr>
              <a:t>Up</a:t>
            </a:r>
            <a:r>
              <a:rPr lang="en-US" dirty="0"/>
              <a:t>   = </a:t>
            </a:r>
            <a:r>
              <a:rPr lang="en-US" dirty="0">
                <a:solidFill>
                  <a:srgbClr val="FF0000"/>
                </a:solidFill>
              </a:rPr>
              <a:t>1</a:t>
            </a:r>
            <a:r>
              <a:rPr lang="en-US" dirty="0"/>
              <a:t>     </a:t>
            </a:r>
            <a:r>
              <a:rPr lang="en-US" dirty="0">
                <a:solidFill>
                  <a:srgbClr val="00B0F0"/>
                </a:solidFill>
              </a:rPr>
              <a:t>Down   = 0</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24</a:t>
            </a:fld>
            <a:endParaRPr lang="en-US" dirty="0"/>
          </a:p>
        </p:txBody>
      </p:sp>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cxnSp>
        <p:nvCxnSpPr>
          <p:cNvPr id="27" name="Straight Connector 26">
            <a:extLst>
              <a:ext uri="{FF2B5EF4-FFF2-40B4-BE49-F238E27FC236}">
                <a16:creationId xmlns:a16="http://schemas.microsoft.com/office/drawing/2014/main" id="{5595C835-19A8-4027-BE64-386AC417E316}"/>
              </a:ext>
            </a:extLst>
          </p:cNvPr>
          <p:cNvCxnSpPr>
            <a:cxnSpLocks/>
          </p:cNvCxnSpPr>
          <p:nvPr/>
        </p:nvCxnSpPr>
        <p:spPr bwMode="auto">
          <a:xfrm>
            <a:off x="3435706" y="5721474"/>
            <a:ext cx="762000"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C99DD814-6F4C-43D4-9019-61DAE7B71B63}"/>
              </a:ext>
            </a:extLst>
          </p:cNvPr>
          <p:cNvCxnSpPr>
            <a:cxnSpLocks/>
            <a:stCxn id="50" idx="2"/>
          </p:cNvCxnSpPr>
          <p:nvPr/>
        </p:nvCxnSpPr>
        <p:spPr bwMode="auto">
          <a:xfrm>
            <a:off x="4197706" y="4010021"/>
            <a:ext cx="5486" cy="1714501"/>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857DCB-7F4F-4514-8043-DB6639FC514F}"/>
              </a:ext>
            </a:extLst>
          </p:cNvPr>
          <p:cNvSpPr/>
          <p:nvPr/>
        </p:nvSpPr>
        <p:spPr bwMode="auto">
          <a:xfrm>
            <a:off x="3892906" y="37052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0.30</a:t>
            </a:r>
          </a:p>
        </p:txBody>
      </p:sp>
      <p:cxnSp>
        <p:nvCxnSpPr>
          <p:cNvPr id="72" name="Straight Connector 71">
            <a:extLst>
              <a:ext uri="{FF2B5EF4-FFF2-40B4-BE49-F238E27FC236}">
                <a16:creationId xmlns:a16="http://schemas.microsoft.com/office/drawing/2014/main" id="{B807EE45-3251-4A93-8A49-E01117146D30}"/>
              </a:ext>
            </a:extLst>
          </p:cNvPr>
          <p:cNvCxnSpPr>
            <a:cxnSpLocks/>
          </p:cNvCxnSpPr>
          <p:nvPr/>
        </p:nvCxnSpPr>
        <p:spPr bwMode="auto">
          <a:xfrm>
            <a:off x="4509212" y="3851671"/>
            <a:ext cx="1454506" cy="1"/>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C7B2414A-8BFB-4B0F-B2F7-8B13C725052B}"/>
              </a:ext>
            </a:extLst>
          </p:cNvPr>
          <p:cNvCxnSpPr>
            <a:cxnSpLocks/>
          </p:cNvCxnSpPr>
          <p:nvPr/>
        </p:nvCxnSpPr>
        <p:spPr bwMode="auto">
          <a:xfrm>
            <a:off x="5963718" y="3552821"/>
            <a:ext cx="381000" cy="0"/>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62A4CE8-EC4B-411D-ADF6-36120914FB0A}"/>
              </a:ext>
            </a:extLst>
          </p:cNvPr>
          <p:cNvSpPr/>
          <p:nvPr/>
        </p:nvSpPr>
        <p:spPr bwMode="auto">
          <a:xfrm>
            <a:off x="6344718" y="3400421"/>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0.58</a:t>
            </a:r>
          </a:p>
        </p:txBody>
      </p:sp>
      <p:cxnSp>
        <p:nvCxnSpPr>
          <p:cNvPr id="108" name="Straight Connector 107">
            <a:extLst>
              <a:ext uri="{FF2B5EF4-FFF2-40B4-BE49-F238E27FC236}">
                <a16:creationId xmlns:a16="http://schemas.microsoft.com/office/drawing/2014/main" id="{B6FD08B2-7213-4C84-A3C7-E0FAEDA6292E}"/>
              </a:ext>
            </a:extLst>
          </p:cNvPr>
          <p:cNvCxnSpPr>
            <a:cxnSpLocks/>
          </p:cNvCxnSpPr>
          <p:nvPr/>
        </p:nvCxnSpPr>
        <p:spPr bwMode="auto">
          <a:xfrm>
            <a:off x="6954318" y="3550662"/>
            <a:ext cx="762000" cy="0"/>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743D243-9EF8-4010-AC23-C9C653FAE0A5}"/>
              </a:ext>
            </a:extLst>
          </p:cNvPr>
          <p:cNvCxnSpPr>
            <a:cxnSpLocks/>
          </p:cNvCxnSpPr>
          <p:nvPr/>
        </p:nvCxnSpPr>
        <p:spPr bwMode="auto">
          <a:xfrm>
            <a:off x="7716319" y="3013201"/>
            <a:ext cx="381000"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112" name="Rectangle 111">
            <a:extLst>
              <a:ext uri="{FF2B5EF4-FFF2-40B4-BE49-F238E27FC236}">
                <a16:creationId xmlns:a16="http://schemas.microsoft.com/office/drawing/2014/main" id="{DE022B2D-7CB8-4BE2-A8CF-C6CE8EF5E585}"/>
              </a:ext>
            </a:extLst>
          </p:cNvPr>
          <p:cNvSpPr/>
          <p:nvPr/>
        </p:nvSpPr>
        <p:spPr bwMode="auto">
          <a:xfrm>
            <a:off x="8097319" y="2853207"/>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1</a:t>
            </a:r>
          </a:p>
        </p:txBody>
      </p:sp>
      <p:cxnSp>
        <p:nvCxnSpPr>
          <p:cNvPr id="11" name="Straight Arrow Connector 10">
            <a:extLst>
              <a:ext uri="{FF2B5EF4-FFF2-40B4-BE49-F238E27FC236}">
                <a16:creationId xmlns:a16="http://schemas.microsoft.com/office/drawing/2014/main" id="{FB47D129-AED4-4574-9CF0-D59AB6D51DCD}"/>
              </a:ext>
            </a:extLst>
          </p:cNvPr>
          <p:cNvCxnSpPr/>
          <p:nvPr/>
        </p:nvCxnSpPr>
        <p:spPr bwMode="auto">
          <a:xfrm flipV="1">
            <a:off x="2971800" y="628644"/>
            <a:ext cx="0" cy="4572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7BB5AD64-8CCF-4B5B-99E2-84C0E6B5D5CF}"/>
              </a:ext>
            </a:extLst>
          </p:cNvPr>
          <p:cNvCxnSpPr>
            <a:cxnSpLocks/>
          </p:cNvCxnSpPr>
          <p:nvPr/>
        </p:nvCxnSpPr>
        <p:spPr bwMode="auto">
          <a:xfrm>
            <a:off x="4800600" y="609599"/>
            <a:ext cx="0" cy="476245"/>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77" name="Straight Connector 76">
            <a:extLst>
              <a:ext uri="{FF2B5EF4-FFF2-40B4-BE49-F238E27FC236}">
                <a16:creationId xmlns:a16="http://schemas.microsoft.com/office/drawing/2014/main" id="{9EDE06D9-083A-4D7D-B793-25BE88F1EADE}"/>
              </a:ext>
            </a:extLst>
          </p:cNvPr>
          <p:cNvCxnSpPr>
            <a:cxnSpLocks/>
          </p:cNvCxnSpPr>
          <p:nvPr/>
        </p:nvCxnSpPr>
        <p:spPr bwMode="auto">
          <a:xfrm flipV="1">
            <a:off x="7716319" y="3013201"/>
            <a:ext cx="1" cy="540994"/>
          </a:xfrm>
          <a:prstGeom prst="line">
            <a:avLst/>
          </a:prstGeom>
          <a:ln w="38100">
            <a:solidFill>
              <a:srgbClr val="00B0F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336AFD3-D9F5-45CD-B0EA-099E93DB4C0A}"/>
              </a:ext>
            </a:extLst>
          </p:cNvPr>
          <p:cNvCxnSpPr>
            <a:cxnSpLocks/>
          </p:cNvCxnSpPr>
          <p:nvPr/>
        </p:nvCxnSpPr>
        <p:spPr bwMode="auto">
          <a:xfrm flipV="1">
            <a:off x="5963718" y="3550663"/>
            <a:ext cx="0" cy="301008"/>
          </a:xfrm>
          <a:prstGeom prst="line">
            <a:avLst/>
          </a:prstGeom>
          <a:solidFill>
            <a:schemeClr val="accent1"/>
          </a:solidFill>
          <a:ln w="38100" cap="flat" cmpd="sng" algn="ctr">
            <a:solidFill>
              <a:srgbClr val="00B0F0"/>
            </a:solidFill>
            <a:prstDash val="solid"/>
            <a:round/>
            <a:headEnd type="none" w="med" len="med"/>
            <a:tailEnd type="none" w="med" len="med"/>
          </a:ln>
          <a:effectLst/>
        </p:spPr>
      </p:cxnSp>
      <p:sp>
        <p:nvSpPr>
          <p:cNvPr id="69" name="Rectangle 68">
            <a:extLst>
              <a:ext uri="{FF2B5EF4-FFF2-40B4-BE49-F238E27FC236}">
                <a16:creationId xmlns:a16="http://schemas.microsoft.com/office/drawing/2014/main" id="{E6E2E9D7-5C68-4891-B89D-83961586BE33}"/>
              </a:ext>
            </a:extLst>
          </p:cNvPr>
          <p:cNvSpPr/>
          <p:nvPr/>
        </p:nvSpPr>
        <p:spPr bwMode="auto">
          <a:xfrm>
            <a:off x="77780" y="2600325"/>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11</a:t>
            </a:r>
          </a:p>
        </p:txBody>
      </p:sp>
      <p:sp>
        <p:nvSpPr>
          <p:cNvPr id="70" name="Rectangle 69">
            <a:extLst>
              <a:ext uri="{FF2B5EF4-FFF2-40B4-BE49-F238E27FC236}">
                <a16:creationId xmlns:a16="http://schemas.microsoft.com/office/drawing/2014/main" id="{B7E01567-13F0-4748-B8A8-1026675EDE8D}"/>
              </a:ext>
            </a:extLst>
          </p:cNvPr>
          <p:cNvSpPr/>
          <p:nvPr/>
        </p:nvSpPr>
        <p:spPr bwMode="auto">
          <a:xfrm>
            <a:off x="77785" y="1343038"/>
            <a:ext cx="608015"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11</a:t>
            </a:r>
          </a:p>
        </p:txBody>
      </p:sp>
      <p:sp>
        <p:nvSpPr>
          <p:cNvPr id="71" name="Rectangle 70">
            <a:extLst>
              <a:ext uri="{FF2B5EF4-FFF2-40B4-BE49-F238E27FC236}">
                <a16:creationId xmlns:a16="http://schemas.microsoft.com/office/drawing/2014/main" id="{F0FB85B7-3E2F-4BC9-A958-D1302C9D58C5}"/>
              </a:ext>
            </a:extLst>
          </p:cNvPr>
          <p:cNvSpPr/>
          <p:nvPr/>
        </p:nvSpPr>
        <p:spPr bwMode="auto">
          <a:xfrm>
            <a:off x="77785" y="189074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a:t>
            </a:r>
            <a:r>
              <a:rPr lang="en-US" dirty="0">
                <a:solidFill>
                  <a:srgbClr val="FF0000"/>
                </a:solidFill>
              </a:rPr>
              <a:t>1</a:t>
            </a:r>
          </a:p>
        </p:txBody>
      </p:sp>
      <p:sp>
        <p:nvSpPr>
          <p:cNvPr id="60" name="Rectangle 59">
            <a:extLst>
              <a:ext uri="{FF2B5EF4-FFF2-40B4-BE49-F238E27FC236}">
                <a16:creationId xmlns:a16="http://schemas.microsoft.com/office/drawing/2014/main" id="{31ECEBAC-6528-41BA-BC96-0B6DB7E80D97}"/>
              </a:ext>
            </a:extLst>
          </p:cNvPr>
          <p:cNvSpPr/>
          <p:nvPr/>
        </p:nvSpPr>
        <p:spPr bwMode="auto">
          <a:xfrm>
            <a:off x="77780" y="3282203"/>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a:t>
            </a:r>
            <a:r>
              <a:rPr lang="en-US" dirty="0">
                <a:solidFill>
                  <a:srgbClr val="FF0000"/>
                </a:solidFill>
              </a:rPr>
              <a:t>1</a:t>
            </a:r>
            <a:r>
              <a:rPr lang="en-US" dirty="0">
                <a:solidFill>
                  <a:srgbClr val="00B0F0"/>
                </a:solidFill>
              </a:rPr>
              <a:t>0</a:t>
            </a:r>
          </a:p>
        </p:txBody>
      </p:sp>
      <p:sp>
        <p:nvSpPr>
          <p:cNvPr id="78" name="Rectangle 77">
            <a:extLst>
              <a:ext uri="{FF2B5EF4-FFF2-40B4-BE49-F238E27FC236}">
                <a16:creationId xmlns:a16="http://schemas.microsoft.com/office/drawing/2014/main" id="{C5549414-0FED-48D3-B22E-5B7D5951A9BA}"/>
              </a:ext>
            </a:extLst>
          </p:cNvPr>
          <p:cNvSpPr/>
          <p:nvPr/>
        </p:nvSpPr>
        <p:spPr bwMode="auto">
          <a:xfrm>
            <a:off x="77785" y="390525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a:t>
            </a:r>
            <a:r>
              <a:rPr lang="en-US" dirty="0">
                <a:solidFill>
                  <a:srgbClr val="FF0000"/>
                </a:solidFill>
              </a:rPr>
              <a:t>1</a:t>
            </a:r>
          </a:p>
        </p:txBody>
      </p:sp>
      <p:sp>
        <p:nvSpPr>
          <p:cNvPr id="79" name="Rectangle 78">
            <a:extLst>
              <a:ext uri="{FF2B5EF4-FFF2-40B4-BE49-F238E27FC236}">
                <a16:creationId xmlns:a16="http://schemas.microsoft.com/office/drawing/2014/main" id="{9215D3F3-2155-4822-A9CC-5FB80F51B46A}"/>
              </a:ext>
            </a:extLst>
          </p:cNvPr>
          <p:cNvSpPr/>
          <p:nvPr/>
        </p:nvSpPr>
        <p:spPr bwMode="auto">
          <a:xfrm>
            <a:off x="77785" y="4596689"/>
            <a:ext cx="608019"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FF0000"/>
                </a:solidFill>
              </a:rPr>
              <a:t>1</a:t>
            </a:r>
            <a:r>
              <a:rPr lang="en-US" dirty="0">
                <a:solidFill>
                  <a:srgbClr val="00B0F0"/>
                </a:solidFill>
              </a:rPr>
              <a:t>00</a:t>
            </a:r>
            <a:endParaRPr lang="en-US" dirty="0">
              <a:solidFill>
                <a:srgbClr val="FF0000"/>
              </a:solidFill>
            </a:endParaRPr>
          </a:p>
        </p:txBody>
      </p:sp>
      <p:sp>
        <p:nvSpPr>
          <p:cNvPr id="51" name="Rectangle 50">
            <a:extLst>
              <a:ext uri="{FF2B5EF4-FFF2-40B4-BE49-F238E27FC236}">
                <a16:creationId xmlns:a16="http://schemas.microsoft.com/office/drawing/2014/main" id="{3F6BC801-B53A-41AA-870B-B6DFE46AE1D0}"/>
              </a:ext>
            </a:extLst>
          </p:cNvPr>
          <p:cNvSpPr/>
          <p:nvPr/>
        </p:nvSpPr>
        <p:spPr bwMode="auto">
          <a:xfrm>
            <a:off x="77785" y="5229238"/>
            <a:ext cx="641700"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000</a:t>
            </a:r>
            <a:r>
              <a:rPr lang="en-US" dirty="0">
                <a:solidFill>
                  <a:srgbClr val="FF0000"/>
                </a:solidFill>
              </a:rPr>
              <a:t>1</a:t>
            </a:r>
          </a:p>
        </p:txBody>
      </p:sp>
      <p:cxnSp>
        <p:nvCxnSpPr>
          <p:cNvPr id="56" name="Straight Connector 55">
            <a:extLst>
              <a:ext uri="{FF2B5EF4-FFF2-40B4-BE49-F238E27FC236}">
                <a16:creationId xmlns:a16="http://schemas.microsoft.com/office/drawing/2014/main" id="{A1804FC0-3CD8-4126-96EB-1A533CEF4179}"/>
              </a:ext>
            </a:extLst>
          </p:cNvPr>
          <p:cNvCxnSpPr>
            <a:cxnSpLocks/>
          </p:cNvCxnSpPr>
          <p:nvPr/>
        </p:nvCxnSpPr>
        <p:spPr bwMode="auto">
          <a:xfrm flipV="1">
            <a:off x="2438400" y="5715000"/>
            <a:ext cx="0" cy="3048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32" name="Rectangle 31">
            <a:extLst>
              <a:ext uri="{FF2B5EF4-FFF2-40B4-BE49-F238E27FC236}">
                <a16:creationId xmlns:a16="http://schemas.microsoft.com/office/drawing/2014/main" id="{72A045A5-883C-4015-B551-90574C137A82}"/>
              </a:ext>
            </a:extLst>
          </p:cNvPr>
          <p:cNvSpPr/>
          <p:nvPr/>
        </p:nvSpPr>
        <p:spPr bwMode="auto">
          <a:xfrm>
            <a:off x="60939" y="5884919"/>
            <a:ext cx="641700" cy="209524"/>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0B0F0"/>
                </a:solidFill>
              </a:rPr>
              <a:t>0000</a:t>
            </a:r>
            <a:endParaRPr lang="en-US" dirty="0">
              <a:solidFill>
                <a:srgbClr val="FF0000"/>
              </a:solidFill>
            </a:endParaRPr>
          </a:p>
        </p:txBody>
      </p:sp>
    </p:spTree>
    <p:extLst>
      <p:ext uri="{BB962C8B-B14F-4D97-AF65-F5344CB8AC3E}">
        <p14:creationId xmlns:p14="http://schemas.microsoft.com/office/powerpoint/2010/main" val="269145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F3D4-822E-493E-BFBD-1D1E8DFB3415}"/>
              </a:ext>
            </a:extLst>
          </p:cNvPr>
          <p:cNvSpPr>
            <a:spLocks noGrp="1"/>
          </p:cNvSpPr>
          <p:nvPr>
            <p:ph type="title"/>
          </p:nvPr>
        </p:nvSpPr>
        <p:spPr/>
        <p:txBody>
          <a:bodyPr/>
          <a:lstStyle/>
          <a:p>
            <a:r>
              <a:rPr lang="en-US" dirty="0"/>
              <a:t>Prefix-free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7098BA-3E9F-40C8-B14A-0E664B26169B}"/>
                  </a:ext>
                </a:extLst>
              </p:cNvPr>
              <p:cNvSpPr>
                <a:spLocks noGrp="1"/>
              </p:cNvSpPr>
              <p:nvPr>
                <p:ph idx="1"/>
              </p:nvPr>
            </p:nvSpPr>
            <p:spPr>
              <a:xfrm>
                <a:off x="685800" y="1219200"/>
                <a:ext cx="7772400" cy="762000"/>
              </a:xfrm>
            </p:spPr>
            <p:txBody>
              <a:bodyPr/>
              <a:lstStyle/>
              <a:p>
                <a:pPr marL="0" indent="0">
                  <a:buNone/>
                </a:pPr>
                <a:r>
                  <a:rPr lang="en-US" dirty="0"/>
                  <a:t>We have the set </a:t>
                </a:r>
                <a14:m>
                  <m:oMath xmlns:m="http://schemas.openxmlformats.org/officeDocument/2006/math">
                    <m:r>
                      <a:rPr lang="en-US" b="0" i="1" smtClean="0">
                        <a:latin typeface="Cambria Math" panose="02040503050406030204" pitchFamily="18" charset="0"/>
                      </a:rPr>
                      <m:t>ℒ</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1,2,2,2</m:t>
                        </m:r>
                      </m:e>
                    </m:d>
                  </m:oMath>
                </a14:m>
                <a:r>
                  <a:rPr lang="en-US" dirty="0"/>
                  <a:t> denoting as codeword lengths. Is this a prefix-free code?</a:t>
                </a:r>
              </a:p>
            </p:txBody>
          </p:sp>
        </mc:Choice>
        <mc:Fallback xmlns="">
          <p:sp>
            <p:nvSpPr>
              <p:cNvPr id="3" name="Content Placeholder 2">
                <a:extLst>
                  <a:ext uri="{FF2B5EF4-FFF2-40B4-BE49-F238E27FC236}">
                    <a16:creationId xmlns:a16="http://schemas.microsoft.com/office/drawing/2014/main" id="{2D7098BA-3E9F-40C8-B14A-0E664B26169B}"/>
                  </a:ext>
                </a:extLst>
              </p:cNvPr>
              <p:cNvSpPr>
                <a:spLocks noGrp="1" noRot="1" noChangeAspect="1" noMove="1" noResize="1" noEditPoints="1" noAdjustHandles="1" noChangeArrowheads="1" noChangeShapeType="1" noTextEdit="1"/>
              </p:cNvSpPr>
              <p:nvPr>
                <p:ph idx="1"/>
              </p:nvPr>
            </p:nvSpPr>
            <p:spPr>
              <a:xfrm>
                <a:off x="685800" y="1219200"/>
                <a:ext cx="7772400" cy="762000"/>
              </a:xfrm>
              <a:blipFill>
                <a:blip r:embed="rId2"/>
                <a:stretch>
                  <a:fillRect l="-706" t="-48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102D128-23D0-4FCF-9AB3-7A6B1D9122E6}"/>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5772F5B8-7D0C-4D84-9AD7-0A6463134A7A}"/>
              </a:ext>
            </a:extLst>
          </p:cNvPr>
          <p:cNvSpPr>
            <a:spLocks noGrp="1"/>
          </p:cNvSpPr>
          <p:nvPr>
            <p:ph type="sldNum" sz="quarter" idx="4"/>
          </p:nvPr>
        </p:nvSpPr>
        <p:spPr/>
        <p:txBody>
          <a:bodyPr/>
          <a:lstStyle/>
          <a:p>
            <a:fld id="{FF789573-3B8A-1547-8229-061EDF11E1E3}" type="slidenum">
              <a:rPr lang="en-US" smtClean="0"/>
              <a:pPr/>
              <a:t>2</a:t>
            </a:fld>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7B63264-0AB6-40D7-B0CB-6E61BD009693}"/>
                  </a:ext>
                </a:extLst>
              </p:cNvPr>
              <p:cNvSpPr txBox="1">
                <a:spLocks/>
              </p:cNvSpPr>
              <p:nvPr/>
            </p:nvSpPr>
            <p:spPr bwMode="auto">
              <a:xfrm>
                <a:off x="685800" y="2209800"/>
                <a:ext cx="7772400" cy="16002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pPr marL="0" indent="0">
                  <a:buFontTx/>
                  <a:buNone/>
                </a:pPr>
                <a:r>
                  <a:rPr lang="en-US" b="1" kern="0" dirty="0">
                    <a:solidFill>
                      <a:srgbClr val="C00000"/>
                    </a:solidFill>
                  </a:rPr>
                  <a:t>Kraft Inequality:</a:t>
                </a:r>
              </a:p>
              <a:p>
                <a:pPr marL="0" indent="0">
                  <a:buFontTx/>
                  <a:buNone/>
                </a:pPr>
                <a14:m>
                  <m:oMathPara xmlns:m="http://schemas.openxmlformats.org/officeDocument/2006/math">
                    <m:oMathParaPr>
                      <m:jc m:val="centerGroup"/>
                    </m:oMathParaPr>
                    <m:oMath xmlns:m="http://schemas.openxmlformats.org/officeDocument/2006/math">
                      <m:nary>
                        <m:naryPr>
                          <m:chr m:val="∑"/>
                          <m:ctrlPr>
                            <a:rPr lang="en-US" i="1" kern="0" smtClean="0">
                              <a:solidFill>
                                <a:schemeClr val="tx1"/>
                              </a:solidFill>
                              <a:latin typeface="Cambria Math" panose="02040503050406030204" pitchFamily="18" charset="0"/>
                            </a:rPr>
                          </m:ctrlPr>
                        </m:naryPr>
                        <m:sub>
                          <m:r>
                            <m:rPr>
                              <m:brk m:alnAt="23"/>
                            </m:rPr>
                            <a:rPr lang="en-US" b="0" i="1" kern="0" smtClean="0">
                              <a:solidFill>
                                <a:schemeClr val="tx1"/>
                              </a:solidFill>
                              <a:latin typeface="Cambria Math" panose="02040503050406030204" pitchFamily="18" charset="0"/>
                            </a:rPr>
                            <m:t>𝑖</m:t>
                          </m:r>
                          <m:r>
                            <a:rPr lang="en-US" b="0" i="1" kern="0" smtClean="0">
                              <a:solidFill>
                                <a:schemeClr val="tx1"/>
                              </a:solidFill>
                              <a:latin typeface="Cambria Math" panose="02040503050406030204" pitchFamily="18" charset="0"/>
                            </a:rPr>
                            <m:t>=1</m:t>
                          </m:r>
                        </m:sub>
                        <m:sup>
                          <m:r>
                            <a:rPr lang="en-US" b="0" i="1" kern="0" smtClean="0">
                              <a:solidFill>
                                <a:schemeClr val="tx1"/>
                              </a:solidFill>
                              <a:latin typeface="Cambria Math" panose="02040503050406030204" pitchFamily="18" charset="0"/>
                            </a:rPr>
                            <m:t>|</m:t>
                          </m:r>
                          <m:r>
                            <a:rPr lang="en-US" b="0" i="1" kern="0" smtClean="0">
                              <a:solidFill>
                                <a:schemeClr val="tx1"/>
                              </a:solidFill>
                              <a:latin typeface="Cambria Math" panose="02040503050406030204" pitchFamily="18" charset="0"/>
                            </a:rPr>
                            <m:t>ℒ</m:t>
                          </m:r>
                          <m:r>
                            <a:rPr lang="en-US" b="0" i="1" kern="0" smtClean="0">
                              <a:solidFill>
                                <a:schemeClr val="tx1"/>
                              </a:solidFill>
                              <a:latin typeface="Cambria Math" panose="02040503050406030204" pitchFamily="18" charset="0"/>
                            </a:rPr>
                            <m:t>|</m:t>
                          </m:r>
                        </m:sup>
                        <m:e>
                          <m:sSup>
                            <m:sSupPr>
                              <m:ctrlPr>
                                <a:rPr lang="en-US" b="0" i="1" kern="0" smtClean="0">
                                  <a:solidFill>
                                    <a:schemeClr val="tx1"/>
                                  </a:solidFill>
                                  <a:latin typeface="Cambria Math" panose="02040503050406030204" pitchFamily="18" charset="0"/>
                                </a:rPr>
                              </m:ctrlPr>
                            </m:sSupPr>
                            <m:e>
                              <m:r>
                                <a:rPr lang="en-US" b="0" i="1" kern="0" smtClean="0">
                                  <a:solidFill>
                                    <a:schemeClr val="tx1"/>
                                  </a:solidFill>
                                  <a:latin typeface="Cambria Math" panose="02040503050406030204" pitchFamily="18" charset="0"/>
                                </a:rPr>
                                <m:t>2</m:t>
                              </m:r>
                            </m:e>
                            <m:sup>
                              <m:r>
                                <a:rPr lang="en-US" b="0" i="1" kern="0" smtClean="0">
                                  <a:solidFill>
                                    <a:schemeClr val="tx1"/>
                                  </a:solidFill>
                                  <a:latin typeface="Cambria Math" panose="02040503050406030204" pitchFamily="18" charset="0"/>
                                </a:rPr>
                                <m:t>−</m:t>
                              </m:r>
                              <m:sSub>
                                <m:sSubPr>
                                  <m:ctrlPr>
                                    <a:rPr lang="en-US" b="0" i="1" kern="0" smtClean="0">
                                      <a:solidFill>
                                        <a:schemeClr val="tx1"/>
                                      </a:solidFill>
                                      <a:latin typeface="Cambria Math" panose="02040503050406030204" pitchFamily="18" charset="0"/>
                                    </a:rPr>
                                  </m:ctrlPr>
                                </m:sSubPr>
                                <m:e>
                                  <m:r>
                                    <a:rPr lang="en-US" b="0" i="1" kern="0" smtClean="0">
                                      <a:solidFill>
                                        <a:schemeClr val="tx1"/>
                                      </a:solidFill>
                                      <a:latin typeface="Cambria Math" panose="02040503050406030204" pitchFamily="18" charset="0"/>
                                    </a:rPr>
                                    <m:t>𝑙</m:t>
                                  </m:r>
                                </m:e>
                                <m:sub>
                                  <m:r>
                                    <a:rPr lang="en-US" b="0" i="1" kern="0" smtClean="0">
                                      <a:solidFill>
                                        <a:schemeClr val="tx1"/>
                                      </a:solidFill>
                                      <a:latin typeface="Cambria Math" panose="02040503050406030204" pitchFamily="18" charset="0"/>
                                    </a:rPr>
                                    <m:t>𝑖</m:t>
                                  </m:r>
                                </m:sub>
                              </m:sSub>
                            </m:sup>
                          </m:sSup>
                        </m:e>
                      </m:nary>
                      <m:r>
                        <a:rPr lang="en-US" b="0" i="1" kern="0" smtClean="0">
                          <a:solidFill>
                            <a:schemeClr val="tx1"/>
                          </a:solidFill>
                          <a:latin typeface="Cambria Math" panose="02040503050406030204" pitchFamily="18" charset="0"/>
                        </a:rPr>
                        <m:t>≤1</m:t>
                      </m:r>
                    </m:oMath>
                  </m:oMathPara>
                </a14:m>
                <a:endParaRPr lang="en-US" kern="0" dirty="0">
                  <a:solidFill>
                    <a:schemeClr val="tx1"/>
                  </a:solidFill>
                </a:endParaRPr>
              </a:p>
              <a:p>
                <a:pPr marL="0" indent="0">
                  <a:buFontTx/>
                  <a:buNone/>
                </a:pPr>
                <a:r>
                  <a:rPr lang="en-US" kern="0" dirty="0">
                    <a:solidFill>
                      <a:schemeClr val="tx1"/>
                    </a:solidFill>
                  </a:rPr>
                  <a:t> then the set </a:t>
                </a:r>
                <a14:m>
                  <m:oMath xmlns:m="http://schemas.openxmlformats.org/officeDocument/2006/math">
                    <m:r>
                      <a:rPr lang="en-US" b="0" i="1" kern="0" smtClean="0">
                        <a:solidFill>
                          <a:schemeClr val="tx1"/>
                        </a:solidFill>
                        <a:latin typeface="Cambria Math" panose="02040503050406030204" pitchFamily="18" charset="0"/>
                      </a:rPr>
                      <m:t>ℒ</m:t>
                    </m:r>
                  </m:oMath>
                </a14:m>
                <a:r>
                  <a:rPr lang="en-US" kern="0" dirty="0">
                    <a:solidFill>
                      <a:schemeClr val="tx1"/>
                    </a:solidFill>
                  </a:rPr>
                  <a:t> can represent a prefix-free code </a:t>
                </a:r>
              </a:p>
            </p:txBody>
          </p:sp>
        </mc:Choice>
        <mc:Fallback xmlns="">
          <p:sp>
            <p:nvSpPr>
              <p:cNvPr id="6" name="Content Placeholder 2">
                <a:extLst>
                  <a:ext uri="{FF2B5EF4-FFF2-40B4-BE49-F238E27FC236}">
                    <a16:creationId xmlns:a16="http://schemas.microsoft.com/office/drawing/2014/main" id="{97B63264-0AB6-40D7-B0CB-6E61BD009693}"/>
                  </a:ext>
                </a:extLst>
              </p:cNvPr>
              <p:cNvSpPr txBox="1">
                <a:spLocks noRot="1" noChangeAspect="1" noMove="1" noResize="1" noEditPoints="1" noAdjustHandles="1" noChangeArrowheads="1" noChangeShapeType="1" noTextEdit="1"/>
              </p:cNvSpPr>
              <p:nvPr/>
            </p:nvSpPr>
            <p:spPr bwMode="auto">
              <a:xfrm>
                <a:off x="685800" y="2209800"/>
                <a:ext cx="7772400" cy="1600200"/>
              </a:xfrm>
              <a:prstGeom prst="rect">
                <a:avLst/>
              </a:prstGeom>
              <a:blipFill>
                <a:blip r:embed="rId3"/>
                <a:stretch>
                  <a:fillRect l="-706" t="-2290"/>
                </a:stretch>
              </a:blipFill>
              <a:ln w="127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58E7E-BE1B-431B-BB0C-5473A95B2F89}"/>
                  </a:ext>
                </a:extLst>
              </p:cNvPr>
              <p:cNvSpPr txBox="1"/>
              <p:nvPr/>
            </p:nvSpPr>
            <p:spPr>
              <a:xfrm>
                <a:off x="1828800" y="4571333"/>
                <a:ext cx="4572000" cy="610936"/>
              </a:xfrm>
              <a:prstGeom prst="rect">
                <a:avLst/>
              </a:prstGeom>
              <a:noFill/>
            </p:spPr>
            <p:txBody>
              <a:bodyPr wrap="square">
                <a:spAutoFit/>
              </a:bodyPr>
              <a:lstStyle/>
              <a:p>
                <a:pPr marL="0" indent="0">
                  <a:buFontTx/>
                  <a:buNone/>
                </a:pPr>
                <a14:m>
                  <m:oMathPara xmlns:m="http://schemas.openxmlformats.org/officeDocument/2006/math">
                    <m:oMathParaPr>
                      <m:jc m:val="centerGroup"/>
                    </m:oMathParaPr>
                    <m:oMath xmlns:m="http://schemas.openxmlformats.org/officeDocument/2006/math">
                      <m:f>
                        <m:fPr>
                          <m:ctrlPr>
                            <a:rPr lang="en-US" b="0" i="1" kern="0" smtClean="0">
                              <a:latin typeface="Cambria Math" panose="02040503050406030204" pitchFamily="18" charset="0"/>
                            </a:rPr>
                          </m:ctrlPr>
                        </m:fPr>
                        <m:num>
                          <m:r>
                            <a:rPr lang="en-US" i="1" kern="0" smtClean="0">
                              <a:latin typeface="Cambria Math" panose="02040503050406030204" pitchFamily="18" charset="0"/>
                            </a:rPr>
                            <m:t>1</m:t>
                          </m:r>
                        </m:num>
                        <m:den>
                          <m:r>
                            <a:rPr lang="en-US" b="0" i="1" kern="0" smtClean="0">
                              <a:latin typeface="Cambria Math" panose="02040503050406030204" pitchFamily="18" charset="0"/>
                            </a:rPr>
                            <m:t>2</m:t>
                          </m:r>
                        </m:den>
                      </m:f>
                      <m:r>
                        <a:rPr lang="en-US" b="0" i="1" kern="0" smtClean="0">
                          <a:latin typeface="Cambria Math" panose="02040503050406030204" pitchFamily="18" charset="0"/>
                        </a:rPr>
                        <m:t>+</m:t>
                      </m:r>
                      <m:f>
                        <m:fPr>
                          <m:ctrlPr>
                            <a:rPr lang="en-US" b="0" i="1" kern="0" smtClean="0">
                              <a:latin typeface="Cambria Math" panose="02040503050406030204" pitchFamily="18" charset="0"/>
                            </a:rPr>
                          </m:ctrlPr>
                        </m:fPr>
                        <m:num>
                          <m:r>
                            <a:rPr lang="en-US" b="0" i="1" kern="0" smtClean="0">
                              <a:latin typeface="Cambria Math" panose="02040503050406030204" pitchFamily="18" charset="0"/>
                            </a:rPr>
                            <m:t>1</m:t>
                          </m:r>
                        </m:num>
                        <m:den>
                          <m:r>
                            <a:rPr lang="en-US" b="0" i="1" kern="0" smtClean="0">
                              <a:latin typeface="Cambria Math" panose="02040503050406030204" pitchFamily="18" charset="0"/>
                            </a:rPr>
                            <m:t>4</m:t>
                          </m:r>
                        </m:den>
                      </m:f>
                      <m:r>
                        <a:rPr lang="en-US" b="0" i="1" kern="0" smtClean="0">
                          <a:latin typeface="Cambria Math" panose="02040503050406030204" pitchFamily="18" charset="0"/>
                        </a:rPr>
                        <m:t>+</m:t>
                      </m:r>
                      <m:f>
                        <m:fPr>
                          <m:ctrlPr>
                            <a:rPr lang="en-US" b="0" i="1" kern="0" smtClean="0">
                              <a:latin typeface="Cambria Math" panose="02040503050406030204" pitchFamily="18" charset="0"/>
                            </a:rPr>
                          </m:ctrlPr>
                        </m:fPr>
                        <m:num>
                          <m:r>
                            <a:rPr lang="en-US" b="0" i="1" kern="0" smtClean="0">
                              <a:latin typeface="Cambria Math" panose="02040503050406030204" pitchFamily="18" charset="0"/>
                            </a:rPr>
                            <m:t>1</m:t>
                          </m:r>
                        </m:num>
                        <m:den>
                          <m:r>
                            <a:rPr lang="en-US" b="0" i="1" kern="0" smtClean="0">
                              <a:latin typeface="Cambria Math" panose="02040503050406030204" pitchFamily="18" charset="0"/>
                            </a:rPr>
                            <m:t>4</m:t>
                          </m:r>
                        </m:den>
                      </m:f>
                      <m:r>
                        <a:rPr lang="en-US" b="0" i="1" kern="0" smtClean="0">
                          <a:latin typeface="Cambria Math" panose="02040503050406030204" pitchFamily="18" charset="0"/>
                        </a:rPr>
                        <m:t>+</m:t>
                      </m:r>
                      <m:f>
                        <m:fPr>
                          <m:ctrlPr>
                            <a:rPr lang="en-US" b="0" i="1" kern="0" smtClean="0">
                              <a:latin typeface="Cambria Math" panose="02040503050406030204" pitchFamily="18" charset="0"/>
                            </a:rPr>
                          </m:ctrlPr>
                        </m:fPr>
                        <m:num>
                          <m:r>
                            <a:rPr lang="en-US" b="0" i="1" kern="0" smtClean="0">
                              <a:latin typeface="Cambria Math" panose="02040503050406030204" pitchFamily="18" charset="0"/>
                            </a:rPr>
                            <m:t>1</m:t>
                          </m:r>
                        </m:num>
                        <m:den>
                          <m:r>
                            <a:rPr lang="en-US" b="0" i="1" kern="0" smtClean="0">
                              <a:latin typeface="Cambria Math" panose="02040503050406030204" pitchFamily="18" charset="0"/>
                            </a:rPr>
                            <m:t>4</m:t>
                          </m:r>
                        </m:den>
                      </m:f>
                      <m:r>
                        <a:rPr lang="en-US" b="0" i="1" kern="0" smtClean="0">
                          <a:latin typeface="Cambria Math" panose="02040503050406030204" pitchFamily="18" charset="0"/>
                        </a:rPr>
                        <m:t>≥</m:t>
                      </m:r>
                      <m:r>
                        <a:rPr lang="en-US" b="0" i="1" kern="0" smtClean="0">
                          <a:solidFill>
                            <a:schemeClr val="tx1"/>
                          </a:solidFill>
                          <a:latin typeface="Cambria Math" panose="02040503050406030204" pitchFamily="18" charset="0"/>
                        </a:rPr>
                        <m:t>1</m:t>
                      </m:r>
                    </m:oMath>
                  </m:oMathPara>
                </a14:m>
                <a:endParaRPr lang="en-US" kern="0" dirty="0">
                  <a:solidFill>
                    <a:schemeClr val="tx1"/>
                  </a:solidFill>
                </a:endParaRPr>
              </a:p>
            </p:txBody>
          </p:sp>
        </mc:Choice>
        <mc:Fallback xmlns="">
          <p:sp>
            <p:nvSpPr>
              <p:cNvPr id="8" name="TextBox 7">
                <a:extLst>
                  <a:ext uri="{FF2B5EF4-FFF2-40B4-BE49-F238E27FC236}">
                    <a16:creationId xmlns:a16="http://schemas.microsoft.com/office/drawing/2014/main" id="{EA758E7E-BE1B-431B-BB0C-5473A95B2F89}"/>
                  </a:ext>
                </a:extLst>
              </p:cNvPr>
              <p:cNvSpPr txBox="1">
                <a:spLocks noRot="1" noChangeAspect="1" noMove="1" noResize="1" noEditPoints="1" noAdjustHandles="1" noChangeArrowheads="1" noChangeShapeType="1" noTextEdit="1"/>
              </p:cNvSpPr>
              <p:nvPr/>
            </p:nvSpPr>
            <p:spPr>
              <a:xfrm>
                <a:off x="1828800" y="4571333"/>
                <a:ext cx="4572000" cy="6109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014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B9C2-2722-4B5D-BE5C-42C0863BA4A5}"/>
              </a:ext>
            </a:extLst>
          </p:cNvPr>
          <p:cNvSpPr>
            <a:spLocks noGrp="1"/>
          </p:cNvSpPr>
          <p:nvPr>
            <p:ph type="title"/>
          </p:nvPr>
        </p:nvSpPr>
        <p:spPr/>
        <p:txBody>
          <a:bodyPr/>
          <a:lstStyle/>
          <a:p>
            <a:r>
              <a:rPr lang="en-US" dirty="0"/>
              <a:t>Uniquely Decodable Code</a:t>
            </a:r>
          </a:p>
        </p:txBody>
      </p:sp>
      <p:sp>
        <p:nvSpPr>
          <p:cNvPr id="3" name="Content Placeholder 2">
            <a:extLst>
              <a:ext uri="{FF2B5EF4-FFF2-40B4-BE49-F238E27FC236}">
                <a16:creationId xmlns:a16="http://schemas.microsoft.com/office/drawing/2014/main" id="{65BFEA15-6E5E-4F8C-9D69-391779A82A8F}"/>
              </a:ext>
            </a:extLst>
          </p:cNvPr>
          <p:cNvSpPr>
            <a:spLocks noGrp="1"/>
          </p:cNvSpPr>
          <p:nvPr>
            <p:ph idx="1"/>
          </p:nvPr>
        </p:nvSpPr>
        <p:spPr>
          <a:xfrm>
            <a:off x="685800" y="1219200"/>
            <a:ext cx="7772400" cy="1143000"/>
          </a:xfrm>
        </p:spPr>
        <p:txBody>
          <a:bodyPr/>
          <a:lstStyle/>
          <a:p>
            <a:r>
              <a:rPr lang="en-US" dirty="0"/>
              <a:t>Is there a uniquely decodable code which is not prefix-free and achieves lower average codeword length?</a:t>
            </a:r>
          </a:p>
          <a:p>
            <a:pPr lvl="1"/>
            <a:r>
              <a:rPr lang="en-US" dirty="0"/>
              <a:t>No, because of the next theorem.</a:t>
            </a:r>
          </a:p>
        </p:txBody>
      </p:sp>
      <p:sp>
        <p:nvSpPr>
          <p:cNvPr id="4" name="Footer Placeholder 3">
            <a:extLst>
              <a:ext uri="{FF2B5EF4-FFF2-40B4-BE49-F238E27FC236}">
                <a16:creationId xmlns:a16="http://schemas.microsoft.com/office/drawing/2014/main" id="{DB769C7A-0ABC-4669-B13A-00DE1C5C6FAF}"/>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1028B9A8-6502-4460-94CF-0739D3EF78A5}"/>
              </a:ext>
            </a:extLst>
          </p:cNvPr>
          <p:cNvSpPr>
            <a:spLocks noGrp="1"/>
          </p:cNvSpPr>
          <p:nvPr>
            <p:ph type="sldNum" sz="quarter" idx="4"/>
          </p:nvPr>
        </p:nvSpPr>
        <p:spPr/>
        <p:txBody>
          <a:bodyPr/>
          <a:lstStyle/>
          <a:p>
            <a:fld id="{FF789573-3B8A-1547-8229-061EDF11E1E3}" type="slidenum">
              <a:rPr lang="en-US" smtClean="0"/>
              <a:pPr/>
              <a:t>3</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E226FAB-3CB6-4258-ABE9-BDDCDA682422}"/>
                  </a:ext>
                </a:extLst>
              </p:cNvPr>
              <p:cNvSpPr txBox="1">
                <a:spLocks/>
              </p:cNvSpPr>
              <p:nvPr/>
            </p:nvSpPr>
            <p:spPr bwMode="auto">
              <a:xfrm>
                <a:off x="685800" y="2468794"/>
                <a:ext cx="7772400" cy="1798406"/>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pPr marL="0" indent="0">
                  <a:buNone/>
                </a:pPr>
                <a:r>
                  <a:rPr lang="en-US" b="1" i="0" dirty="0">
                    <a:solidFill>
                      <a:srgbClr val="C00000"/>
                    </a:solidFill>
                    <a:effectLst/>
                    <a:latin typeface="Arial" panose="020B0604020202020204" pitchFamily="34" charset="0"/>
                  </a:rPr>
                  <a:t>Theorem (Kraft-McMillan’s Inequality)</a:t>
                </a:r>
                <a:endParaRPr lang="en-US" b="1" dirty="0">
                  <a:solidFill>
                    <a:srgbClr val="C00000"/>
                  </a:solidFill>
                </a:endParaRPr>
              </a:p>
              <a:p>
                <a:pPr marL="0" indent="0">
                  <a:buNone/>
                </a:pPr>
                <a:r>
                  <a:rPr lang="en-US" kern="0" dirty="0"/>
                  <a:t>A uniquely decodable code with codeword lengths </a:t>
                </a:r>
                <a14:m>
                  <m:oMath xmlns:m="http://schemas.openxmlformats.org/officeDocument/2006/math">
                    <m:sSub>
                      <m:sSubPr>
                        <m:ctrlPr>
                          <a:rPr lang="en-US" b="0" i="1" kern="0" dirty="0" smtClean="0">
                            <a:latin typeface="Cambria Math" panose="02040503050406030204" pitchFamily="18" charset="0"/>
                          </a:rPr>
                        </m:ctrlPr>
                      </m:sSubPr>
                      <m:e>
                        <m:r>
                          <a:rPr lang="en-US" b="0" i="1" kern="0" dirty="0" smtClean="0">
                            <a:latin typeface="Cambria Math" panose="02040503050406030204" pitchFamily="18" charset="0"/>
                          </a:rPr>
                          <m:t>𝑙</m:t>
                        </m:r>
                      </m:e>
                      <m:sub>
                        <m:r>
                          <a:rPr lang="en-US" b="0" i="1" kern="0" dirty="0" smtClean="0">
                            <a:latin typeface="Cambria Math" panose="02040503050406030204" pitchFamily="18" charset="0"/>
                          </a:rPr>
                          <m:t>1</m:t>
                        </m:r>
                      </m:sub>
                    </m:sSub>
                    <m:r>
                      <a:rPr lang="en-US" i="1" kern="0" dirty="0">
                        <a:latin typeface="Cambria Math" panose="02040503050406030204" pitchFamily="18" charset="0"/>
                      </a:rPr>
                      <m:t>, . . . , </m:t>
                    </m:r>
                    <m:sSub>
                      <m:sSubPr>
                        <m:ctrlPr>
                          <a:rPr lang="en-US" b="0" i="1" kern="0" dirty="0" smtClean="0">
                            <a:latin typeface="Cambria Math" panose="02040503050406030204" pitchFamily="18" charset="0"/>
                          </a:rPr>
                        </m:ctrlPr>
                      </m:sSubPr>
                      <m:e>
                        <m:r>
                          <a:rPr lang="en-US" b="0" i="1" kern="0" dirty="0" smtClean="0">
                            <a:latin typeface="Cambria Math" panose="02040503050406030204" pitchFamily="18" charset="0"/>
                          </a:rPr>
                          <m:t>𝑙</m:t>
                        </m:r>
                      </m:e>
                      <m:sub>
                        <m:r>
                          <a:rPr lang="en-US" b="0" i="1" kern="0" dirty="0" smtClean="0">
                            <a:latin typeface="Cambria Math" panose="02040503050406030204" pitchFamily="18" charset="0"/>
                          </a:rPr>
                          <m:t>𝑀</m:t>
                        </m:r>
                      </m:sub>
                    </m:sSub>
                    <m:r>
                      <a:rPr lang="en-US" i="1" kern="0" dirty="0" smtClean="0">
                        <a:latin typeface="Cambria Math" panose="02040503050406030204" pitchFamily="18" charset="0"/>
                      </a:rPr>
                      <m:t> </m:t>
                    </m:r>
                    <m:r>
                      <a:rPr lang="en-US" b="0" i="0" kern="0" dirty="0" smtClean="0">
                        <a:latin typeface="Cambria Math" panose="02040503050406030204" pitchFamily="18" charset="0"/>
                      </a:rPr>
                      <m:t> </m:t>
                    </m:r>
                  </m:oMath>
                </a14:m>
                <a:r>
                  <a:rPr lang="en-US" kern="0" dirty="0"/>
                  <a:t>exists if and only if </a:t>
                </a:r>
              </a:p>
              <a:p>
                <a:pPr marL="0" indent="0">
                  <a:buNone/>
                </a:pPr>
                <a14:m>
                  <m:oMathPara xmlns:m="http://schemas.openxmlformats.org/officeDocument/2006/math">
                    <m:oMathParaPr>
                      <m:jc m:val="centerGroup"/>
                    </m:oMathParaPr>
                    <m:oMath xmlns:m="http://schemas.openxmlformats.org/officeDocument/2006/math">
                      <m:nary>
                        <m:naryPr>
                          <m:chr m:val="∑"/>
                          <m:ctrlPr>
                            <a:rPr lang="en-US" i="1" kern="0" smtClean="0">
                              <a:solidFill>
                                <a:schemeClr val="tx1"/>
                              </a:solidFill>
                              <a:latin typeface="Cambria Math" panose="02040503050406030204" pitchFamily="18" charset="0"/>
                            </a:rPr>
                          </m:ctrlPr>
                        </m:naryPr>
                        <m:sub>
                          <m:r>
                            <m:rPr>
                              <m:brk m:alnAt="23"/>
                            </m:rPr>
                            <a:rPr lang="en-US" b="0" i="1" kern="0" smtClean="0">
                              <a:solidFill>
                                <a:schemeClr val="tx1"/>
                              </a:solidFill>
                              <a:latin typeface="Cambria Math" panose="02040503050406030204" pitchFamily="18" charset="0"/>
                            </a:rPr>
                            <m:t>𝑖</m:t>
                          </m:r>
                          <m:r>
                            <a:rPr lang="en-US" b="0" i="1" kern="0" smtClean="0">
                              <a:solidFill>
                                <a:schemeClr val="tx1"/>
                              </a:solidFill>
                              <a:latin typeface="Cambria Math" panose="02040503050406030204" pitchFamily="18" charset="0"/>
                            </a:rPr>
                            <m:t>=1</m:t>
                          </m:r>
                        </m:sub>
                        <m:sup>
                          <m:r>
                            <a:rPr lang="en-US" b="0" i="1" kern="0" smtClean="0">
                              <a:solidFill>
                                <a:schemeClr val="tx1"/>
                              </a:solidFill>
                              <a:latin typeface="Cambria Math" panose="02040503050406030204" pitchFamily="18" charset="0"/>
                            </a:rPr>
                            <m:t>𝑀</m:t>
                          </m:r>
                        </m:sup>
                        <m:e>
                          <m:sSup>
                            <m:sSupPr>
                              <m:ctrlPr>
                                <a:rPr lang="en-US" b="0" i="1" kern="0" smtClean="0">
                                  <a:solidFill>
                                    <a:schemeClr val="tx1"/>
                                  </a:solidFill>
                                  <a:latin typeface="Cambria Math" panose="02040503050406030204" pitchFamily="18" charset="0"/>
                                </a:rPr>
                              </m:ctrlPr>
                            </m:sSupPr>
                            <m:e>
                              <m:r>
                                <a:rPr lang="en-US" b="0" i="1" kern="0" smtClean="0">
                                  <a:solidFill>
                                    <a:schemeClr val="tx1"/>
                                  </a:solidFill>
                                  <a:latin typeface="Cambria Math" panose="02040503050406030204" pitchFamily="18" charset="0"/>
                                </a:rPr>
                                <m:t>2</m:t>
                              </m:r>
                            </m:e>
                            <m:sup>
                              <m:r>
                                <a:rPr lang="en-US" b="0" i="1" kern="0" smtClean="0">
                                  <a:solidFill>
                                    <a:schemeClr val="tx1"/>
                                  </a:solidFill>
                                  <a:latin typeface="Cambria Math" panose="02040503050406030204" pitchFamily="18" charset="0"/>
                                </a:rPr>
                                <m:t>−</m:t>
                              </m:r>
                              <m:sSub>
                                <m:sSubPr>
                                  <m:ctrlPr>
                                    <a:rPr lang="en-US" b="0" i="1" kern="0" smtClean="0">
                                      <a:solidFill>
                                        <a:schemeClr val="tx1"/>
                                      </a:solidFill>
                                      <a:latin typeface="Cambria Math" panose="02040503050406030204" pitchFamily="18" charset="0"/>
                                    </a:rPr>
                                  </m:ctrlPr>
                                </m:sSubPr>
                                <m:e>
                                  <m:r>
                                    <a:rPr lang="en-US" b="0" i="1" kern="0" smtClean="0">
                                      <a:solidFill>
                                        <a:schemeClr val="tx1"/>
                                      </a:solidFill>
                                      <a:latin typeface="Cambria Math" panose="02040503050406030204" pitchFamily="18" charset="0"/>
                                    </a:rPr>
                                    <m:t>𝑙</m:t>
                                  </m:r>
                                </m:e>
                                <m:sub>
                                  <m:r>
                                    <a:rPr lang="en-US" b="0" i="1" kern="0" smtClean="0">
                                      <a:solidFill>
                                        <a:schemeClr val="tx1"/>
                                      </a:solidFill>
                                      <a:latin typeface="Cambria Math" panose="02040503050406030204" pitchFamily="18" charset="0"/>
                                    </a:rPr>
                                    <m:t>𝑖</m:t>
                                  </m:r>
                                </m:sub>
                              </m:sSub>
                            </m:sup>
                          </m:sSup>
                        </m:e>
                      </m:nary>
                      <m:r>
                        <a:rPr lang="en-US" b="0" i="1" kern="0" smtClean="0">
                          <a:solidFill>
                            <a:schemeClr val="tx1"/>
                          </a:solidFill>
                          <a:latin typeface="Cambria Math" panose="02040503050406030204" pitchFamily="18" charset="0"/>
                        </a:rPr>
                        <m:t>≤1</m:t>
                      </m:r>
                    </m:oMath>
                  </m:oMathPara>
                </a14:m>
                <a:endParaRPr lang="en-US" kern="0" dirty="0">
                  <a:solidFill>
                    <a:schemeClr val="tx1"/>
                  </a:solidFill>
                </a:endParaRPr>
              </a:p>
              <a:p>
                <a:pPr marL="0" indent="0">
                  <a:buNone/>
                </a:pPr>
                <a:endParaRPr lang="en-US" kern="0" dirty="0"/>
              </a:p>
            </p:txBody>
          </p:sp>
        </mc:Choice>
        <mc:Fallback xmlns="">
          <p:sp>
            <p:nvSpPr>
              <p:cNvPr id="8" name="Content Placeholder 2">
                <a:extLst>
                  <a:ext uri="{FF2B5EF4-FFF2-40B4-BE49-F238E27FC236}">
                    <a16:creationId xmlns:a16="http://schemas.microsoft.com/office/drawing/2014/main" id="{EE226FAB-3CB6-4258-ABE9-BDDCDA682422}"/>
                  </a:ext>
                </a:extLst>
              </p:cNvPr>
              <p:cNvSpPr txBox="1">
                <a:spLocks noRot="1" noChangeAspect="1" noMove="1" noResize="1" noEditPoints="1" noAdjustHandles="1" noChangeArrowheads="1" noChangeShapeType="1" noTextEdit="1"/>
              </p:cNvSpPr>
              <p:nvPr/>
            </p:nvSpPr>
            <p:spPr bwMode="auto">
              <a:xfrm>
                <a:off x="685800" y="2468794"/>
                <a:ext cx="7772400" cy="1798406"/>
              </a:xfrm>
              <a:prstGeom prst="rect">
                <a:avLst/>
              </a:prstGeom>
              <a:blipFill>
                <a:blip r:embed="rId2"/>
                <a:stretch>
                  <a:fillRect l="-706" t="-2373"/>
                </a:stretch>
              </a:blipFill>
              <a:ln w="12700">
                <a:noFill/>
                <a:miter lim="800000"/>
                <a:headEnd/>
                <a:tailEnd/>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B3712300-92AB-46B3-B8F8-5C17D919BB57}"/>
              </a:ext>
            </a:extLst>
          </p:cNvPr>
          <p:cNvSpPr txBox="1">
            <a:spLocks/>
          </p:cNvSpPr>
          <p:nvPr/>
        </p:nvSpPr>
        <p:spPr bwMode="auto">
          <a:xfrm>
            <a:off x="685800" y="4893601"/>
            <a:ext cx="7772400" cy="674227"/>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pPr marL="0" indent="0">
              <a:buNone/>
            </a:pPr>
            <a:r>
              <a:rPr lang="en-US" b="1" kern="0" dirty="0"/>
              <a:t>Note: </a:t>
            </a:r>
            <a:r>
              <a:rPr lang="en-US" kern="0" dirty="0"/>
              <a:t>We can restrict ourselves to prefix-free codes with no loss in performance</a:t>
            </a:r>
            <a:br>
              <a:rPr lang="en-US" dirty="0"/>
            </a:br>
            <a:endParaRPr lang="en-US" dirty="0"/>
          </a:p>
          <a:p>
            <a:pPr marL="0" indent="0">
              <a:buNone/>
            </a:pPr>
            <a:r>
              <a:rPr lang="en-US" kern="0" dirty="0"/>
              <a:t> </a:t>
            </a:r>
          </a:p>
          <a:p>
            <a:pPr marL="0" indent="0">
              <a:buNone/>
            </a:pPr>
            <a:endParaRPr lang="en-US" kern="0" dirty="0"/>
          </a:p>
        </p:txBody>
      </p:sp>
    </p:spTree>
    <p:extLst>
      <p:ext uri="{BB962C8B-B14F-4D97-AF65-F5344CB8AC3E}">
        <p14:creationId xmlns:p14="http://schemas.microsoft.com/office/powerpoint/2010/main" val="9275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B326-8961-4D58-AE12-B14974061CBC}"/>
              </a:ext>
            </a:extLst>
          </p:cNvPr>
          <p:cNvSpPr>
            <a:spLocks noGrp="1"/>
          </p:cNvSpPr>
          <p:nvPr>
            <p:ph type="title"/>
          </p:nvPr>
        </p:nvSpPr>
        <p:spPr/>
        <p:txBody>
          <a:bodyPr/>
          <a:lstStyle/>
          <a:p>
            <a:r>
              <a:rPr lang="en-US" dirty="0"/>
              <a:t>Source Coding Limits</a:t>
            </a:r>
          </a:p>
        </p:txBody>
      </p:sp>
      <p:sp>
        <p:nvSpPr>
          <p:cNvPr id="3" name="Content Placeholder 2">
            <a:extLst>
              <a:ext uri="{FF2B5EF4-FFF2-40B4-BE49-F238E27FC236}">
                <a16:creationId xmlns:a16="http://schemas.microsoft.com/office/drawing/2014/main" id="{06869AD0-F421-4CF0-B7DF-A152C3B7BAF8}"/>
              </a:ext>
            </a:extLst>
          </p:cNvPr>
          <p:cNvSpPr>
            <a:spLocks noGrp="1"/>
          </p:cNvSpPr>
          <p:nvPr>
            <p:ph idx="1"/>
          </p:nvPr>
        </p:nvSpPr>
        <p:spPr>
          <a:xfrm>
            <a:off x="685800" y="1219200"/>
            <a:ext cx="7772400" cy="609600"/>
          </a:xfrm>
        </p:spPr>
        <p:txBody>
          <a:bodyPr/>
          <a:lstStyle/>
          <a:p>
            <a:r>
              <a:rPr lang="en-US" dirty="0"/>
              <a:t>What is the minimum average codeword’s length?</a:t>
            </a:r>
          </a:p>
          <a:p>
            <a:pPr marL="0" indent="0">
              <a:buNone/>
            </a:pPr>
            <a:endParaRPr lang="en-US" dirty="0"/>
          </a:p>
        </p:txBody>
      </p:sp>
      <p:sp>
        <p:nvSpPr>
          <p:cNvPr id="4" name="Footer Placeholder 3">
            <a:extLst>
              <a:ext uri="{FF2B5EF4-FFF2-40B4-BE49-F238E27FC236}">
                <a16:creationId xmlns:a16="http://schemas.microsoft.com/office/drawing/2014/main" id="{822F27A6-7A4B-4DC5-AEA4-F473175149FA}"/>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8AF9AB0D-FB3F-4B5C-8A03-490265F6409B}"/>
              </a:ext>
            </a:extLst>
          </p:cNvPr>
          <p:cNvSpPr>
            <a:spLocks noGrp="1"/>
          </p:cNvSpPr>
          <p:nvPr>
            <p:ph type="sldNum" sz="quarter" idx="4"/>
          </p:nvPr>
        </p:nvSpPr>
        <p:spPr/>
        <p:txBody>
          <a:bodyPr/>
          <a:lstStyle/>
          <a:p>
            <a:fld id="{FF789573-3B8A-1547-8229-061EDF11E1E3}" type="slidenum">
              <a:rPr lang="en-US" smtClean="0"/>
              <a:pPr/>
              <a:t>4</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97E327DF-997C-41EE-A00A-0968B4CDE690}"/>
                  </a:ext>
                </a:extLst>
              </p:cNvPr>
              <p:cNvSpPr txBox="1">
                <a:spLocks/>
              </p:cNvSpPr>
              <p:nvPr/>
            </p:nvSpPr>
            <p:spPr bwMode="auto">
              <a:xfrm>
                <a:off x="685800" y="1981200"/>
                <a:ext cx="7772400" cy="609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pPr marL="0" indent="0">
                  <a:buNone/>
                </a:pPr>
                <a:r>
                  <a:rPr lang="en-US" b="1" kern="0" dirty="0">
                    <a:solidFill>
                      <a:srgbClr val="C00000"/>
                    </a:solidFill>
                  </a:rPr>
                  <a:t>Theorem 3.3</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endParaRPr lang="en-US" kern="0" dirty="0"/>
              </a:p>
              <a:p>
                <a:pPr marL="0" indent="0">
                  <a:buFontTx/>
                  <a:buNone/>
                </a:pPr>
                <a:endParaRPr lang="en-US" kern="0" dirty="0"/>
              </a:p>
            </p:txBody>
          </p:sp>
        </mc:Choice>
        <mc:Fallback xmlns="">
          <p:sp>
            <p:nvSpPr>
              <p:cNvPr id="8" name="Content Placeholder 2">
                <a:extLst>
                  <a:ext uri="{FF2B5EF4-FFF2-40B4-BE49-F238E27FC236}">
                    <a16:creationId xmlns:a16="http://schemas.microsoft.com/office/drawing/2014/main" id="{97E327DF-997C-41EE-A00A-0968B4CDE690}"/>
                  </a:ext>
                </a:extLst>
              </p:cNvPr>
              <p:cNvSpPr txBox="1">
                <a:spLocks noRot="1" noChangeAspect="1" noMove="1" noResize="1" noEditPoints="1" noAdjustHandles="1" noChangeArrowheads="1" noChangeShapeType="1" noTextEdit="1"/>
              </p:cNvSpPr>
              <p:nvPr/>
            </p:nvSpPr>
            <p:spPr bwMode="auto">
              <a:xfrm>
                <a:off x="685800" y="1981200"/>
                <a:ext cx="7772400" cy="609600"/>
              </a:xfrm>
              <a:prstGeom prst="rect">
                <a:avLst/>
              </a:prstGeom>
              <a:blipFill>
                <a:blip r:embed="rId3"/>
                <a:stretch>
                  <a:fillRect l="-706" t="-6000" b="-13000"/>
                </a:stretch>
              </a:blipFill>
              <a:ln w="127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D91C80B-5371-4D08-B2F6-0504176D7298}"/>
                  </a:ext>
                </a:extLst>
              </p:cNvPr>
              <p:cNvSpPr txBox="1">
                <a:spLocks/>
              </p:cNvSpPr>
              <p:nvPr/>
            </p:nvSpPr>
            <p:spPr bwMode="auto">
              <a:xfrm>
                <a:off x="685800" y="2743199"/>
                <a:ext cx="7772400" cy="146380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lvl1pPr marL="342900" indent="-3429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marL="742950" indent="-28575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2pPr>
                <a:lvl3pPr marL="11430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3pPr>
                <a:lvl4pPr marL="16002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4pPr>
                <a:lvl5pPr marL="2057400" indent="-228600" algn="l" defTabSz="762000" rtl="0" eaLnBrk="1" fontAlgn="base" hangingPunct="1">
                  <a:spcBef>
                    <a:spcPct val="20000"/>
                  </a:spcBef>
                  <a:spcAft>
                    <a:spcPct val="0"/>
                  </a:spcAft>
                  <a:buSzPct val="100000"/>
                  <a:buChar char="•"/>
                  <a:defRPr sz="18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5pPr>
                <a:lvl6pPr marL="2514600" indent="-228600" algn="l" defTabSz="762000" rtl="0" eaLnBrk="1" fontAlgn="base" hangingPunct="1">
                  <a:spcBef>
                    <a:spcPct val="20000"/>
                  </a:spcBef>
                  <a:spcAft>
                    <a:spcPct val="0"/>
                  </a:spcAft>
                  <a:buSzPct val="100000"/>
                  <a:buChar char="•"/>
                  <a:defRPr sz="2000">
                    <a:solidFill>
                      <a:srgbClr val="072970"/>
                    </a:solidFill>
                    <a:latin typeface="+mn-lt"/>
                  </a:defRPr>
                </a:lvl6pPr>
                <a:lvl7pPr marL="2971800" indent="-228600" algn="l" defTabSz="762000" rtl="0" eaLnBrk="1" fontAlgn="base" hangingPunct="1">
                  <a:spcBef>
                    <a:spcPct val="20000"/>
                  </a:spcBef>
                  <a:spcAft>
                    <a:spcPct val="0"/>
                  </a:spcAft>
                  <a:buSzPct val="100000"/>
                  <a:buChar char="•"/>
                  <a:defRPr sz="2000">
                    <a:solidFill>
                      <a:srgbClr val="072970"/>
                    </a:solidFill>
                    <a:latin typeface="+mn-lt"/>
                  </a:defRPr>
                </a:lvl7pPr>
                <a:lvl8pPr marL="3429000" indent="-228600" algn="l" defTabSz="762000" rtl="0" eaLnBrk="1" fontAlgn="base" hangingPunct="1">
                  <a:spcBef>
                    <a:spcPct val="20000"/>
                  </a:spcBef>
                  <a:spcAft>
                    <a:spcPct val="0"/>
                  </a:spcAft>
                  <a:buSzPct val="100000"/>
                  <a:buChar char="•"/>
                  <a:defRPr sz="2000">
                    <a:solidFill>
                      <a:srgbClr val="072970"/>
                    </a:solidFill>
                    <a:latin typeface="+mn-lt"/>
                  </a:defRPr>
                </a:lvl8pPr>
                <a:lvl9pPr marL="3886200" indent="-228600" algn="l" defTabSz="762000" rtl="0" eaLnBrk="1" fontAlgn="base" hangingPunct="1">
                  <a:spcBef>
                    <a:spcPct val="20000"/>
                  </a:spcBef>
                  <a:spcAft>
                    <a:spcPct val="0"/>
                  </a:spcAft>
                  <a:buSzPct val="100000"/>
                  <a:buChar char="•"/>
                  <a:defRPr sz="2000">
                    <a:solidFill>
                      <a:srgbClr val="072970"/>
                    </a:solidFill>
                    <a:latin typeface="+mn-lt"/>
                  </a:defRPr>
                </a:lvl9pPr>
              </a:lstStyle>
              <a:p>
                <a:pPr marL="0" indent="0">
                  <a:buNone/>
                </a:pPr>
                <a:r>
                  <a:rPr lang="en-US" b="1" kern="0" dirty="0">
                    <a:solidFill>
                      <a:srgbClr val="C00000"/>
                    </a:solidFill>
                  </a:rPr>
                  <a:t>Theorem 3.4:</a:t>
                </a:r>
              </a:p>
              <a:p>
                <a:pPr marL="0" indent="0">
                  <a:buNone/>
                </a:pPr>
                <a:r>
                  <a:rPr lang="en-US" kern="0" dirty="0"/>
                  <a:t>There is a prefix-free code that satisfies</a:t>
                </a:r>
              </a:p>
              <a:p>
                <a:pPr marL="0" indent="0">
                  <a:buNone/>
                </a:pPr>
                <a:endParaRPr lang="en-US" kern="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oMath>
                  </m:oMathPara>
                </a14:m>
                <a:endParaRPr lang="en-US" dirty="0"/>
              </a:p>
              <a:p>
                <a:pPr marL="0" indent="0">
                  <a:buNone/>
                </a:pPr>
                <a:endParaRPr lang="en-US" kern="0" dirty="0"/>
              </a:p>
              <a:p>
                <a:pPr marL="0" indent="0">
                  <a:buFontTx/>
                  <a:buNone/>
                </a:pPr>
                <a:endParaRPr lang="en-US" kern="0" dirty="0"/>
              </a:p>
            </p:txBody>
          </p:sp>
        </mc:Choice>
        <mc:Fallback xmlns="">
          <p:sp>
            <p:nvSpPr>
              <p:cNvPr id="9" name="Content Placeholder 2">
                <a:extLst>
                  <a:ext uri="{FF2B5EF4-FFF2-40B4-BE49-F238E27FC236}">
                    <a16:creationId xmlns:a16="http://schemas.microsoft.com/office/drawing/2014/main" id="{5D91C80B-5371-4D08-B2F6-0504176D7298}"/>
                  </a:ext>
                </a:extLst>
              </p:cNvPr>
              <p:cNvSpPr txBox="1">
                <a:spLocks noRot="1" noChangeAspect="1" noMove="1" noResize="1" noEditPoints="1" noAdjustHandles="1" noChangeArrowheads="1" noChangeShapeType="1" noTextEdit="1"/>
              </p:cNvSpPr>
              <p:nvPr/>
            </p:nvSpPr>
            <p:spPr bwMode="auto">
              <a:xfrm>
                <a:off x="685800" y="2743199"/>
                <a:ext cx="7772400" cy="1463809"/>
              </a:xfrm>
              <a:prstGeom prst="rect">
                <a:avLst/>
              </a:prstGeom>
              <a:blipFill>
                <a:blip r:embed="rId4"/>
                <a:stretch>
                  <a:fillRect l="-706" t="-2500"/>
                </a:stretch>
              </a:blipFill>
              <a:ln w="12700">
                <a:noFill/>
                <a:miter lim="800000"/>
                <a:headEnd/>
                <a:tailEnd/>
              </a:ln>
            </p:spPr>
            <p:txBody>
              <a:bodyPr/>
              <a:lstStyle/>
              <a:p>
                <a:r>
                  <a:rPr lang="en-US">
                    <a:noFill/>
                  </a:rPr>
                  <a:t> </a:t>
                </a:r>
              </a:p>
            </p:txBody>
          </p:sp>
        </mc:Fallback>
      </mc:AlternateContent>
      <p:sp>
        <p:nvSpPr>
          <p:cNvPr id="10" name="Oval 9">
            <a:extLst>
              <a:ext uri="{FF2B5EF4-FFF2-40B4-BE49-F238E27FC236}">
                <a16:creationId xmlns:a16="http://schemas.microsoft.com/office/drawing/2014/main" id="{F1B914A1-571C-4281-B585-56C28A9A9402}"/>
              </a:ext>
            </a:extLst>
          </p:cNvPr>
          <p:cNvSpPr/>
          <p:nvPr/>
        </p:nvSpPr>
        <p:spPr bwMode="auto">
          <a:xfrm>
            <a:off x="3429000" y="3583121"/>
            <a:ext cx="609600" cy="563563"/>
          </a:xfrm>
          <a:prstGeom prst="ellipse">
            <a:avLst/>
          </a:prstGeom>
          <a:noFill/>
          <a:ln>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6572C0E-AE9C-43D2-A098-92270FE4D227}"/>
              </a:ext>
            </a:extLst>
          </p:cNvPr>
          <p:cNvCxnSpPr/>
          <p:nvPr/>
        </p:nvCxnSpPr>
        <p:spPr bwMode="auto">
          <a:xfrm>
            <a:off x="3733800" y="4146684"/>
            <a:ext cx="0" cy="425316"/>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AD04AC57-F329-4771-9026-3D17DA2B96E1}"/>
              </a:ext>
            </a:extLst>
          </p:cNvPr>
          <p:cNvSpPr/>
          <p:nvPr/>
        </p:nvSpPr>
        <p:spPr bwMode="auto">
          <a:xfrm>
            <a:off x="2065943" y="4559635"/>
            <a:ext cx="3352792" cy="364991"/>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C00000"/>
                </a:solidFill>
              </a:rPr>
              <a:t>Can I compress beyond this limit?</a:t>
            </a:r>
          </a:p>
        </p:txBody>
      </p:sp>
    </p:spTree>
    <p:extLst>
      <p:ext uri="{BB962C8B-B14F-4D97-AF65-F5344CB8AC3E}">
        <p14:creationId xmlns:p14="http://schemas.microsoft.com/office/powerpoint/2010/main" val="5156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F32A442-7259-42D8-A2A5-633A437E013E}"/>
                  </a:ext>
                </a:extLst>
              </p:cNvPr>
              <p:cNvSpPr>
                <a:spLocks noGrp="1"/>
              </p:cNvSpPr>
              <p:nvPr>
                <p:ph type="title"/>
              </p:nvPr>
            </p:nvSpPr>
            <p:spPr>
              <a:xfrm>
                <a:off x="685800" y="1104900"/>
                <a:ext cx="7772400" cy="571500"/>
              </a:xfrm>
            </p:spPr>
            <p:txBody>
              <a:bodyPr/>
              <a:lstStyle/>
              <a:p>
                <a:r>
                  <a:rPr lang="en-US" dirty="0"/>
                  <a:t>Can we do better than </a:t>
                </a:r>
                <a14:m>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𝐿</m:t>
                    </m:r>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+1</m:t>
                    </m:r>
                  </m:oMath>
                </a14:m>
                <a:r>
                  <a:rPr lang="en-US" sz="1800" dirty="0"/>
                  <a:t> ?</a:t>
                </a:r>
                <a:br>
                  <a:rPr lang="en-US" sz="1800" dirty="0"/>
                </a:br>
                <a:r>
                  <a:rPr lang="en-US" dirty="0"/>
                  <a:t> </a:t>
                </a:r>
              </a:p>
            </p:txBody>
          </p:sp>
        </mc:Choice>
        <mc:Fallback xmlns="">
          <p:sp>
            <p:nvSpPr>
              <p:cNvPr id="2" name="Title 1">
                <a:extLst>
                  <a:ext uri="{FF2B5EF4-FFF2-40B4-BE49-F238E27FC236}">
                    <a16:creationId xmlns:a16="http://schemas.microsoft.com/office/drawing/2014/main" id="{8F32A442-7259-42D8-A2A5-633A437E013E}"/>
                  </a:ext>
                </a:extLst>
              </p:cNvPr>
              <p:cNvSpPr>
                <a:spLocks noGrp="1" noRot="1" noChangeAspect="1" noMove="1" noResize="1" noEditPoints="1" noAdjustHandles="1" noChangeArrowheads="1" noChangeShapeType="1" noTextEdit="1"/>
              </p:cNvSpPr>
              <p:nvPr>
                <p:ph type="title"/>
              </p:nvPr>
            </p:nvSpPr>
            <p:spPr>
              <a:xfrm>
                <a:off x="685800" y="1104900"/>
                <a:ext cx="7772400" cy="571500"/>
              </a:xfrm>
              <a:blipFill>
                <a:blip r:embed="rId2"/>
                <a:stretch>
                  <a:fillRect l="-1255" t="-2978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415FC5B-21EF-4279-BE8A-922845040CBA}"/>
              </a:ext>
            </a:extLst>
          </p:cNvPr>
          <p:cNvSpPr>
            <a:spLocks noGrp="1"/>
          </p:cNvSpPr>
          <p:nvPr>
            <p:ph idx="1"/>
          </p:nvPr>
        </p:nvSpPr>
        <p:spPr>
          <a:xfrm>
            <a:off x="639471" y="1826666"/>
            <a:ext cx="7772400" cy="762000"/>
          </a:xfrm>
        </p:spPr>
        <p:txBody>
          <a:bodyPr/>
          <a:lstStyle/>
          <a:p>
            <a:pPr marL="0" indent="0">
              <a:buNone/>
            </a:pPr>
            <a:r>
              <a:rPr lang="en-US" sz="1600" dirty="0"/>
              <a:t>We can do better if we encode block of symbols instead of symbol-by-symbol encoding.</a:t>
            </a:r>
          </a:p>
        </p:txBody>
      </p:sp>
      <p:sp>
        <p:nvSpPr>
          <p:cNvPr id="4" name="Footer Placeholder 3">
            <a:extLst>
              <a:ext uri="{FF2B5EF4-FFF2-40B4-BE49-F238E27FC236}">
                <a16:creationId xmlns:a16="http://schemas.microsoft.com/office/drawing/2014/main" id="{E5E81AB4-F69B-4750-B685-90D4BCCC770C}"/>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4992E8C-F116-45C7-BBD8-D5FFC1777BD7}"/>
              </a:ext>
            </a:extLst>
          </p:cNvPr>
          <p:cNvSpPr>
            <a:spLocks noGrp="1"/>
          </p:cNvSpPr>
          <p:nvPr>
            <p:ph type="sldNum" sz="quarter" idx="4"/>
          </p:nvPr>
        </p:nvSpPr>
        <p:spPr/>
        <p:txBody>
          <a:bodyPr/>
          <a:lstStyle/>
          <a:p>
            <a:fld id="{FF789573-3B8A-1547-8229-061EDF11E1E3}"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DBCF3E-31CE-470C-8A0E-502850945669}"/>
                  </a:ext>
                </a:extLst>
              </p:cNvPr>
              <p:cNvSpPr txBox="1"/>
              <p:nvPr/>
            </p:nvSpPr>
            <p:spPr>
              <a:xfrm>
                <a:off x="2286000" y="2818011"/>
                <a:ext cx="4572000" cy="6128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𝐿</m:t>
                              </m:r>
                            </m:e>
                          </m:acc>
                        </m:e>
                        <m:sub>
                          <m:r>
                            <a:rPr lang="en-US" sz="1800" b="0" i="1" smtClean="0">
                              <a:latin typeface="Cambria Math" panose="02040503050406030204" pitchFamily="18" charset="0"/>
                            </a:rPr>
                            <m:t>𝑣</m:t>
                          </m:r>
                        </m:sub>
                      </m:sSub>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𝑣</m:t>
                          </m:r>
                        </m:den>
                      </m:f>
                    </m:oMath>
                  </m:oMathPara>
                </a14:m>
                <a:endParaRPr lang="en-US" dirty="0"/>
              </a:p>
            </p:txBody>
          </p:sp>
        </mc:Choice>
        <mc:Fallback xmlns="">
          <p:sp>
            <p:nvSpPr>
              <p:cNvPr id="7" name="TextBox 6">
                <a:extLst>
                  <a:ext uri="{FF2B5EF4-FFF2-40B4-BE49-F238E27FC236}">
                    <a16:creationId xmlns:a16="http://schemas.microsoft.com/office/drawing/2014/main" id="{BDDBCF3E-31CE-470C-8A0E-502850945669}"/>
                  </a:ext>
                </a:extLst>
              </p:cNvPr>
              <p:cNvSpPr txBox="1">
                <a:spLocks noRot="1" noChangeAspect="1" noMove="1" noResize="1" noEditPoints="1" noAdjustHandles="1" noChangeArrowheads="1" noChangeShapeType="1" noTextEdit="1"/>
              </p:cNvSpPr>
              <p:nvPr/>
            </p:nvSpPr>
            <p:spPr>
              <a:xfrm>
                <a:off x="2286000" y="2818011"/>
                <a:ext cx="4572000" cy="6128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72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E68-89C5-43C1-9E6F-0EF2D6B94297}"/>
              </a:ext>
            </a:extLst>
          </p:cNvPr>
          <p:cNvSpPr>
            <a:spLocks noGrp="1"/>
          </p:cNvSpPr>
          <p:nvPr>
            <p:ph type="title"/>
          </p:nvPr>
        </p:nvSpPr>
        <p:spPr>
          <a:xfrm>
            <a:off x="668731" y="533400"/>
            <a:ext cx="7772400" cy="838200"/>
          </a:xfrm>
        </p:spPr>
        <p:txBody>
          <a:bodyPr/>
          <a:lstStyle/>
          <a:p>
            <a:r>
              <a:rPr lang="en-US" dirty="0"/>
              <a:t>How to assign code length?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55E8A-519E-40B5-BA28-91CE9F713CA5}"/>
                  </a:ext>
                </a:extLst>
              </p:cNvPr>
              <p:cNvSpPr>
                <a:spLocks noGrp="1"/>
              </p:cNvSpPr>
              <p:nvPr>
                <p:ph idx="1"/>
              </p:nvPr>
            </p:nvSpPr>
            <p:spPr>
              <a:xfrm>
                <a:off x="649224" y="1295400"/>
                <a:ext cx="7772400" cy="8382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log</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m:t>
                          </m:r>
                          <m:r>
                            <m:rPr>
                              <m:sty m:val="p"/>
                            </m:rPr>
                            <a:rPr lang="en-US">
                              <a:latin typeface="Cambria Math" panose="02040503050406030204" pitchFamily="18" charset="0"/>
                            </a:rPr>
                            <m:t>log</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D9355E8A-519E-40B5-BA28-91CE9F713CA5}"/>
                  </a:ext>
                </a:extLst>
              </p:cNvPr>
              <p:cNvSpPr>
                <a:spLocks noGrp="1" noRot="1" noChangeAspect="1" noMove="1" noResize="1" noEditPoints="1" noAdjustHandles="1" noChangeArrowheads="1" noChangeShapeType="1" noTextEdit="1"/>
              </p:cNvSpPr>
              <p:nvPr>
                <p:ph idx="1"/>
              </p:nvPr>
            </p:nvSpPr>
            <p:spPr>
              <a:xfrm>
                <a:off x="649224" y="1295400"/>
                <a:ext cx="7772400" cy="838200"/>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A300F3A-A2A6-4DC7-92B1-C07BBCC6106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E01946D4-D0EF-45E1-9C11-8AB98A715EAB}"/>
              </a:ext>
            </a:extLst>
          </p:cNvPr>
          <p:cNvSpPr>
            <a:spLocks noGrp="1"/>
          </p:cNvSpPr>
          <p:nvPr>
            <p:ph type="sldNum" sz="quarter" idx="4"/>
          </p:nvPr>
        </p:nvSpPr>
        <p:spPr/>
        <p:txBody>
          <a:bodyPr/>
          <a:lstStyle/>
          <a:p>
            <a:fld id="{FF789573-3B8A-1547-8229-061EDF11E1E3}" type="slidenum">
              <a:rPr lang="en-US" smtClean="0"/>
              <a:pPr/>
              <a:t>6</a:t>
            </a:fld>
            <a:endParaRPr lang="en-US" dirty="0"/>
          </a:p>
        </p:txBody>
      </p:sp>
      <p:sp>
        <p:nvSpPr>
          <p:cNvPr id="6" name="Title 1">
            <a:extLst>
              <a:ext uri="{FF2B5EF4-FFF2-40B4-BE49-F238E27FC236}">
                <a16:creationId xmlns:a16="http://schemas.microsoft.com/office/drawing/2014/main" id="{B55F0BF8-1A95-4D14-A03C-C82ABEF353BA}"/>
              </a:ext>
            </a:extLst>
          </p:cNvPr>
          <p:cNvSpPr txBox="1">
            <a:spLocks/>
          </p:cNvSpPr>
          <p:nvPr/>
        </p:nvSpPr>
        <p:spPr bwMode="auto">
          <a:xfrm>
            <a:off x="668731" y="2133600"/>
            <a:ext cx="7772400" cy="38100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lvl1pPr algn="l" defTabSz="762000" rtl="0" eaLnBrk="1" fontAlgn="base" hangingPunct="1">
              <a:spcBef>
                <a:spcPct val="0"/>
              </a:spcBef>
              <a:spcAft>
                <a:spcPct val="0"/>
              </a:spcAft>
              <a:defRPr sz="24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2pPr>
            <a:lvl3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3pPr>
            <a:lvl4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4pPr>
            <a:lvl5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5pPr>
            <a:lvl6pPr marL="457200" algn="ctr" defTabSz="762000" rtl="0" eaLnBrk="1" fontAlgn="base" hangingPunct="1">
              <a:spcBef>
                <a:spcPct val="0"/>
              </a:spcBef>
              <a:spcAft>
                <a:spcPct val="0"/>
              </a:spcAft>
              <a:defRPr sz="4400">
                <a:solidFill>
                  <a:srgbClr val="072970"/>
                </a:solidFill>
                <a:latin typeface="Times" charset="0"/>
              </a:defRPr>
            </a:lvl6pPr>
            <a:lvl7pPr marL="914400" algn="ctr" defTabSz="762000" rtl="0" eaLnBrk="1" fontAlgn="base" hangingPunct="1">
              <a:spcBef>
                <a:spcPct val="0"/>
              </a:spcBef>
              <a:spcAft>
                <a:spcPct val="0"/>
              </a:spcAft>
              <a:defRPr sz="4400">
                <a:solidFill>
                  <a:srgbClr val="072970"/>
                </a:solidFill>
                <a:latin typeface="Times" charset="0"/>
              </a:defRPr>
            </a:lvl7pPr>
            <a:lvl8pPr marL="1371600" algn="ctr" defTabSz="762000" rtl="0" eaLnBrk="1" fontAlgn="base" hangingPunct="1">
              <a:spcBef>
                <a:spcPct val="0"/>
              </a:spcBef>
              <a:spcAft>
                <a:spcPct val="0"/>
              </a:spcAft>
              <a:defRPr sz="4400">
                <a:solidFill>
                  <a:srgbClr val="072970"/>
                </a:solidFill>
                <a:latin typeface="Times" charset="0"/>
              </a:defRPr>
            </a:lvl8pPr>
            <a:lvl9pPr marL="1828800" algn="ctr" defTabSz="762000" rtl="0" eaLnBrk="1" fontAlgn="base" hangingPunct="1">
              <a:spcBef>
                <a:spcPct val="0"/>
              </a:spcBef>
              <a:spcAft>
                <a:spcPct val="0"/>
              </a:spcAft>
              <a:defRPr sz="4400">
                <a:solidFill>
                  <a:srgbClr val="072970"/>
                </a:solidFill>
                <a:latin typeface="Times" charset="0"/>
              </a:defRPr>
            </a:lvl9pPr>
          </a:lstStyle>
          <a:p>
            <a:r>
              <a:rPr lang="en-US" kern="0" dirty="0"/>
              <a:t>How to perform optimal source coding? (Huffman coding)</a:t>
            </a:r>
          </a:p>
          <a:p>
            <a:endParaRPr lang="en-US" kern="0" dirty="0"/>
          </a:p>
          <a:p>
            <a:pPr marL="342900" indent="-342900">
              <a:buFont typeface="Arial" panose="020B0604020202020204" pitchFamily="34" charset="0"/>
              <a:buChar char="•"/>
            </a:pPr>
            <a:r>
              <a:rPr lang="en-US" sz="1600" kern="0" dirty="0"/>
              <a:t>Order the symbols in descending order of their probabilities</a:t>
            </a:r>
          </a:p>
          <a:p>
            <a:pPr marL="342900" indent="-342900">
              <a:buFont typeface="Arial" panose="020B0604020202020204" pitchFamily="34" charset="0"/>
              <a:buChar char="•"/>
            </a:pPr>
            <a:r>
              <a:rPr lang="en-US" sz="1600" kern="0" dirty="0"/>
              <a:t>Create M leaves, one for each symbol</a:t>
            </a:r>
          </a:p>
          <a:p>
            <a:pPr marL="342900" indent="-342900">
              <a:buFont typeface="Arial" panose="020B0604020202020204" pitchFamily="34" charset="0"/>
              <a:buChar char="•"/>
            </a:pPr>
            <a:r>
              <a:rPr lang="en-US" sz="1600" kern="0" dirty="0"/>
              <a:t>Combine the two leaves corresponding to the two least probable symbols into a new node. Assign to this node the sum of the probabilities of the two original nodes</a:t>
            </a:r>
          </a:p>
          <a:p>
            <a:pPr marL="342900" indent="-342900">
              <a:buFont typeface="Arial" panose="020B0604020202020204" pitchFamily="34" charset="0"/>
              <a:buChar char="•"/>
            </a:pPr>
            <a:r>
              <a:rPr lang="en-US" sz="1600" kern="0" dirty="0"/>
              <a:t>Repeat Step 2 until only one node is free, and root it</a:t>
            </a:r>
          </a:p>
          <a:p>
            <a:pPr marL="342900" indent="-342900">
              <a:buFont typeface="Arial" panose="020B0604020202020204" pitchFamily="34" charset="0"/>
              <a:buChar char="•"/>
            </a:pPr>
            <a:r>
              <a:rPr lang="en-US" sz="1600" kern="0" dirty="0"/>
              <a:t>Starting from the root of the obtained tree, assign the binary symbols0and1to each pair of branches that arise from each node. The codeword for each symbol is read as the binary sequence from the root to the leaf associated to the symbol</a:t>
            </a:r>
          </a:p>
        </p:txBody>
      </p:sp>
    </p:spTree>
    <p:extLst>
      <p:ext uri="{BB962C8B-B14F-4D97-AF65-F5344CB8AC3E}">
        <p14:creationId xmlns:p14="http://schemas.microsoft.com/office/powerpoint/2010/main" val="5159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E3B-3CE8-4658-9D9A-B598D15DB39B}"/>
              </a:ext>
            </a:extLst>
          </p:cNvPr>
          <p:cNvSpPr>
            <a:spLocks noGrp="1"/>
          </p:cNvSpPr>
          <p:nvPr>
            <p:ph type="title"/>
          </p:nvPr>
        </p:nvSpPr>
        <p:spPr/>
        <p:txBody>
          <a:bodyPr/>
          <a:lstStyle/>
          <a:p>
            <a:r>
              <a:rPr lang="en-US" dirty="0"/>
              <a:t>Let’s see it in action</a:t>
            </a:r>
          </a:p>
        </p:txBody>
      </p:sp>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t>0.1</a:t>
            </a:r>
          </a:p>
          <a:p>
            <a:pPr marL="0" indent="0">
              <a:buNone/>
            </a:pPr>
            <a:endParaRPr lang="en-US" dirty="0"/>
          </a:p>
          <a:p>
            <a:r>
              <a:rPr lang="en-US" dirty="0"/>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7</a:t>
            </a:fld>
            <a:endParaRPr lang="en-US" dirty="0"/>
          </a:p>
        </p:txBody>
      </p:sp>
    </p:spTree>
    <p:extLst>
      <p:ext uri="{BB962C8B-B14F-4D97-AF65-F5344CB8AC3E}">
        <p14:creationId xmlns:p14="http://schemas.microsoft.com/office/powerpoint/2010/main" val="37941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0E60-B72F-4F18-B3EF-47C964DA35D2}"/>
              </a:ext>
            </a:extLst>
          </p:cNvPr>
          <p:cNvSpPr>
            <a:spLocks noGrp="1"/>
          </p:cNvSpPr>
          <p:nvPr>
            <p:ph idx="1"/>
          </p:nvPr>
        </p:nvSpPr>
        <p:spPr/>
        <p:txBody>
          <a:bodyPr/>
          <a:lstStyle/>
          <a:p>
            <a:r>
              <a:rPr lang="en-US" dirty="0"/>
              <a:t>0.22</a:t>
            </a:r>
          </a:p>
          <a:p>
            <a:pPr marL="0" indent="0">
              <a:buNone/>
            </a:pPr>
            <a:endParaRPr lang="en-US" dirty="0"/>
          </a:p>
          <a:p>
            <a:r>
              <a:rPr lang="en-US" dirty="0"/>
              <a:t>0.14</a:t>
            </a:r>
          </a:p>
          <a:p>
            <a:pPr marL="0" indent="0">
              <a:buNone/>
            </a:pPr>
            <a:endParaRPr lang="en-US" dirty="0"/>
          </a:p>
          <a:p>
            <a:r>
              <a:rPr lang="en-US" dirty="0"/>
              <a:t>0.14</a:t>
            </a:r>
          </a:p>
          <a:p>
            <a:pPr marL="0" indent="0">
              <a:buNone/>
            </a:pPr>
            <a:endParaRPr lang="en-US" dirty="0"/>
          </a:p>
          <a:p>
            <a:r>
              <a:rPr lang="en-US" dirty="0"/>
              <a:t>0.14</a:t>
            </a:r>
          </a:p>
          <a:p>
            <a:endParaRPr lang="en-US" dirty="0"/>
          </a:p>
          <a:p>
            <a:r>
              <a:rPr lang="en-US" dirty="0"/>
              <a:t>0.1</a:t>
            </a:r>
          </a:p>
          <a:p>
            <a:endParaRPr lang="en-US" dirty="0"/>
          </a:p>
          <a:p>
            <a:r>
              <a:rPr lang="en-US" dirty="0"/>
              <a:t>0.1</a:t>
            </a:r>
          </a:p>
          <a:p>
            <a:endParaRPr lang="en-US" dirty="0"/>
          </a:p>
          <a:p>
            <a:r>
              <a:rPr lang="en-US" dirty="0">
                <a:solidFill>
                  <a:srgbClr val="C00000"/>
                </a:solidFill>
              </a:rPr>
              <a:t>0.1</a:t>
            </a:r>
          </a:p>
          <a:p>
            <a:pPr marL="0" indent="0">
              <a:buNone/>
            </a:pPr>
            <a:endParaRPr lang="en-US" dirty="0"/>
          </a:p>
          <a:p>
            <a:r>
              <a:rPr lang="en-US" dirty="0">
                <a:solidFill>
                  <a:srgbClr val="C00000"/>
                </a:solidFill>
              </a:rPr>
              <a:t>0.06</a:t>
            </a:r>
          </a:p>
          <a:p>
            <a:endParaRPr lang="en-US" dirty="0"/>
          </a:p>
        </p:txBody>
      </p:sp>
      <p:sp>
        <p:nvSpPr>
          <p:cNvPr id="4" name="Footer Placeholder 3">
            <a:extLst>
              <a:ext uri="{FF2B5EF4-FFF2-40B4-BE49-F238E27FC236}">
                <a16:creationId xmlns:a16="http://schemas.microsoft.com/office/drawing/2014/main" id="{DB6681D7-E61B-455E-B44A-5BDBA3799DCB}"/>
              </a:ext>
            </a:extLst>
          </p:cNvPr>
          <p:cNvSpPr>
            <a:spLocks noGrp="1"/>
          </p:cNvSpPr>
          <p:nvPr>
            <p:ph type="ftr" sz="quarter" idx="11"/>
          </p:nvPr>
        </p:nvSpPr>
        <p:spPr/>
        <p:txBody>
          <a:bodyPr/>
          <a:lstStyle/>
          <a:p>
            <a:r>
              <a:rPr lang="nl-NL"/>
              <a:t>Mohammad Farsi</a:t>
            </a:r>
            <a:endParaRPr lang="en-US" dirty="0"/>
          </a:p>
        </p:txBody>
      </p:sp>
      <p:sp>
        <p:nvSpPr>
          <p:cNvPr id="5" name="Slide Number Placeholder 4">
            <a:extLst>
              <a:ext uri="{FF2B5EF4-FFF2-40B4-BE49-F238E27FC236}">
                <a16:creationId xmlns:a16="http://schemas.microsoft.com/office/drawing/2014/main" id="{78645EA4-6CBF-4391-8679-D380019BD2F9}"/>
              </a:ext>
            </a:extLst>
          </p:cNvPr>
          <p:cNvSpPr>
            <a:spLocks noGrp="1"/>
          </p:cNvSpPr>
          <p:nvPr>
            <p:ph type="sldNum" sz="quarter" idx="4"/>
          </p:nvPr>
        </p:nvSpPr>
        <p:spPr/>
        <p:txBody>
          <a:bodyPr/>
          <a:lstStyle/>
          <a:p>
            <a:fld id="{FF789573-3B8A-1547-8229-061EDF11E1E3}" type="slidenum">
              <a:rPr lang="en-US" smtClean="0"/>
              <a:pPr/>
              <a:t>8</a:t>
            </a:fld>
            <a:endParaRPr lang="en-US" dirty="0"/>
          </a:p>
        </p:txBody>
      </p:sp>
      <p:grpSp>
        <p:nvGrpSpPr>
          <p:cNvPr id="55" name="Group 54">
            <a:extLst>
              <a:ext uri="{FF2B5EF4-FFF2-40B4-BE49-F238E27FC236}">
                <a16:creationId xmlns:a16="http://schemas.microsoft.com/office/drawing/2014/main" id="{0FD8AFCF-C7B6-482F-A0A9-F5C70C837E00}"/>
              </a:ext>
            </a:extLst>
          </p:cNvPr>
          <p:cNvGrpSpPr/>
          <p:nvPr/>
        </p:nvGrpSpPr>
        <p:grpSpPr>
          <a:xfrm>
            <a:off x="1676400" y="5334000"/>
            <a:ext cx="1752600" cy="685800"/>
            <a:chOff x="1676400" y="5334000"/>
            <a:chExt cx="1752600" cy="685800"/>
          </a:xfrm>
        </p:grpSpPr>
        <p:cxnSp>
          <p:nvCxnSpPr>
            <p:cNvPr id="15" name="Straight Connector 14">
              <a:extLst>
                <a:ext uri="{FF2B5EF4-FFF2-40B4-BE49-F238E27FC236}">
                  <a16:creationId xmlns:a16="http://schemas.microsoft.com/office/drawing/2014/main" id="{BBC142E5-5603-4963-9691-2DEC51D6C671}"/>
                </a:ext>
              </a:extLst>
            </p:cNvPr>
            <p:cNvCxnSpPr>
              <a:cxnSpLocks/>
            </p:cNvCxnSpPr>
            <p:nvPr/>
          </p:nvCxnSpPr>
          <p:spPr bwMode="auto">
            <a:xfrm>
              <a:off x="1676400" y="60198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C480605-12A4-4893-BBDC-BF84CC56BF9E}"/>
                </a:ext>
              </a:extLst>
            </p:cNvPr>
            <p:cNvCxnSpPr>
              <a:cxnSpLocks/>
            </p:cNvCxnSpPr>
            <p:nvPr/>
          </p:nvCxnSpPr>
          <p:spPr bwMode="auto">
            <a:xfrm>
              <a:off x="1676400" y="5334000"/>
              <a:ext cx="762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D41EBF4-904C-4F59-AB39-EC0EE0DCD138}"/>
                </a:ext>
              </a:extLst>
            </p:cNvPr>
            <p:cNvCxnSpPr>
              <a:cxnSpLocks/>
            </p:cNvCxnSpPr>
            <p:nvPr/>
          </p:nvCxnSpPr>
          <p:spPr bwMode="auto">
            <a:xfrm flipV="1">
              <a:off x="2438400" y="53340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9B9B792-A90F-4344-BED9-33D609D8D1E9}"/>
                </a:ext>
              </a:extLst>
            </p:cNvPr>
            <p:cNvCxnSpPr>
              <a:cxnSpLocks/>
            </p:cNvCxnSpPr>
            <p:nvPr/>
          </p:nvCxnSpPr>
          <p:spPr bwMode="auto">
            <a:xfrm>
              <a:off x="2438400" y="571500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CC36089-AFB4-4C79-A7BC-494DFB12DD90}"/>
                </a:ext>
              </a:extLst>
            </p:cNvPr>
            <p:cNvSpPr/>
            <p:nvPr/>
          </p:nvSpPr>
          <p:spPr bwMode="auto">
            <a:xfrm>
              <a:off x="2819400" y="5562600"/>
              <a:ext cx="609600" cy="304800"/>
            </a:xfrm>
            <a:prstGeom prst="rect">
              <a:avLst/>
            </a:prstGeom>
            <a:noFill/>
            <a:ln w="12700" cap="flat" cmpd="sng" algn="ctr">
              <a:solidFill>
                <a:schemeClr val="tx1"/>
              </a:solidFill>
              <a:prstDash val="solid"/>
              <a:round/>
              <a:headEnd type="none" w="med" len="med"/>
              <a:tailEnd type="none"/>
            </a:ln>
            <a:effectLst/>
          </p:spPr>
          <p:txBody>
            <a:bodyPr rtlCol="0" anchor="ctr"/>
            <a:lstStyle/>
            <a:p>
              <a:pPr algn="ctr"/>
              <a:r>
                <a:rPr lang="en-US" dirty="0">
                  <a:solidFill>
                    <a:srgbClr val="072970"/>
                  </a:solidFill>
                  <a:latin typeface="Palatino Linotype" panose="02040502050505030304" pitchFamily="18" charset="0"/>
                </a:rPr>
                <a:t>0.16</a:t>
              </a:r>
            </a:p>
          </p:txBody>
        </p:sp>
      </p:grpSp>
      <p:sp>
        <p:nvSpPr>
          <p:cNvPr id="59" name="Title 6">
            <a:extLst>
              <a:ext uri="{FF2B5EF4-FFF2-40B4-BE49-F238E27FC236}">
                <a16:creationId xmlns:a16="http://schemas.microsoft.com/office/drawing/2014/main" id="{004C13EF-C68F-4082-80BB-1E231AE8D027}"/>
              </a:ext>
            </a:extLst>
          </p:cNvPr>
          <p:cNvSpPr txBox="1">
            <a:spLocks/>
          </p:cNvSpPr>
          <p:nvPr/>
        </p:nvSpPr>
        <p:spPr bwMode="auto">
          <a:xfrm>
            <a:off x="838200" y="533400"/>
            <a:ext cx="7772400" cy="8382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lvl1pPr algn="l" defTabSz="762000" rtl="0" eaLnBrk="1" fontAlgn="base" hangingPunct="1">
              <a:spcBef>
                <a:spcPct val="0"/>
              </a:spcBef>
              <a:spcAft>
                <a:spcPct val="0"/>
              </a:spcAft>
              <a:defRPr sz="2400" b="0" i="0">
                <a:solidFill>
                  <a:srgbClr val="072970"/>
                </a:solidFill>
                <a:latin typeface="Palatino Linotype" panose="02040502050505030304" pitchFamily="18" charset="0"/>
                <a:ea typeface="Palatino Linotype" panose="02040502050505030304" pitchFamily="18" charset="0"/>
                <a:cs typeface="Palatino Linotype" panose="02040502050505030304" pitchFamily="18" charset="0"/>
              </a:defRPr>
            </a:lvl1pPr>
            <a:lvl2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2pPr>
            <a:lvl3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3pPr>
            <a:lvl4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4pPr>
            <a:lvl5pPr algn="ctr" defTabSz="762000" rtl="0" eaLnBrk="1" fontAlgn="base" hangingPunct="1">
              <a:spcBef>
                <a:spcPct val="0"/>
              </a:spcBef>
              <a:spcAft>
                <a:spcPct val="0"/>
              </a:spcAft>
              <a:defRPr sz="4400">
                <a:solidFill>
                  <a:srgbClr val="072970"/>
                </a:solidFill>
                <a:latin typeface="Times" charset="0"/>
                <a:ea typeface="ＭＳ Ｐゴシック" pitchFamily="-65" charset="-128"/>
                <a:cs typeface="ＭＳ Ｐゴシック" pitchFamily="-65" charset="-128"/>
              </a:defRPr>
            </a:lvl5pPr>
            <a:lvl6pPr marL="457200" algn="ctr" defTabSz="762000" rtl="0" eaLnBrk="1" fontAlgn="base" hangingPunct="1">
              <a:spcBef>
                <a:spcPct val="0"/>
              </a:spcBef>
              <a:spcAft>
                <a:spcPct val="0"/>
              </a:spcAft>
              <a:defRPr sz="4400">
                <a:solidFill>
                  <a:srgbClr val="072970"/>
                </a:solidFill>
                <a:latin typeface="Times" charset="0"/>
              </a:defRPr>
            </a:lvl6pPr>
            <a:lvl7pPr marL="914400" algn="ctr" defTabSz="762000" rtl="0" eaLnBrk="1" fontAlgn="base" hangingPunct="1">
              <a:spcBef>
                <a:spcPct val="0"/>
              </a:spcBef>
              <a:spcAft>
                <a:spcPct val="0"/>
              </a:spcAft>
              <a:defRPr sz="4400">
                <a:solidFill>
                  <a:srgbClr val="072970"/>
                </a:solidFill>
                <a:latin typeface="Times" charset="0"/>
              </a:defRPr>
            </a:lvl7pPr>
            <a:lvl8pPr marL="1371600" algn="ctr" defTabSz="762000" rtl="0" eaLnBrk="1" fontAlgn="base" hangingPunct="1">
              <a:spcBef>
                <a:spcPct val="0"/>
              </a:spcBef>
              <a:spcAft>
                <a:spcPct val="0"/>
              </a:spcAft>
              <a:defRPr sz="4400">
                <a:solidFill>
                  <a:srgbClr val="072970"/>
                </a:solidFill>
                <a:latin typeface="Times" charset="0"/>
              </a:defRPr>
            </a:lvl8pPr>
            <a:lvl9pPr marL="1828800" algn="ctr" defTabSz="762000" rtl="0" eaLnBrk="1" fontAlgn="base" hangingPunct="1">
              <a:spcBef>
                <a:spcPct val="0"/>
              </a:spcBef>
              <a:spcAft>
                <a:spcPct val="0"/>
              </a:spcAft>
              <a:defRPr sz="4400">
                <a:solidFill>
                  <a:srgbClr val="072970"/>
                </a:solidFill>
                <a:latin typeface="Times" charset="0"/>
              </a:defRPr>
            </a:lvl9pPr>
          </a:lstStyle>
          <a:p>
            <a:r>
              <a:rPr lang="en-US" kern="0"/>
              <a:t>What next?</a:t>
            </a:r>
            <a:endParaRPr lang="en-US" kern="0" dirty="0"/>
          </a:p>
        </p:txBody>
      </p:sp>
    </p:spTree>
    <p:extLst>
      <p:ext uri="{BB962C8B-B14F-4D97-AF65-F5344CB8AC3E}">
        <p14:creationId xmlns:p14="http://schemas.microsoft.com/office/powerpoint/2010/main" val="2235789225"/>
      </p:ext>
    </p:extLst>
  </p:cSld>
  <p:clrMapOvr>
    <a:masterClrMapping/>
  </p:clrMapOvr>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072970"/>
      </a:accent1>
      <a:accent2>
        <a:srgbClr val="00AE00"/>
      </a:accent2>
      <a:accent3>
        <a:srgbClr val="FFFFFF"/>
      </a:accent3>
      <a:accent4>
        <a:srgbClr val="000000"/>
      </a:accent4>
      <a:accent5>
        <a:srgbClr val="AAACBB"/>
      </a:accent5>
      <a:accent6>
        <a:srgbClr val="009D00"/>
      </a:accent6>
      <a:hlink>
        <a:srgbClr val="FC0128"/>
      </a:hlink>
      <a:folHlink>
        <a:srgbClr val="CECECE"/>
      </a:folHlink>
    </a:clrScheme>
    <a:fontScheme name="Microsoft Office 98">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arrow"/>
        </a:ln>
        <a:effectLst/>
      </a:spPr>
      <a:bodyPr/>
      <a:lstStyle/>
    </a:lnDef>
    <a:txDef>
      <a:spPr>
        <a:noFill/>
      </a:spPr>
      <a:bodyPr wrap="none" tIns="0" bIns="0" rtlCol="0">
        <a:spAutoFit/>
      </a:bodyPr>
      <a:lstStyle>
        <a:defPPr>
          <a:defRPr dirty="0" smtClean="0">
            <a:latin typeface="Arial"/>
          </a:defRPr>
        </a:defPPr>
      </a:lstStyle>
    </a:tx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Lfinite-2" id="{652553E5-79AE-0D43-8EF2-3108DD5161A9}" vid="{819B7210-9FC0-8A4A-BDD2-B61DB0D6C5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227993</TotalTime>
  <Words>881</Words>
  <Application>Microsoft Office PowerPoint</Application>
  <PresentationFormat>On-screen Show (4:3)</PresentationFormat>
  <Paragraphs>508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Cambria Math</vt:lpstr>
      <vt:lpstr>Helvetica Light</vt:lpstr>
      <vt:lpstr>Linux Libertine</vt:lpstr>
      <vt:lpstr>MentiText</vt:lpstr>
      <vt:lpstr>Palatino Linotype</vt:lpstr>
      <vt:lpstr>Times</vt:lpstr>
      <vt:lpstr>Microsoft Office 98</vt:lpstr>
      <vt:lpstr>Data Compression</vt:lpstr>
      <vt:lpstr>PowerPoint Presentation</vt:lpstr>
      <vt:lpstr>Prefix-free Code</vt:lpstr>
      <vt:lpstr>Uniquely Decodable Code</vt:lpstr>
      <vt:lpstr>Source Coding Limits</vt:lpstr>
      <vt:lpstr>Can we do better than H(x)≤L≤H(x)+1 ?  </vt:lpstr>
      <vt:lpstr>How to assign code length?</vt:lpstr>
      <vt:lpstr>Let’s see it in action</vt:lpstr>
      <vt:lpstr>PowerPoint Presentation</vt:lpstr>
      <vt:lpstr>WRONG!</vt:lpstr>
      <vt:lpstr>PowerPoint Presentation</vt:lpstr>
      <vt:lpstr>What next?</vt:lpstr>
      <vt:lpstr>PowerPoint Presentation</vt:lpstr>
      <vt:lpstr>PowerPoint Presentation</vt:lpstr>
      <vt:lpstr>PowerPoint Presentation</vt:lpstr>
      <vt:lpstr>It’s nearly finished!</vt:lpstr>
      <vt:lpstr>Up   = 1     Down   = 0</vt:lpstr>
      <vt:lpstr>Up   = 1     Down   = 0</vt:lpstr>
      <vt:lpstr>Up   = 1     Down   = 0</vt:lpstr>
      <vt:lpstr>Up   = 1     Down   = 0</vt:lpstr>
      <vt:lpstr>Up   = 1     Down   = 0</vt:lpstr>
      <vt:lpstr>Up   = 1     Down   = 0</vt:lpstr>
      <vt:lpstr>Up   = 1     Down   = 0</vt:lpstr>
      <vt:lpstr>Up   = 1     Down   = 0</vt:lpstr>
      <vt:lpstr>Up   = 1     Down   = 0</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Coherent Optical Communication</dc:title>
  <dc:subject/>
  <dc:creator>Jinxiang Song</dc:creator>
  <cp:keywords/>
  <dc:description/>
  <cp:lastModifiedBy>Mohammad Farsi</cp:lastModifiedBy>
  <cp:revision>2030</cp:revision>
  <cp:lastPrinted>2020-05-20T11:04:29Z</cp:lastPrinted>
  <dcterms:created xsi:type="dcterms:W3CDTF">2011-05-17T14:14:42Z</dcterms:created>
  <dcterms:modified xsi:type="dcterms:W3CDTF">2023-11-08T10:39:03Z</dcterms:modified>
  <cp:category/>
</cp:coreProperties>
</file>