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7.svg"/><Relationship Id="rId1" Type="http://schemas.openxmlformats.org/officeDocument/2006/relationships/image" Target="../media/image7.png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F7AA3-2535-40BC-BCC8-5481F6B026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F00973-378E-447A-BE74-1C355FB3582E}">
      <dgm:prSet/>
      <dgm:spPr/>
      <dgm:t>
        <a:bodyPr/>
        <a:lstStyle/>
        <a:p>
          <a:pPr>
            <a:defRPr cap="all"/>
          </a:pPr>
          <a:r>
            <a:rPr lang="en-US" dirty="0"/>
            <a:t>View tasks that need to be complete</a:t>
          </a:r>
        </a:p>
      </dgm:t>
    </dgm:pt>
    <dgm:pt modelId="{4DE840C6-080F-4408-8761-E10B3F55322D}" type="parTrans" cxnId="{B5B098DA-D272-44AC-AA11-FF207139B306}">
      <dgm:prSet/>
      <dgm:spPr/>
      <dgm:t>
        <a:bodyPr/>
        <a:lstStyle/>
        <a:p>
          <a:endParaRPr lang="en-US"/>
        </a:p>
      </dgm:t>
    </dgm:pt>
    <dgm:pt modelId="{9EFF26BE-5802-4858-A846-474AD85B9F11}" type="sibTrans" cxnId="{B5B098DA-D272-44AC-AA11-FF207139B306}">
      <dgm:prSet/>
      <dgm:spPr/>
      <dgm:t>
        <a:bodyPr/>
        <a:lstStyle/>
        <a:p>
          <a:endParaRPr lang="en-US"/>
        </a:p>
      </dgm:t>
    </dgm:pt>
    <dgm:pt modelId="{B9423A99-ED3D-461D-A32E-F833CD77B9D9}">
      <dgm:prSet/>
      <dgm:spPr/>
      <dgm:t>
        <a:bodyPr/>
        <a:lstStyle/>
        <a:p>
          <a:pPr>
            <a:defRPr cap="all"/>
          </a:pPr>
          <a:r>
            <a:rPr lang="en-US" dirty="0"/>
            <a:t>Mark tasks as complete</a:t>
          </a:r>
        </a:p>
      </dgm:t>
    </dgm:pt>
    <dgm:pt modelId="{4F28AE6F-3B6A-4259-A2FB-7E3BF0C0EDB3}" type="parTrans" cxnId="{5840785A-7BB5-41A5-BA03-802D2D0A13B5}">
      <dgm:prSet/>
      <dgm:spPr/>
      <dgm:t>
        <a:bodyPr/>
        <a:lstStyle/>
        <a:p>
          <a:endParaRPr lang="en-US"/>
        </a:p>
      </dgm:t>
    </dgm:pt>
    <dgm:pt modelId="{A128E61C-897F-42DF-8029-8504317AE69C}" type="sibTrans" cxnId="{5840785A-7BB5-41A5-BA03-802D2D0A13B5}">
      <dgm:prSet/>
      <dgm:spPr/>
      <dgm:t>
        <a:bodyPr/>
        <a:lstStyle/>
        <a:p>
          <a:endParaRPr lang="en-US"/>
        </a:p>
      </dgm:t>
    </dgm:pt>
    <dgm:pt modelId="{1D7834F4-D00B-40FD-970A-535FA73C42EA}">
      <dgm:prSet/>
      <dgm:spPr/>
      <dgm:t>
        <a:bodyPr/>
        <a:lstStyle/>
        <a:p>
          <a:pPr>
            <a:defRPr cap="all"/>
          </a:pPr>
          <a:r>
            <a:rPr lang="en-US" dirty="0"/>
            <a:t>Add tasks</a:t>
          </a:r>
        </a:p>
      </dgm:t>
    </dgm:pt>
    <dgm:pt modelId="{BE2C273C-1299-4DDC-843B-234B1DD16FC2}" type="parTrans" cxnId="{2EB015C8-E355-4E5B-9960-A0653236F87A}">
      <dgm:prSet/>
      <dgm:spPr/>
      <dgm:t>
        <a:bodyPr/>
        <a:lstStyle/>
        <a:p>
          <a:endParaRPr lang="en-US"/>
        </a:p>
      </dgm:t>
    </dgm:pt>
    <dgm:pt modelId="{F78507B1-D4B7-44D3-B20C-9AF69ECC121B}" type="sibTrans" cxnId="{2EB015C8-E355-4E5B-9960-A0653236F87A}">
      <dgm:prSet/>
      <dgm:spPr/>
      <dgm:t>
        <a:bodyPr/>
        <a:lstStyle/>
        <a:p>
          <a:endParaRPr lang="en-US"/>
        </a:p>
      </dgm:t>
    </dgm:pt>
    <dgm:pt modelId="{E8F6F62D-25B5-4A1D-8E32-1745831477AF}">
      <dgm:prSet/>
      <dgm:spPr/>
      <dgm:t>
        <a:bodyPr/>
        <a:lstStyle/>
        <a:p>
          <a:pPr>
            <a:defRPr cap="all"/>
          </a:pPr>
          <a:r>
            <a:rPr lang="en-US" dirty="0"/>
            <a:t>Sign Up, Login as a group</a:t>
          </a:r>
        </a:p>
      </dgm:t>
    </dgm:pt>
    <dgm:pt modelId="{759D6B4B-EC3B-4A17-93C8-B80ABB040CF7}" type="sibTrans" cxnId="{E8D17BAA-132F-448A-8371-743C3FE4A87D}">
      <dgm:prSet/>
      <dgm:spPr/>
      <dgm:t>
        <a:bodyPr/>
        <a:lstStyle/>
        <a:p>
          <a:endParaRPr lang="en-US"/>
        </a:p>
      </dgm:t>
    </dgm:pt>
    <dgm:pt modelId="{8B5EE81C-AE40-49AE-991F-1D268025B82A}" type="parTrans" cxnId="{E8D17BAA-132F-448A-8371-743C3FE4A87D}">
      <dgm:prSet/>
      <dgm:spPr/>
      <dgm:t>
        <a:bodyPr/>
        <a:lstStyle/>
        <a:p>
          <a:endParaRPr lang="en-US"/>
        </a:p>
      </dgm:t>
    </dgm:pt>
    <dgm:pt modelId="{88DA910E-E7DE-454D-A8CB-B51F5C1C0763}">
      <dgm:prSet/>
      <dgm:spPr/>
      <dgm:t>
        <a:bodyPr/>
        <a:lstStyle/>
        <a:p>
          <a:pPr>
            <a:defRPr cap="all"/>
          </a:pPr>
          <a:r>
            <a:rPr lang="en-US" dirty="0"/>
            <a:t>A website allowing a group of individuals to complete tasks</a:t>
          </a:r>
        </a:p>
      </dgm:t>
    </dgm:pt>
    <dgm:pt modelId="{A5F3E799-22D1-4FCC-83E2-5DD1CC2D52E9}" type="sibTrans" cxnId="{05935CB2-D2D5-42BB-AF39-248B9497A686}">
      <dgm:prSet/>
      <dgm:spPr/>
      <dgm:t>
        <a:bodyPr/>
        <a:lstStyle/>
        <a:p>
          <a:endParaRPr lang="en-US"/>
        </a:p>
      </dgm:t>
    </dgm:pt>
    <dgm:pt modelId="{6EC36FF7-5364-405E-BAA8-0E9DAD8F8BA5}" type="parTrans" cxnId="{05935CB2-D2D5-42BB-AF39-248B9497A686}">
      <dgm:prSet/>
      <dgm:spPr/>
      <dgm:t>
        <a:bodyPr/>
        <a:lstStyle/>
        <a:p>
          <a:endParaRPr lang="en-US"/>
        </a:p>
      </dgm:t>
    </dgm:pt>
    <dgm:pt modelId="{176297F3-0256-4D58-85F4-4209B6FC1EA2}" type="pres">
      <dgm:prSet presAssocID="{1FDF7AA3-2535-40BC-BCC8-5481F6B0260A}" presName="root" presStyleCnt="0">
        <dgm:presLayoutVars>
          <dgm:dir/>
          <dgm:resizeHandles val="exact"/>
        </dgm:presLayoutVars>
      </dgm:prSet>
      <dgm:spPr/>
    </dgm:pt>
    <dgm:pt modelId="{CD6C1AC5-5687-4D22-9691-69EAEA4969F1}" type="pres">
      <dgm:prSet presAssocID="{88DA910E-E7DE-454D-A8CB-B51F5C1C0763}" presName="compNode" presStyleCnt="0"/>
      <dgm:spPr/>
    </dgm:pt>
    <dgm:pt modelId="{0A995F9B-5100-4368-A2DC-9BC96A66F07E}" type="pres">
      <dgm:prSet presAssocID="{88DA910E-E7DE-454D-A8CB-B51F5C1C0763}" presName="iconBgRect" presStyleLbl="bgShp" presStyleIdx="0" presStyleCnt="5"/>
      <dgm:spPr/>
    </dgm:pt>
    <dgm:pt modelId="{A623DA39-E9C4-4CD6-A9C1-CF8D9C195A58}" type="pres">
      <dgm:prSet presAssocID="{88DA910E-E7DE-454D-A8CB-B51F5C1C07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7A02E69-8040-476A-888B-54446F3CAC0A}" type="pres">
      <dgm:prSet presAssocID="{88DA910E-E7DE-454D-A8CB-B51F5C1C0763}" presName="spaceRect" presStyleCnt="0"/>
      <dgm:spPr/>
    </dgm:pt>
    <dgm:pt modelId="{E5F4F0F5-29A1-48F9-9082-661ED54FE35D}" type="pres">
      <dgm:prSet presAssocID="{88DA910E-E7DE-454D-A8CB-B51F5C1C0763}" presName="textRect" presStyleLbl="revTx" presStyleIdx="0" presStyleCnt="5">
        <dgm:presLayoutVars>
          <dgm:chMax val="1"/>
          <dgm:chPref val="1"/>
        </dgm:presLayoutVars>
      </dgm:prSet>
      <dgm:spPr/>
    </dgm:pt>
    <dgm:pt modelId="{D3028396-1245-416F-962D-987B8AEFC1E3}" type="pres">
      <dgm:prSet presAssocID="{A5F3E799-22D1-4FCC-83E2-5DD1CC2D52E9}" presName="sibTrans" presStyleCnt="0"/>
      <dgm:spPr/>
    </dgm:pt>
    <dgm:pt modelId="{2C4DDF33-A3A1-46C3-B3D4-C27282A0BF2B}" type="pres">
      <dgm:prSet presAssocID="{E8F6F62D-25B5-4A1D-8E32-1745831477AF}" presName="compNode" presStyleCnt="0"/>
      <dgm:spPr/>
    </dgm:pt>
    <dgm:pt modelId="{D8CEACE9-59F0-4DFC-8366-48EA78A3FE55}" type="pres">
      <dgm:prSet presAssocID="{E8F6F62D-25B5-4A1D-8E32-1745831477AF}" presName="iconBgRect" presStyleLbl="bgShp" presStyleIdx="1" presStyleCnt="5"/>
      <dgm:spPr/>
    </dgm:pt>
    <dgm:pt modelId="{AA117B74-D835-4632-A456-286D2AA00E04}" type="pres">
      <dgm:prSet presAssocID="{E8F6F62D-25B5-4A1D-8E32-1745831477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9785430D-4352-4476-982F-7604A6CAEC85}" type="pres">
      <dgm:prSet presAssocID="{E8F6F62D-25B5-4A1D-8E32-1745831477AF}" presName="spaceRect" presStyleCnt="0"/>
      <dgm:spPr/>
    </dgm:pt>
    <dgm:pt modelId="{672A8372-099D-417D-BCC4-9CDC3CF37484}" type="pres">
      <dgm:prSet presAssocID="{E8F6F62D-25B5-4A1D-8E32-1745831477AF}" presName="textRect" presStyleLbl="revTx" presStyleIdx="1" presStyleCnt="5">
        <dgm:presLayoutVars>
          <dgm:chMax val="1"/>
          <dgm:chPref val="1"/>
        </dgm:presLayoutVars>
      </dgm:prSet>
      <dgm:spPr/>
    </dgm:pt>
    <dgm:pt modelId="{A3116A04-D604-43A6-86C9-A4C641F8A15B}" type="pres">
      <dgm:prSet presAssocID="{759D6B4B-EC3B-4A17-93C8-B80ABB040CF7}" presName="sibTrans" presStyleCnt="0"/>
      <dgm:spPr/>
    </dgm:pt>
    <dgm:pt modelId="{F750BCCA-F912-4B79-BAA2-59C0D3875C2D}" type="pres">
      <dgm:prSet presAssocID="{E1F00973-378E-447A-BE74-1C355FB3582E}" presName="compNode" presStyleCnt="0"/>
      <dgm:spPr/>
    </dgm:pt>
    <dgm:pt modelId="{49A571EF-F8EF-4A8F-8E0F-01E183EA4DB4}" type="pres">
      <dgm:prSet presAssocID="{E1F00973-378E-447A-BE74-1C355FB3582E}" presName="iconBgRect" presStyleLbl="bgShp" presStyleIdx="2" presStyleCnt="5"/>
      <dgm:spPr/>
    </dgm:pt>
    <dgm:pt modelId="{5C7F57EB-04AD-4213-9C96-0FBF986148BB}" type="pres">
      <dgm:prSet presAssocID="{E1F00973-378E-447A-BE74-1C355FB358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"/>
        </a:ext>
      </dgm:extLst>
    </dgm:pt>
    <dgm:pt modelId="{9459B96D-F604-4507-B136-0E34F36A2C15}" type="pres">
      <dgm:prSet presAssocID="{E1F00973-378E-447A-BE74-1C355FB3582E}" presName="spaceRect" presStyleCnt="0"/>
      <dgm:spPr/>
    </dgm:pt>
    <dgm:pt modelId="{CA62E77E-96C5-4BA2-AAB4-8802A04AAFC3}" type="pres">
      <dgm:prSet presAssocID="{E1F00973-378E-447A-BE74-1C355FB3582E}" presName="textRect" presStyleLbl="revTx" presStyleIdx="2" presStyleCnt="5">
        <dgm:presLayoutVars>
          <dgm:chMax val="1"/>
          <dgm:chPref val="1"/>
        </dgm:presLayoutVars>
      </dgm:prSet>
      <dgm:spPr/>
    </dgm:pt>
    <dgm:pt modelId="{E70E2226-580A-4957-9576-3C79B69B1063}" type="pres">
      <dgm:prSet presAssocID="{9EFF26BE-5802-4858-A846-474AD85B9F11}" presName="sibTrans" presStyleCnt="0"/>
      <dgm:spPr/>
    </dgm:pt>
    <dgm:pt modelId="{6C05D6C3-2002-4A62-807F-4C0746DD3931}" type="pres">
      <dgm:prSet presAssocID="{B9423A99-ED3D-461D-A32E-F833CD77B9D9}" presName="compNode" presStyleCnt="0"/>
      <dgm:spPr/>
    </dgm:pt>
    <dgm:pt modelId="{99ABCCFC-3D47-47F5-9E57-512C0FEFCFA2}" type="pres">
      <dgm:prSet presAssocID="{B9423A99-ED3D-461D-A32E-F833CD77B9D9}" presName="iconBgRect" presStyleLbl="bgShp" presStyleIdx="3" presStyleCnt="5"/>
      <dgm:spPr/>
    </dgm:pt>
    <dgm:pt modelId="{CC6F538E-C70E-4626-9E68-F045FEDAA256}" type="pres">
      <dgm:prSet presAssocID="{B9423A99-ED3D-461D-A32E-F833CD77B9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"/>
        </a:ext>
      </dgm:extLst>
    </dgm:pt>
    <dgm:pt modelId="{3DF5D131-9B0B-40D6-8F5B-AB3B9923C215}" type="pres">
      <dgm:prSet presAssocID="{B9423A99-ED3D-461D-A32E-F833CD77B9D9}" presName="spaceRect" presStyleCnt="0"/>
      <dgm:spPr/>
    </dgm:pt>
    <dgm:pt modelId="{A7BAB8C5-8514-4812-9375-33A34A07C1EE}" type="pres">
      <dgm:prSet presAssocID="{B9423A99-ED3D-461D-A32E-F833CD77B9D9}" presName="textRect" presStyleLbl="revTx" presStyleIdx="3" presStyleCnt="5">
        <dgm:presLayoutVars>
          <dgm:chMax val="1"/>
          <dgm:chPref val="1"/>
        </dgm:presLayoutVars>
      </dgm:prSet>
      <dgm:spPr/>
    </dgm:pt>
    <dgm:pt modelId="{1411A3BA-563B-4445-82EE-A4D31AAC9DFD}" type="pres">
      <dgm:prSet presAssocID="{A128E61C-897F-42DF-8029-8504317AE69C}" presName="sibTrans" presStyleCnt="0"/>
      <dgm:spPr/>
    </dgm:pt>
    <dgm:pt modelId="{A89ABDD6-F629-483E-B555-89E4FA8F29BD}" type="pres">
      <dgm:prSet presAssocID="{1D7834F4-D00B-40FD-970A-535FA73C42EA}" presName="compNode" presStyleCnt="0"/>
      <dgm:spPr/>
    </dgm:pt>
    <dgm:pt modelId="{C3B18F4A-A850-4050-A0D1-1DFA1A689506}" type="pres">
      <dgm:prSet presAssocID="{1D7834F4-D00B-40FD-970A-535FA73C42EA}" presName="iconBgRect" presStyleLbl="bgShp" presStyleIdx="4" presStyleCnt="5"/>
      <dgm:spPr/>
    </dgm:pt>
    <dgm:pt modelId="{6948EC92-D1CC-45CA-84E2-B3BBE60499E1}" type="pres">
      <dgm:prSet presAssocID="{1D7834F4-D00B-40FD-970A-535FA73C42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050F4A7-B16E-4488-B0A0-29BAFDE4C4FF}" type="pres">
      <dgm:prSet presAssocID="{1D7834F4-D00B-40FD-970A-535FA73C42EA}" presName="spaceRect" presStyleCnt="0"/>
      <dgm:spPr/>
    </dgm:pt>
    <dgm:pt modelId="{3B46AD23-6728-4427-9E43-E02AD96E346A}" type="pres">
      <dgm:prSet presAssocID="{1D7834F4-D00B-40FD-970A-535FA73C42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735928-98A7-4FFC-ABF0-7DBA69525F7B}" type="presOf" srcId="{1FDF7AA3-2535-40BC-BCC8-5481F6B0260A}" destId="{176297F3-0256-4D58-85F4-4209B6FC1EA2}" srcOrd="0" destOrd="0" presId="urn:microsoft.com/office/officeart/2018/5/layout/IconCircleLabelList"/>
    <dgm:cxn modelId="{46116031-F315-43F1-9ECD-24CD86E1312E}" type="presOf" srcId="{E1F00973-378E-447A-BE74-1C355FB3582E}" destId="{CA62E77E-96C5-4BA2-AAB4-8802A04AAFC3}" srcOrd="0" destOrd="0" presId="urn:microsoft.com/office/officeart/2018/5/layout/IconCircleLabelList"/>
    <dgm:cxn modelId="{535E6577-7D1F-41DB-806A-3453C7B418CC}" type="presOf" srcId="{88DA910E-E7DE-454D-A8CB-B51F5C1C0763}" destId="{E5F4F0F5-29A1-48F9-9082-661ED54FE35D}" srcOrd="0" destOrd="0" presId="urn:microsoft.com/office/officeart/2018/5/layout/IconCircleLabelList"/>
    <dgm:cxn modelId="{5840785A-7BB5-41A5-BA03-802D2D0A13B5}" srcId="{1FDF7AA3-2535-40BC-BCC8-5481F6B0260A}" destId="{B9423A99-ED3D-461D-A32E-F833CD77B9D9}" srcOrd="3" destOrd="0" parTransId="{4F28AE6F-3B6A-4259-A2FB-7E3BF0C0EDB3}" sibTransId="{A128E61C-897F-42DF-8029-8504317AE69C}"/>
    <dgm:cxn modelId="{728CA5A3-9C9A-49B3-9770-0225FD25D804}" type="presOf" srcId="{B9423A99-ED3D-461D-A32E-F833CD77B9D9}" destId="{A7BAB8C5-8514-4812-9375-33A34A07C1EE}" srcOrd="0" destOrd="0" presId="urn:microsoft.com/office/officeart/2018/5/layout/IconCircleLabelList"/>
    <dgm:cxn modelId="{E8D17BAA-132F-448A-8371-743C3FE4A87D}" srcId="{1FDF7AA3-2535-40BC-BCC8-5481F6B0260A}" destId="{E8F6F62D-25B5-4A1D-8E32-1745831477AF}" srcOrd="1" destOrd="0" parTransId="{8B5EE81C-AE40-49AE-991F-1D268025B82A}" sibTransId="{759D6B4B-EC3B-4A17-93C8-B80ABB040CF7}"/>
    <dgm:cxn modelId="{05935CB2-D2D5-42BB-AF39-248B9497A686}" srcId="{1FDF7AA3-2535-40BC-BCC8-5481F6B0260A}" destId="{88DA910E-E7DE-454D-A8CB-B51F5C1C0763}" srcOrd="0" destOrd="0" parTransId="{6EC36FF7-5364-405E-BAA8-0E9DAD8F8BA5}" sibTransId="{A5F3E799-22D1-4FCC-83E2-5DD1CC2D52E9}"/>
    <dgm:cxn modelId="{FC060BC8-200A-4DBE-85E2-B9113B40B561}" type="presOf" srcId="{1D7834F4-D00B-40FD-970A-535FA73C42EA}" destId="{3B46AD23-6728-4427-9E43-E02AD96E346A}" srcOrd="0" destOrd="0" presId="urn:microsoft.com/office/officeart/2018/5/layout/IconCircleLabelList"/>
    <dgm:cxn modelId="{2EB015C8-E355-4E5B-9960-A0653236F87A}" srcId="{1FDF7AA3-2535-40BC-BCC8-5481F6B0260A}" destId="{1D7834F4-D00B-40FD-970A-535FA73C42EA}" srcOrd="4" destOrd="0" parTransId="{BE2C273C-1299-4DDC-843B-234B1DD16FC2}" sibTransId="{F78507B1-D4B7-44D3-B20C-9AF69ECC121B}"/>
    <dgm:cxn modelId="{B5B098DA-D272-44AC-AA11-FF207139B306}" srcId="{1FDF7AA3-2535-40BC-BCC8-5481F6B0260A}" destId="{E1F00973-378E-447A-BE74-1C355FB3582E}" srcOrd="2" destOrd="0" parTransId="{4DE840C6-080F-4408-8761-E10B3F55322D}" sibTransId="{9EFF26BE-5802-4858-A846-474AD85B9F11}"/>
    <dgm:cxn modelId="{F50139E2-B2AA-44CE-A283-D8318A1D962B}" type="presOf" srcId="{E8F6F62D-25B5-4A1D-8E32-1745831477AF}" destId="{672A8372-099D-417D-BCC4-9CDC3CF37484}" srcOrd="0" destOrd="0" presId="urn:microsoft.com/office/officeart/2018/5/layout/IconCircleLabelList"/>
    <dgm:cxn modelId="{3E13BA9D-84E9-4C8E-BBB3-66D58E140526}" type="presParOf" srcId="{176297F3-0256-4D58-85F4-4209B6FC1EA2}" destId="{CD6C1AC5-5687-4D22-9691-69EAEA4969F1}" srcOrd="0" destOrd="0" presId="urn:microsoft.com/office/officeart/2018/5/layout/IconCircleLabelList"/>
    <dgm:cxn modelId="{F442E59B-3E54-423C-B812-86CB817DC78F}" type="presParOf" srcId="{CD6C1AC5-5687-4D22-9691-69EAEA4969F1}" destId="{0A995F9B-5100-4368-A2DC-9BC96A66F07E}" srcOrd="0" destOrd="0" presId="urn:microsoft.com/office/officeart/2018/5/layout/IconCircleLabelList"/>
    <dgm:cxn modelId="{E4F49E98-9B65-4B30-941E-3F756115BC4F}" type="presParOf" srcId="{CD6C1AC5-5687-4D22-9691-69EAEA4969F1}" destId="{A623DA39-E9C4-4CD6-A9C1-CF8D9C195A58}" srcOrd="1" destOrd="0" presId="urn:microsoft.com/office/officeart/2018/5/layout/IconCircleLabelList"/>
    <dgm:cxn modelId="{F7D9FCA1-2A21-4729-B76A-E9AD56866CE1}" type="presParOf" srcId="{CD6C1AC5-5687-4D22-9691-69EAEA4969F1}" destId="{D7A02E69-8040-476A-888B-54446F3CAC0A}" srcOrd="2" destOrd="0" presId="urn:microsoft.com/office/officeart/2018/5/layout/IconCircleLabelList"/>
    <dgm:cxn modelId="{E32135A2-F299-41ED-9E7D-FEA839E62835}" type="presParOf" srcId="{CD6C1AC5-5687-4D22-9691-69EAEA4969F1}" destId="{E5F4F0F5-29A1-48F9-9082-661ED54FE35D}" srcOrd="3" destOrd="0" presId="urn:microsoft.com/office/officeart/2018/5/layout/IconCircleLabelList"/>
    <dgm:cxn modelId="{661B76B7-9B67-4384-8C76-532696C16A91}" type="presParOf" srcId="{176297F3-0256-4D58-85F4-4209B6FC1EA2}" destId="{D3028396-1245-416F-962D-987B8AEFC1E3}" srcOrd="1" destOrd="0" presId="urn:microsoft.com/office/officeart/2018/5/layout/IconCircleLabelList"/>
    <dgm:cxn modelId="{761B81E7-24DF-470E-B90D-A06C099B56ED}" type="presParOf" srcId="{176297F3-0256-4D58-85F4-4209B6FC1EA2}" destId="{2C4DDF33-A3A1-46C3-B3D4-C27282A0BF2B}" srcOrd="2" destOrd="0" presId="urn:microsoft.com/office/officeart/2018/5/layout/IconCircleLabelList"/>
    <dgm:cxn modelId="{45EE4C3E-DE44-421B-8DC6-4ECFC4BCB911}" type="presParOf" srcId="{2C4DDF33-A3A1-46C3-B3D4-C27282A0BF2B}" destId="{D8CEACE9-59F0-4DFC-8366-48EA78A3FE55}" srcOrd="0" destOrd="0" presId="urn:microsoft.com/office/officeart/2018/5/layout/IconCircleLabelList"/>
    <dgm:cxn modelId="{EA69C07C-C6B0-4285-ABA7-84998E14452D}" type="presParOf" srcId="{2C4DDF33-A3A1-46C3-B3D4-C27282A0BF2B}" destId="{AA117B74-D835-4632-A456-286D2AA00E04}" srcOrd="1" destOrd="0" presId="urn:microsoft.com/office/officeart/2018/5/layout/IconCircleLabelList"/>
    <dgm:cxn modelId="{08199CBA-5369-4C9C-8D9D-F11BD09B4687}" type="presParOf" srcId="{2C4DDF33-A3A1-46C3-B3D4-C27282A0BF2B}" destId="{9785430D-4352-4476-982F-7604A6CAEC85}" srcOrd="2" destOrd="0" presId="urn:microsoft.com/office/officeart/2018/5/layout/IconCircleLabelList"/>
    <dgm:cxn modelId="{DDB4FE60-1782-487A-B1FD-7F209F02290F}" type="presParOf" srcId="{2C4DDF33-A3A1-46C3-B3D4-C27282A0BF2B}" destId="{672A8372-099D-417D-BCC4-9CDC3CF37484}" srcOrd="3" destOrd="0" presId="urn:microsoft.com/office/officeart/2018/5/layout/IconCircleLabelList"/>
    <dgm:cxn modelId="{13A7FF76-2E2F-4F0B-A643-3CDB82C72F08}" type="presParOf" srcId="{176297F3-0256-4D58-85F4-4209B6FC1EA2}" destId="{A3116A04-D604-43A6-86C9-A4C641F8A15B}" srcOrd="3" destOrd="0" presId="urn:microsoft.com/office/officeart/2018/5/layout/IconCircleLabelList"/>
    <dgm:cxn modelId="{74AE369F-C82F-4165-AE35-D1B31A824C31}" type="presParOf" srcId="{176297F3-0256-4D58-85F4-4209B6FC1EA2}" destId="{F750BCCA-F912-4B79-BAA2-59C0D3875C2D}" srcOrd="4" destOrd="0" presId="urn:microsoft.com/office/officeart/2018/5/layout/IconCircleLabelList"/>
    <dgm:cxn modelId="{14AD2FA7-75B8-4FEA-BD47-DBC2A78D56A0}" type="presParOf" srcId="{F750BCCA-F912-4B79-BAA2-59C0D3875C2D}" destId="{49A571EF-F8EF-4A8F-8E0F-01E183EA4DB4}" srcOrd="0" destOrd="0" presId="urn:microsoft.com/office/officeart/2018/5/layout/IconCircleLabelList"/>
    <dgm:cxn modelId="{9D456EC2-091D-40C1-B20A-CA562261C497}" type="presParOf" srcId="{F750BCCA-F912-4B79-BAA2-59C0D3875C2D}" destId="{5C7F57EB-04AD-4213-9C96-0FBF986148BB}" srcOrd="1" destOrd="0" presId="urn:microsoft.com/office/officeart/2018/5/layout/IconCircleLabelList"/>
    <dgm:cxn modelId="{6EDF51DB-BE2D-4B82-9EEE-FBEB43CB14E7}" type="presParOf" srcId="{F750BCCA-F912-4B79-BAA2-59C0D3875C2D}" destId="{9459B96D-F604-4507-B136-0E34F36A2C15}" srcOrd="2" destOrd="0" presId="urn:microsoft.com/office/officeart/2018/5/layout/IconCircleLabelList"/>
    <dgm:cxn modelId="{315ED446-D069-4A48-955F-3EF4EF20E73C}" type="presParOf" srcId="{F750BCCA-F912-4B79-BAA2-59C0D3875C2D}" destId="{CA62E77E-96C5-4BA2-AAB4-8802A04AAFC3}" srcOrd="3" destOrd="0" presId="urn:microsoft.com/office/officeart/2018/5/layout/IconCircleLabelList"/>
    <dgm:cxn modelId="{E73927EE-994F-4538-8A5C-173F2D787242}" type="presParOf" srcId="{176297F3-0256-4D58-85F4-4209B6FC1EA2}" destId="{E70E2226-580A-4957-9576-3C79B69B1063}" srcOrd="5" destOrd="0" presId="urn:microsoft.com/office/officeart/2018/5/layout/IconCircleLabelList"/>
    <dgm:cxn modelId="{7073DB16-0FA0-4895-8836-E53CE5C862B5}" type="presParOf" srcId="{176297F3-0256-4D58-85F4-4209B6FC1EA2}" destId="{6C05D6C3-2002-4A62-807F-4C0746DD3931}" srcOrd="6" destOrd="0" presId="urn:microsoft.com/office/officeart/2018/5/layout/IconCircleLabelList"/>
    <dgm:cxn modelId="{3BAF427D-310D-4AC9-AD11-8CCB43E79F76}" type="presParOf" srcId="{6C05D6C3-2002-4A62-807F-4C0746DD3931}" destId="{99ABCCFC-3D47-47F5-9E57-512C0FEFCFA2}" srcOrd="0" destOrd="0" presId="urn:microsoft.com/office/officeart/2018/5/layout/IconCircleLabelList"/>
    <dgm:cxn modelId="{DEBB853E-2DB9-4BB0-86C8-27E9684CEBED}" type="presParOf" srcId="{6C05D6C3-2002-4A62-807F-4C0746DD3931}" destId="{CC6F538E-C70E-4626-9E68-F045FEDAA256}" srcOrd="1" destOrd="0" presId="urn:microsoft.com/office/officeart/2018/5/layout/IconCircleLabelList"/>
    <dgm:cxn modelId="{E0EAF736-0617-4F40-8ACD-0708190F4BE2}" type="presParOf" srcId="{6C05D6C3-2002-4A62-807F-4C0746DD3931}" destId="{3DF5D131-9B0B-40D6-8F5B-AB3B9923C215}" srcOrd="2" destOrd="0" presId="urn:microsoft.com/office/officeart/2018/5/layout/IconCircleLabelList"/>
    <dgm:cxn modelId="{645C0293-23AD-4D98-8712-0642A9146406}" type="presParOf" srcId="{6C05D6C3-2002-4A62-807F-4C0746DD3931}" destId="{A7BAB8C5-8514-4812-9375-33A34A07C1EE}" srcOrd="3" destOrd="0" presId="urn:microsoft.com/office/officeart/2018/5/layout/IconCircleLabelList"/>
    <dgm:cxn modelId="{763A228C-4221-4F49-B88A-D142A633ADEB}" type="presParOf" srcId="{176297F3-0256-4D58-85F4-4209B6FC1EA2}" destId="{1411A3BA-563B-4445-82EE-A4D31AAC9DFD}" srcOrd="7" destOrd="0" presId="urn:microsoft.com/office/officeart/2018/5/layout/IconCircleLabelList"/>
    <dgm:cxn modelId="{EA45AA72-00E1-420E-81CB-D1A0751B1194}" type="presParOf" srcId="{176297F3-0256-4D58-85F4-4209B6FC1EA2}" destId="{A89ABDD6-F629-483E-B555-89E4FA8F29BD}" srcOrd="8" destOrd="0" presId="urn:microsoft.com/office/officeart/2018/5/layout/IconCircleLabelList"/>
    <dgm:cxn modelId="{7F4C7466-D091-4FC2-85DB-538416A054EC}" type="presParOf" srcId="{A89ABDD6-F629-483E-B555-89E4FA8F29BD}" destId="{C3B18F4A-A850-4050-A0D1-1DFA1A689506}" srcOrd="0" destOrd="0" presId="urn:microsoft.com/office/officeart/2018/5/layout/IconCircleLabelList"/>
    <dgm:cxn modelId="{D78766FD-0407-45D1-9FB3-7AA7543E6D17}" type="presParOf" srcId="{A89ABDD6-F629-483E-B555-89E4FA8F29BD}" destId="{6948EC92-D1CC-45CA-84E2-B3BBE60499E1}" srcOrd="1" destOrd="0" presId="urn:microsoft.com/office/officeart/2018/5/layout/IconCircleLabelList"/>
    <dgm:cxn modelId="{22916415-E27D-4600-8A76-1AD276845BF3}" type="presParOf" srcId="{A89ABDD6-F629-483E-B555-89E4FA8F29BD}" destId="{3050F4A7-B16E-4488-B0A0-29BAFDE4C4FF}" srcOrd="2" destOrd="0" presId="urn:microsoft.com/office/officeart/2018/5/layout/IconCircleLabelList"/>
    <dgm:cxn modelId="{86393362-9701-47AE-BE8F-E938B59993E3}" type="presParOf" srcId="{A89ABDD6-F629-483E-B555-89E4FA8F29BD}" destId="{3B46AD23-6728-4427-9E43-E02AD96E34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95F9B-5100-4368-A2DC-9BC96A66F07E}">
      <dsp:nvSpPr>
        <dsp:cNvPr id="0" name=""/>
        <dsp:cNvSpPr/>
      </dsp:nvSpPr>
      <dsp:spPr>
        <a:xfrm>
          <a:off x="405625" y="27713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DA39-E9C4-4CD6-A9C1-CF8D9C195A58}">
      <dsp:nvSpPr>
        <dsp:cNvPr id="0" name=""/>
        <dsp:cNvSpPr/>
      </dsp:nvSpPr>
      <dsp:spPr>
        <a:xfrm>
          <a:off x="639626" y="51113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F0F5-29A1-48F9-9082-661ED54FE35D}">
      <dsp:nvSpPr>
        <dsp:cNvPr id="0" name=""/>
        <dsp:cNvSpPr/>
      </dsp:nvSpPr>
      <dsp:spPr>
        <a:xfrm>
          <a:off x="54625" y="1717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 website allowing a group of individuals to complete tasks</a:t>
          </a:r>
        </a:p>
      </dsp:txBody>
      <dsp:txXfrm>
        <a:off x="54625" y="1717137"/>
        <a:ext cx="1800000" cy="720000"/>
      </dsp:txXfrm>
    </dsp:sp>
    <dsp:sp modelId="{D8CEACE9-59F0-4DFC-8366-48EA78A3FE55}">
      <dsp:nvSpPr>
        <dsp:cNvPr id="0" name=""/>
        <dsp:cNvSpPr/>
      </dsp:nvSpPr>
      <dsp:spPr>
        <a:xfrm>
          <a:off x="2520626" y="27713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17B74-D835-4632-A456-286D2AA00E04}">
      <dsp:nvSpPr>
        <dsp:cNvPr id="0" name=""/>
        <dsp:cNvSpPr/>
      </dsp:nvSpPr>
      <dsp:spPr>
        <a:xfrm>
          <a:off x="2754626" y="51113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8372-099D-417D-BCC4-9CDC3CF37484}">
      <dsp:nvSpPr>
        <dsp:cNvPr id="0" name=""/>
        <dsp:cNvSpPr/>
      </dsp:nvSpPr>
      <dsp:spPr>
        <a:xfrm>
          <a:off x="2169626" y="1717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Sign Up, Login as a group</a:t>
          </a:r>
        </a:p>
      </dsp:txBody>
      <dsp:txXfrm>
        <a:off x="2169626" y="1717137"/>
        <a:ext cx="1800000" cy="720000"/>
      </dsp:txXfrm>
    </dsp:sp>
    <dsp:sp modelId="{49A571EF-F8EF-4A8F-8E0F-01E183EA4DB4}">
      <dsp:nvSpPr>
        <dsp:cNvPr id="0" name=""/>
        <dsp:cNvSpPr/>
      </dsp:nvSpPr>
      <dsp:spPr>
        <a:xfrm>
          <a:off x="4635626" y="27713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F57EB-04AD-4213-9C96-0FBF986148BB}">
      <dsp:nvSpPr>
        <dsp:cNvPr id="0" name=""/>
        <dsp:cNvSpPr/>
      </dsp:nvSpPr>
      <dsp:spPr>
        <a:xfrm>
          <a:off x="4869626" y="51113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2E77E-96C5-4BA2-AAB4-8802A04AAFC3}">
      <dsp:nvSpPr>
        <dsp:cNvPr id="0" name=""/>
        <dsp:cNvSpPr/>
      </dsp:nvSpPr>
      <dsp:spPr>
        <a:xfrm>
          <a:off x="4284626" y="1717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tasks that need to be complete</a:t>
          </a:r>
        </a:p>
      </dsp:txBody>
      <dsp:txXfrm>
        <a:off x="4284626" y="1717137"/>
        <a:ext cx="1800000" cy="720000"/>
      </dsp:txXfrm>
    </dsp:sp>
    <dsp:sp modelId="{99ABCCFC-3D47-47F5-9E57-512C0FEFCFA2}">
      <dsp:nvSpPr>
        <dsp:cNvPr id="0" name=""/>
        <dsp:cNvSpPr/>
      </dsp:nvSpPr>
      <dsp:spPr>
        <a:xfrm>
          <a:off x="1463126" y="288713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F538E-C70E-4626-9E68-F045FEDAA256}">
      <dsp:nvSpPr>
        <dsp:cNvPr id="0" name=""/>
        <dsp:cNvSpPr/>
      </dsp:nvSpPr>
      <dsp:spPr>
        <a:xfrm>
          <a:off x="1697126" y="312113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AB8C5-8514-4812-9375-33A34A07C1EE}">
      <dsp:nvSpPr>
        <dsp:cNvPr id="0" name=""/>
        <dsp:cNvSpPr/>
      </dsp:nvSpPr>
      <dsp:spPr>
        <a:xfrm>
          <a:off x="1112126" y="4327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Mark tasks as complete</a:t>
          </a:r>
        </a:p>
      </dsp:txBody>
      <dsp:txXfrm>
        <a:off x="1112126" y="4327137"/>
        <a:ext cx="1800000" cy="720000"/>
      </dsp:txXfrm>
    </dsp:sp>
    <dsp:sp modelId="{C3B18F4A-A850-4050-A0D1-1DFA1A689506}">
      <dsp:nvSpPr>
        <dsp:cNvPr id="0" name=""/>
        <dsp:cNvSpPr/>
      </dsp:nvSpPr>
      <dsp:spPr>
        <a:xfrm>
          <a:off x="3578126" y="288713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8EC92-D1CC-45CA-84E2-B3BBE60499E1}">
      <dsp:nvSpPr>
        <dsp:cNvPr id="0" name=""/>
        <dsp:cNvSpPr/>
      </dsp:nvSpPr>
      <dsp:spPr>
        <a:xfrm>
          <a:off x="3812126" y="312113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6AD23-6728-4427-9E43-E02AD96E346A}">
      <dsp:nvSpPr>
        <dsp:cNvPr id="0" name=""/>
        <dsp:cNvSpPr/>
      </dsp:nvSpPr>
      <dsp:spPr>
        <a:xfrm>
          <a:off x="3227126" y="4327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Add tasks</a:t>
          </a:r>
        </a:p>
      </dsp:txBody>
      <dsp:txXfrm>
        <a:off x="3227126" y="432713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6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F409B-018C-4C3D-9A91-47AC2F580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5" b="737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96F9E-C5E9-4C22-9109-6242D6F0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68" y="1599121"/>
            <a:ext cx="5541264" cy="22128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Get It Done!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4286-1843-48F3-BD3C-9C85F228B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56" y="3894265"/>
            <a:ext cx="4434840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Jahanvi Patel</a:t>
            </a:r>
          </a:p>
          <a:p>
            <a:r>
              <a:rPr lang="en-US">
                <a:solidFill>
                  <a:schemeClr val="bg1"/>
                </a:solidFill>
              </a:rPr>
              <a:t>Project Prototype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522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9746-A0A5-4C9E-B9E8-DE48536F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Design</a:t>
            </a:r>
          </a:p>
        </p:txBody>
      </p:sp>
      <p:pic>
        <p:nvPicPr>
          <p:cNvPr id="44" name="Graphic 43" descr="Palette">
            <a:extLst>
              <a:ext uri="{FF2B5EF4-FFF2-40B4-BE49-F238E27FC236}">
                <a16:creationId xmlns:a16="http://schemas.microsoft.com/office/drawing/2014/main" id="{9129B673-427F-4D10-8EFB-33275B52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1EAD-4CCC-4FD6-85E8-D3D47ED9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A7C6-E7E5-4781-845D-59D73EB7C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screen will be the default initial screen of the website</a:t>
            </a:r>
          </a:p>
          <a:p>
            <a:r>
              <a:rPr lang="en-US" dirty="0"/>
              <a:t>Allows user to login with credentials or go to the signup screen if user does not have credentials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FFF5-B89B-4B49-B679-D4256E30F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CBB1B-18A9-49CE-8607-71F2917B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2262188"/>
            <a:ext cx="5962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8404-44E1-4E06-90F0-E75FBC98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35A2-5D33-4A15-A7F9-8ED2F522DD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screen will show when the user clicks on the “Sign Up” button on the login screen</a:t>
            </a:r>
          </a:p>
          <a:p>
            <a:r>
              <a:rPr lang="en-US" dirty="0"/>
              <a:t>Allows user to sign up with Name, Email, Username, Password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488F1-3CB0-4C24-8CB1-0E6581004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CB200-DBCC-426A-802B-BEF38360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89" y="2285998"/>
            <a:ext cx="5981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5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01E2-1F06-4D2B-B2A3-6BB2AA9C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3257-AB8A-4982-913B-80E16AB42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 list of tasks that need to be complete</a:t>
            </a:r>
          </a:p>
          <a:p>
            <a:r>
              <a:rPr lang="en-US" dirty="0"/>
              <a:t>The ability to add tasks</a:t>
            </a:r>
          </a:p>
          <a:p>
            <a:r>
              <a:rPr lang="en-US" dirty="0"/>
              <a:t>The ability to complete tasks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877A26-B16F-43E4-804F-8A59ECDF3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D083D8-1875-47D6-9595-394553F6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19" y="2262186"/>
            <a:ext cx="5981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7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Graphic 43" descr="Palette">
            <a:extLst>
              <a:ext uri="{FF2B5EF4-FFF2-40B4-BE49-F238E27FC236}">
                <a16:creationId xmlns:a16="http://schemas.microsoft.com/office/drawing/2014/main" id="{9129B673-427F-4D10-8EFB-33275B52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1524000"/>
            <a:ext cx="4571999" cy="4571999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9746-A0A5-4C9E-B9E8-DE48536F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Backend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246486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67D4B3-40AA-43FC-8B67-16CC2FF7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A810EA-E265-4573-87AC-4FFDABA0B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Firebase Realtime Database</a:t>
            </a:r>
          </a:p>
          <a:p>
            <a:r>
              <a:rPr lang="en-US" dirty="0"/>
              <a:t>Users will be added when created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04F7F2-5C2C-44E3-8D2C-BA7B4E3A2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&lt;USERNAME&gt;</a:t>
            </a:r>
          </a:p>
          <a:p>
            <a:pPr lvl="2"/>
            <a:r>
              <a:rPr lang="en-US" dirty="0"/>
              <a:t>Email: &lt;EMAIL&gt;</a:t>
            </a:r>
          </a:p>
          <a:p>
            <a:pPr lvl="2"/>
            <a:r>
              <a:rPr lang="en-US" dirty="0"/>
              <a:t>Name: &lt;NAME&gt;</a:t>
            </a:r>
          </a:p>
          <a:p>
            <a:pPr lvl="2"/>
            <a:r>
              <a:rPr lang="en-US" dirty="0"/>
              <a:t>Password: 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213144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4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2" name="Freeform: Shape 5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Freeform: Shape 5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4" name="Rectangle 5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9746-A0A5-4C9E-B9E8-DE48536F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65" name="Freeform: Shape 56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8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4" name="Graphic 43" descr="Palette">
            <a:extLst>
              <a:ext uri="{FF2B5EF4-FFF2-40B4-BE49-F238E27FC236}">
                <a16:creationId xmlns:a16="http://schemas.microsoft.com/office/drawing/2014/main" id="{9129B673-427F-4D10-8EFB-33275B52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052" y="-247649"/>
            <a:ext cx="6095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3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B261B-42CA-4430-9B50-4B9A526A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Functionality of Get It Done! Website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38E6A1-9475-4523-B81B-3E75734C6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65279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180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167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Get It Done!</vt:lpstr>
      <vt:lpstr>Frontend Design</vt:lpstr>
      <vt:lpstr>Login Screen</vt:lpstr>
      <vt:lpstr>Signup Screen</vt:lpstr>
      <vt:lpstr>Home Page</vt:lpstr>
      <vt:lpstr>Backend Design</vt:lpstr>
      <vt:lpstr>Database Design</vt:lpstr>
      <vt:lpstr>Functionality</vt:lpstr>
      <vt:lpstr>Functionality of Get It Done!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It Done!</dc:title>
  <dc:creator>jahanvi316@outlook.com</dc:creator>
  <cp:lastModifiedBy>jahanvi316@outlook.com</cp:lastModifiedBy>
  <cp:revision>8</cp:revision>
  <dcterms:created xsi:type="dcterms:W3CDTF">2020-07-31T02:56:02Z</dcterms:created>
  <dcterms:modified xsi:type="dcterms:W3CDTF">2020-08-01T02:14:45Z</dcterms:modified>
</cp:coreProperties>
</file>