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7" r:id="rId2"/>
    <p:sldId id="258" r:id="rId3"/>
    <p:sldId id="278" r:id="rId4"/>
    <p:sldId id="277" r:id="rId5"/>
    <p:sldId id="261" r:id="rId6"/>
    <p:sldId id="262" r:id="rId7"/>
    <p:sldId id="263" r:id="rId8"/>
    <p:sldId id="264" r:id="rId9"/>
    <p:sldId id="265" r:id="rId10"/>
    <p:sldId id="268" r:id="rId11"/>
    <p:sldId id="269" r:id="rId12"/>
    <p:sldId id="260" r:id="rId13"/>
    <p:sldId id="259"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660"/>
  </p:normalViewPr>
  <p:slideViewPr>
    <p:cSldViewPr snapToGrid="0">
      <p:cViewPr varScale="1">
        <p:scale>
          <a:sx n="64" d="100"/>
          <a:sy n="64" d="100"/>
        </p:scale>
        <p:origin x="10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Designed by : Om Kumar 19K-1386</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Designed by : Om Kumar 19K-1386</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25818282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57677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464047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345518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392304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designed by om kumar</a:t>
            </a:r>
          </a:p>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263637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313148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287518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2913355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258935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401308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3888375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US"/>
              <a:t>Designed by : Om Kumar 19K-1386</a:t>
            </a:r>
          </a:p>
        </p:txBody>
      </p:sp>
    </p:spTree>
    <p:extLst>
      <p:ext uri="{BB962C8B-B14F-4D97-AF65-F5344CB8AC3E}">
        <p14:creationId xmlns:p14="http://schemas.microsoft.com/office/powerpoint/2010/main" val="920605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69B285-48A2-4AAC-B439-F5A93B2231C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FA9D7F9-46AF-43EA-9859-4D0B3BE4390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69B285-48A2-4AAC-B439-F5A93B2231C2}"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69B285-48A2-4AAC-B439-F5A93B2231C2}"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9B285-48A2-4AAC-B439-F5A93B2231C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269B285-48A2-4AAC-B439-F5A93B2231C2}" type="datetimeFigureOut">
              <a:rPr lang="en-US" smtClean="0"/>
              <a:t>3/7/2023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9B285-48A2-4AAC-B439-F5A93B2231C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9B285-48A2-4AAC-B439-F5A93B2231C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9B285-48A2-4AAC-B439-F5A93B2231C2}"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9B285-48A2-4AAC-B439-F5A93B2231C2}"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269B285-48A2-4AAC-B439-F5A93B2231C2}"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9B285-48A2-4AAC-B439-F5A93B2231C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A9D7F9-46AF-43EA-9859-4D0B3BE4390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69B285-48A2-4AAC-B439-F5A93B2231C2}" type="datetimeFigureOut">
              <a:rPr lang="en-US" smtClean="0"/>
              <a:t>3/7/2023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FA9D7F9-46AF-43EA-9859-4D0B3BE4390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9952" y="1112777"/>
            <a:ext cx="768210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PROJECT: GAMING ZONE</a:t>
            </a:r>
          </a:p>
        </p:txBody>
      </p:sp>
      <p:sp>
        <p:nvSpPr>
          <p:cNvPr id="3" name="Rectangle 2"/>
          <p:cNvSpPr/>
          <p:nvPr/>
        </p:nvSpPr>
        <p:spPr>
          <a:xfrm>
            <a:off x="1829952" y="2336269"/>
            <a:ext cx="1612942"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TEAM:</a:t>
            </a:r>
          </a:p>
        </p:txBody>
      </p:sp>
      <p:sp>
        <p:nvSpPr>
          <p:cNvPr id="4" name="Rectangle 3"/>
          <p:cNvSpPr/>
          <p:nvPr/>
        </p:nvSpPr>
        <p:spPr>
          <a:xfrm>
            <a:off x="631739" y="3267622"/>
            <a:ext cx="10078528" cy="3108543"/>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              Team Leader    : JAHANZAIB (19K-1463)</a:t>
            </a:r>
          </a:p>
          <a:p>
            <a:pPr algn="ctr"/>
            <a:r>
              <a:rPr lang="en-US" sz="2800" dirty="0">
                <a:ln w="0"/>
                <a:effectLst>
                  <a:outerShdw blurRad="38100" dist="19050" dir="2700000" algn="tl" rotWithShape="0">
                    <a:schemeClr val="dk1">
                      <a:alpha val="40000"/>
                    </a:schemeClr>
                  </a:outerShdw>
                </a:effectLst>
              </a:rPr>
              <a:t>        Team Member  : OM Kumar (19K-1386)</a:t>
            </a:r>
          </a:p>
          <a:p>
            <a:pPr algn="ctr"/>
            <a:r>
              <a:rPr lang="en-US" sz="2800" dirty="0">
                <a:ln w="0"/>
                <a:effectLst>
                  <a:outerShdw blurRad="38100" dist="19050" dir="2700000" algn="tl" rotWithShape="0">
                    <a:schemeClr val="dk1">
                      <a:alpha val="40000"/>
                    </a:schemeClr>
                  </a:outerShdw>
                </a:effectLst>
              </a:rPr>
              <a:t>                      Team Member : Muhammad Sameer (19K-1526)</a:t>
            </a:r>
          </a:p>
          <a:p>
            <a:pPr algn="ctr"/>
            <a:r>
              <a:rPr lang="en-US" sz="2800" dirty="0">
                <a:ln w="0"/>
                <a:effectLst>
                  <a:outerShdw blurRad="38100" dist="19050" dir="2700000" algn="tl" rotWithShape="0">
                    <a:schemeClr val="dk1">
                      <a:alpha val="40000"/>
                    </a:schemeClr>
                  </a:outerShdw>
                </a:effectLst>
              </a:rPr>
              <a:t>           Team Member :  Hanzala Noor (19K-1314)</a:t>
            </a:r>
          </a:p>
          <a:p>
            <a:pPr algn="ctr"/>
            <a:endParaRPr lang="en-US" sz="2800" dirty="0">
              <a:ln w="0"/>
              <a:effectLst>
                <a:outerShdw blurRad="38100" dist="19050" dir="2700000" algn="tl" rotWithShape="0">
                  <a:schemeClr val="dk1">
                    <a:alpha val="40000"/>
                  </a:schemeClr>
                </a:outerShdw>
              </a:effectLst>
            </a:endParaRPr>
          </a:p>
          <a:p>
            <a:pPr algn="ctr"/>
            <a:r>
              <a:rPr lang="en-US" sz="2800" dirty="0">
                <a:ln w="0"/>
                <a:effectLst>
                  <a:outerShdw blurRad="38100" dist="19050" dir="2700000" algn="tl" rotWithShape="0">
                    <a:schemeClr val="dk1">
                      <a:alpha val="40000"/>
                    </a:schemeClr>
                  </a:outerShdw>
                </a:effectLst>
              </a:rPr>
              <a:t>             TEACHER : SIR TALHA KHAN AND MISS SUMIYAH ZAHID</a:t>
            </a:r>
          </a:p>
          <a:p>
            <a:pPr algn="ctr"/>
            <a:endParaRPr lang="en-US" sz="2800" dirty="0">
              <a:ln w="0"/>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652" y="2345199"/>
            <a:ext cx="10487147" cy="353943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In tournament class I have taken details for tournament like taking name of the game for which tournament is going to be held if that game is available in </a:t>
            </a:r>
            <a:r>
              <a:rPr lang="en-US" sz="2800" dirty="0" err="1">
                <a:ln w="0"/>
                <a:effectLst>
                  <a:outerShdw blurRad="38100" dist="19050" dir="2700000" algn="tl" rotWithShape="0">
                    <a:schemeClr val="dk1">
                      <a:alpha val="40000"/>
                    </a:schemeClr>
                  </a:outerShdw>
                </a:effectLst>
              </a:rPr>
              <a:t>gamingzone</a:t>
            </a:r>
            <a:r>
              <a:rPr lang="en-US" sz="2800" dirty="0">
                <a:ln w="0"/>
                <a:effectLst>
                  <a:outerShdw blurRad="38100" dist="19050" dir="2700000" algn="tl" rotWithShape="0">
                    <a:schemeClr val="dk1">
                      <a:alpha val="40000"/>
                    </a:schemeClr>
                  </a:outerShdw>
                </a:effectLst>
              </a:rPr>
              <a:t> after that it will take details like date, month and year  and save them in a file otherwise it will print a message that game isn’t registered after that it will jump to team class in which it will take input for team names and team members and it will save them in two different files.</a:t>
            </a:r>
          </a:p>
        </p:txBody>
      </p:sp>
      <p:sp>
        <p:nvSpPr>
          <p:cNvPr id="3" name="Rectangle 2"/>
          <p:cNvSpPr/>
          <p:nvPr/>
        </p:nvSpPr>
        <p:spPr>
          <a:xfrm>
            <a:off x="821635" y="311651"/>
            <a:ext cx="8711877" cy="1323439"/>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Designed by: Muhammad Sameer</a:t>
            </a:r>
            <a:r>
              <a:rPr lang="en-US" sz="4000" b="0" cap="none" spc="0" dirty="0">
                <a:ln w="0"/>
                <a:solidFill>
                  <a:schemeClr val="tx1"/>
                </a:solidFill>
                <a:effectLst>
                  <a:outerShdw blurRad="38100" dist="19050" dir="2700000" algn="tl" rotWithShape="0">
                    <a:schemeClr val="dk1">
                      <a:alpha val="40000"/>
                    </a:schemeClr>
                  </a:outerShdw>
                </a:effectLst>
              </a:rPr>
              <a:t> 19k-1526</a:t>
            </a:r>
          </a:p>
        </p:txBody>
      </p:sp>
      <p:sp>
        <p:nvSpPr>
          <p:cNvPr id="4" name="Rectangle 3"/>
          <p:cNvSpPr/>
          <p:nvPr/>
        </p:nvSpPr>
        <p:spPr>
          <a:xfrm>
            <a:off x="485652" y="1698868"/>
            <a:ext cx="7836713"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Tournament AND TEAM Class: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652" y="2345199"/>
            <a:ext cx="10487147" cy="2677656"/>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 have also work for setting winner and displaying winner of the tournament. It will ask for date, month and year of the tournament then it check if tournament was held on that day it will ask for name of the winner team and will save in a file. And in displaying winner it will simply display the winner of that tournament.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89268"/>
            <a:ext cx="78367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Earning F</a:t>
            </a:r>
            <a:r>
              <a:rPr lang="en-US" sz="3600" dirty="0">
                <a:ln w="0"/>
                <a:effectLst>
                  <a:outerShdw blurRad="38100" dist="19050" dir="2700000" algn="tl" rotWithShape="0">
                    <a:schemeClr val="dk1">
                      <a:alpha val="40000"/>
                    </a:schemeClr>
                  </a:outerShdw>
                </a:effectLst>
              </a:rPr>
              <a:t>unction:</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485652" y="2345199"/>
            <a:ext cx="10487147" cy="2246769"/>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 have also work for calculating earning of gaming zone from tournament and from games. For tournament earning it will read from file current earning from tournament and add 30% of fee and will updated the file every time when someone register their team.</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7BD82-67AA-4D53-BEA5-2457CA706CEA}"/>
              </a:ext>
            </a:extLst>
          </p:cNvPr>
          <p:cNvSpPr txBox="1"/>
          <p:nvPr/>
        </p:nvSpPr>
        <p:spPr>
          <a:xfrm>
            <a:off x="649357" y="464691"/>
            <a:ext cx="9011477" cy="646331"/>
          </a:xfrm>
          <a:prstGeom prst="rect">
            <a:avLst/>
          </a:prstGeom>
          <a:noFill/>
        </p:spPr>
        <p:txBody>
          <a:bodyPr wrap="square">
            <a:spAutoFit/>
          </a:bodyPr>
          <a:lstStyle/>
          <a:p>
            <a:r>
              <a:rPr lang="en-US" sz="3600" dirty="0"/>
              <a:t>Designed by: Hanzala Noor 19K-1314</a:t>
            </a:r>
          </a:p>
        </p:txBody>
      </p:sp>
      <p:sp>
        <p:nvSpPr>
          <p:cNvPr id="5" name="TextBox 4">
            <a:extLst>
              <a:ext uri="{FF2B5EF4-FFF2-40B4-BE49-F238E27FC236}">
                <a16:creationId xmlns:a16="http://schemas.microsoft.com/office/drawing/2014/main" id="{5022A335-3755-44FC-8A6C-9CA55F2224E4}"/>
              </a:ext>
            </a:extLst>
          </p:cNvPr>
          <p:cNvSpPr txBox="1"/>
          <p:nvPr/>
        </p:nvSpPr>
        <p:spPr>
          <a:xfrm>
            <a:off x="649357" y="1474449"/>
            <a:ext cx="10217426" cy="1446550"/>
          </a:xfrm>
          <a:prstGeom prst="rect">
            <a:avLst/>
          </a:prstGeom>
          <a:noFill/>
        </p:spPr>
        <p:txBody>
          <a:bodyPr wrap="square">
            <a:spAutoFit/>
          </a:bodyPr>
          <a:lstStyle/>
          <a:p>
            <a:r>
              <a:rPr lang="en-US" sz="2800" dirty="0"/>
              <a:t>Console Class:</a:t>
            </a:r>
          </a:p>
          <a:p>
            <a:r>
              <a:rPr lang="en-US" dirty="0"/>
              <a:t>		</a:t>
            </a:r>
            <a:r>
              <a:rPr lang="en-US" sz="2000" dirty="0"/>
              <a:t>We inherited this class from class gamingmachine. In this class we’re calculating that how many times this class is used by making object. And this is an abstract class.   </a:t>
            </a:r>
            <a:endParaRPr lang="en-US" dirty="0"/>
          </a:p>
        </p:txBody>
      </p:sp>
      <p:sp>
        <p:nvSpPr>
          <p:cNvPr id="7" name="TextBox 6">
            <a:extLst>
              <a:ext uri="{FF2B5EF4-FFF2-40B4-BE49-F238E27FC236}">
                <a16:creationId xmlns:a16="http://schemas.microsoft.com/office/drawing/2014/main" id="{1B94FF98-C8D2-4C44-B72D-42734E65FD5B}"/>
              </a:ext>
            </a:extLst>
          </p:cNvPr>
          <p:cNvSpPr txBox="1"/>
          <p:nvPr/>
        </p:nvSpPr>
        <p:spPr>
          <a:xfrm>
            <a:off x="649357" y="3029061"/>
            <a:ext cx="10217426" cy="1815882"/>
          </a:xfrm>
          <a:prstGeom prst="rect">
            <a:avLst/>
          </a:prstGeom>
          <a:noFill/>
        </p:spPr>
        <p:txBody>
          <a:bodyPr wrap="square">
            <a:spAutoFit/>
          </a:bodyPr>
          <a:lstStyle/>
          <a:p>
            <a:r>
              <a:rPr lang="en-US" sz="2800" dirty="0"/>
              <a:t>PS4 Class:</a:t>
            </a:r>
          </a:p>
          <a:p>
            <a:r>
              <a:rPr lang="en-US" sz="2400" dirty="0"/>
              <a:t>	</a:t>
            </a:r>
            <a:r>
              <a:rPr lang="en-US" sz="2000" dirty="0"/>
              <a:t>In this class(which is inherited from class console) we are taking information from user about specification number, model, storage and price of PS4. We also called a function in it named set_price and we’re also calculating the number of class used in it .</a:t>
            </a:r>
            <a:endParaRPr lang="en-US" sz="2400" dirty="0"/>
          </a:p>
        </p:txBody>
      </p:sp>
      <p:sp>
        <p:nvSpPr>
          <p:cNvPr id="11" name="TextBox 10">
            <a:extLst>
              <a:ext uri="{FF2B5EF4-FFF2-40B4-BE49-F238E27FC236}">
                <a16:creationId xmlns:a16="http://schemas.microsoft.com/office/drawing/2014/main" id="{86D1528D-3B6C-4633-B957-8460170BF135}"/>
              </a:ext>
            </a:extLst>
          </p:cNvPr>
          <p:cNvSpPr txBox="1"/>
          <p:nvPr/>
        </p:nvSpPr>
        <p:spPr>
          <a:xfrm>
            <a:off x="649357" y="4953005"/>
            <a:ext cx="10310191" cy="1138773"/>
          </a:xfrm>
          <a:prstGeom prst="rect">
            <a:avLst/>
          </a:prstGeom>
          <a:noFill/>
        </p:spPr>
        <p:txBody>
          <a:bodyPr wrap="square">
            <a:spAutoFit/>
          </a:bodyPr>
          <a:lstStyle/>
          <a:p>
            <a:r>
              <a:rPr lang="en-US" sz="2800" dirty="0"/>
              <a:t>Function ps4_details():</a:t>
            </a:r>
          </a:p>
          <a:p>
            <a:r>
              <a:rPr lang="en-US" dirty="0"/>
              <a:t>		</a:t>
            </a:r>
            <a:r>
              <a:rPr lang="en-US" sz="2000" dirty="0"/>
              <a:t>In this function we’re doing(append) filing to store the details which we have taken from the user in class ps4 in .dat(binary) file</a:t>
            </a:r>
            <a:r>
              <a:rPr lang="en-US" sz="1800" dirty="0"/>
              <a:t>.</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1DEBB-AFD9-4C30-9AC8-65715F3F7B56}"/>
              </a:ext>
            </a:extLst>
          </p:cNvPr>
          <p:cNvSpPr txBox="1"/>
          <p:nvPr/>
        </p:nvSpPr>
        <p:spPr>
          <a:xfrm>
            <a:off x="636105" y="573734"/>
            <a:ext cx="9965634" cy="1508105"/>
          </a:xfrm>
          <a:prstGeom prst="rect">
            <a:avLst/>
          </a:prstGeom>
          <a:noFill/>
        </p:spPr>
        <p:txBody>
          <a:bodyPr wrap="square">
            <a:spAutoFit/>
          </a:bodyPr>
          <a:lstStyle/>
          <a:p>
            <a:r>
              <a:rPr lang="en-US" sz="2800" dirty="0"/>
              <a:t>Function disp_ps4_specification ():</a:t>
            </a:r>
          </a:p>
          <a:p>
            <a:r>
              <a:rPr lang="en-US" sz="2400" dirty="0"/>
              <a:t>			</a:t>
            </a:r>
            <a:r>
              <a:rPr lang="en-US" sz="2000" dirty="0"/>
              <a:t>In this function we’re asking the user to input  specification number of ps4 for searching and displaying the data stored in file(.dat/binary) if it founds.</a:t>
            </a:r>
            <a:endParaRPr lang="en-US" sz="2400" dirty="0"/>
          </a:p>
        </p:txBody>
      </p:sp>
      <p:sp>
        <p:nvSpPr>
          <p:cNvPr id="5" name="TextBox 4">
            <a:extLst>
              <a:ext uri="{FF2B5EF4-FFF2-40B4-BE49-F238E27FC236}">
                <a16:creationId xmlns:a16="http://schemas.microsoft.com/office/drawing/2014/main" id="{A5E2F49F-40E6-4E76-8ECC-12D74004B362}"/>
              </a:ext>
            </a:extLst>
          </p:cNvPr>
          <p:cNvSpPr txBox="1"/>
          <p:nvPr/>
        </p:nvSpPr>
        <p:spPr>
          <a:xfrm>
            <a:off x="636105" y="2290227"/>
            <a:ext cx="9965633" cy="1138773"/>
          </a:xfrm>
          <a:prstGeom prst="rect">
            <a:avLst/>
          </a:prstGeom>
          <a:noFill/>
        </p:spPr>
        <p:txBody>
          <a:bodyPr wrap="square">
            <a:spAutoFit/>
          </a:bodyPr>
          <a:lstStyle/>
          <a:p>
            <a:r>
              <a:rPr lang="en-US" sz="2800" dirty="0"/>
              <a:t>Function n_menu():</a:t>
            </a:r>
          </a:p>
          <a:p>
            <a:r>
              <a:rPr lang="en-US" dirty="0"/>
              <a:t>		</a:t>
            </a:r>
            <a:r>
              <a:rPr lang="en-US" sz="2000" dirty="0"/>
              <a:t>In this function we’re asking from user to input his choice for which thing he like to see.</a:t>
            </a:r>
            <a:endParaRPr lang="en-US" dirty="0"/>
          </a:p>
        </p:txBody>
      </p:sp>
      <p:sp>
        <p:nvSpPr>
          <p:cNvPr id="7" name="TextBox 6">
            <a:extLst>
              <a:ext uri="{FF2B5EF4-FFF2-40B4-BE49-F238E27FC236}">
                <a16:creationId xmlns:a16="http://schemas.microsoft.com/office/drawing/2014/main" id="{7C5F4277-6CFD-4619-8D82-765077A69618}"/>
              </a:ext>
            </a:extLst>
          </p:cNvPr>
          <p:cNvSpPr txBox="1"/>
          <p:nvPr/>
        </p:nvSpPr>
        <p:spPr>
          <a:xfrm>
            <a:off x="636105" y="3644443"/>
            <a:ext cx="9965632" cy="1138773"/>
          </a:xfrm>
          <a:prstGeom prst="rect">
            <a:avLst/>
          </a:prstGeom>
          <a:noFill/>
        </p:spPr>
        <p:txBody>
          <a:bodyPr wrap="square">
            <a:spAutoFit/>
          </a:bodyPr>
          <a:lstStyle/>
          <a:p>
            <a:r>
              <a:rPr lang="en-US" sz="2800" dirty="0"/>
              <a:t>Function set_price():</a:t>
            </a:r>
          </a:p>
          <a:p>
            <a:r>
              <a:rPr lang="en-US" dirty="0"/>
              <a:t>			</a:t>
            </a:r>
            <a:r>
              <a:rPr lang="en-US" sz="2000" dirty="0"/>
              <a:t>In this function we’re putting the value of variable ps4_price in variable price.</a:t>
            </a:r>
            <a:endParaRPr lang="en-US" sz="1800" dirty="0"/>
          </a:p>
        </p:txBody>
      </p:sp>
      <p:sp>
        <p:nvSpPr>
          <p:cNvPr id="9" name="TextBox 8">
            <a:extLst>
              <a:ext uri="{FF2B5EF4-FFF2-40B4-BE49-F238E27FC236}">
                <a16:creationId xmlns:a16="http://schemas.microsoft.com/office/drawing/2014/main" id="{7BD16F3C-B9E3-47F9-98CD-4504C1641397}"/>
              </a:ext>
            </a:extLst>
          </p:cNvPr>
          <p:cNvSpPr txBox="1"/>
          <p:nvPr/>
        </p:nvSpPr>
        <p:spPr>
          <a:xfrm>
            <a:off x="636105" y="5020698"/>
            <a:ext cx="9965632" cy="1138773"/>
          </a:xfrm>
          <a:prstGeom prst="rect">
            <a:avLst/>
          </a:prstGeom>
          <a:noFill/>
        </p:spPr>
        <p:txBody>
          <a:bodyPr wrap="square">
            <a:spAutoFit/>
          </a:bodyPr>
          <a:lstStyle/>
          <a:p>
            <a:r>
              <a:rPr lang="en-US" sz="2800" dirty="0"/>
              <a:t>Function number_menu():</a:t>
            </a:r>
          </a:p>
          <a:p>
            <a:r>
              <a:rPr lang="en-US" sz="1800" dirty="0"/>
              <a:t>			</a:t>
            </a:r>
            <a:r>
              <a:rPr lang="en-US" sz="2000" dirty="0"/>
              <a:t>In this function my work is so little. I just work on switch case and I also did work on case(3) specifically on search specifications of ps4.</a:t>
            </a:r>
            <a:endParaRPr lang="en-US" sz="1800" dirty="0"/>
          </a:p>
        </p:txBody>
      </p:sp>
    </p:spTree>
    <p:extLst>
      <p:ext uri="{BB962C8B-B14F-4D97-AF65-F5344CB8AC3E}">
        <p14:creationId xmlns:p14="http://schemas.microsoft.com/office/powerpoint/2010/main" val="416724501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s 6"/>
          <p:cNvSpPr/>
          <p:nvPr/>
        </p:nvSpPr>
        <p:spPr>
          <a:xfrm>
            <a:off x="157480" y="538480"/>
            <a:ext cx="7091045" cy="98044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solidFill>
                  <a:schemeClr val="tx1"/>
                </a:solidFill>
              </a:rPr>
              <a:t>Designed by: Om Kumar 19K-1386</a:t>
            </a:r>
            <a:r>
              <a:rPr lang="en-US" dirty="0">
                <a:solidFill>
                  <a:schemeClr val="tx1"/>
                </a:solidFill>
              </a:rPr>
              <a:t> </a:t>
            </a:r>
          </a:p>
        </p:txBody>
      </p:sp>
      <p:sp>
        <p:nvSpPr>
          <p:cNvPr id="9" name="Rectangles 8"/>
          <p:cNvSpPr/>
          <p:nvPr/>
        </p:nvSpPr>
        <p:spPr>
          <a:xfrm>
            <a:off x="157480" y="1905000"/>
            <a:ext cx="5085080" cy="859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ym typeface="+mn-ea"/>
              </a:rPr>
              <a:t>Sign</a:t>
            </a:r>
            <a:r>
              <a:rPr lang="en-US" sz="3600" dirty="0"/>
              <a:t>-up and login class</a:t>
            </a:r>
            <a:endParaRPr lang="en-US" sz="3600" dirty="0">
              <a:sym typeface="+mn-ea"/>
            </a:endParaRPr>
          </a:p>
        </p:txBody>
      </p:sp>
      <p:sp>
        <p:nvSpPr>
          <p:cNvPr id="10" name="Rectangles 9"/>
          <p:cNvSpPr/>
          <p:nvPr/>
        </p:nvSpPr>
        <p:spPr>
          <a:xfrm>
            <a:off x="897890" y="3025140"/>
            <a:ext cx="9838055" cy="36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I Worked with signup and login classes that is the base of the program, by which you can add yourself to be a part of over gaming community, where you login in as a member . and for singup as a new user we just ask basic info that is being stored in a text file and for securing your password we convert in staric form.  by the help of getch() function in a loop. and there is 3 other's choice , sign-up as a new user , Search Your detail , and Update a data </a:t>
            </a:r>
          </a:p>
        </p:txBody>
      </p:sp>
    </p:spTree>
  </p:cSld>
  <p:clrMapOvr>
    <a:masterClrMapping/>
  </p:clrMapOvr>
  <mc:AlternateContent xmlns:mc="http://schemas.openxmlformats.org/markup-compatibility/2006" xmlns:p14="http://schemas.microsoft.com/office/powerpoint/2010/main">
    <mc:Choice Requires="p14">
      <p:transition p14:dur="250">
        <p:sndAc>
          <p:stSnd>
            <p:snd r:embed="rId3" name="hammer.wav"/>
          </p:stSnd>
        </p:sndAc>
      </p:transition>
    </mc:Choice>
    <mc:Fallback xmlns="">
      <p:transition>
        <p:sndAc>
          <p:stSnd>
            <p:snd r:embed="rId4" name="hammer.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618490" y="1299210"/>
            <a:ext cx="9700895" cy="52959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In search detail we just ask Your name and that is compared with the sign-up file if your Name is Present, we just pop up your all Basic details that is being asked in the starting of the program. if your name is not stored as  a member ,there we shows a simple message that your name is not there, and for that i also use a vector function that holds a  one string and one de-limiter that breaks your info according to de-limiter from the file and for holding return values or strings we needs to create a dynamic momery and only vector support's dynamic momery.and i aslo use template function that is beingused for code reusebility</a:t>
            </a:r>
          </a:p>
        </p:txBody>
      </p:sp>
      <p:sp>
        <p:nvSpPr>
          <p:cNvPr id="3" name="Rectangles 2"/>
          <p:cNvSpPr/>
          <p:nvPr/>
        </p:nvSpPr>
        <p:spPr>
          <a:xfrm>
            <a:off x="618490" y="514985"/>
            <a:ext cx="2882265" cy="694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Search Detail</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708660" y="440690"/>
            <a:ext cx="3712210" cy="101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PLAY GAME CLASS</a:t>
            </a:r>
            <a:r>
              <a:rPr lang="en-US"/>
              <a:t> </a:t>
            </a:r>
          </a:p>
        </p:txBody>
      </p:sp>
      <p:sp>
        <p:nvSpPr>
          <p:cNvPr id="3" name="Rectangles 2"/>
          <p:cNvSpPr/>
          <p:nvPr/>
        </p:nvSpPr>
        <p:spPr>
          <a:xfrm>
            <a:off x="708660" y="1689735"/>
            <a:ext cx="9611995" cy="4955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  Play game class there are many function which relates with each other </a:t>
            </a:r>
          </a:p>
          <a:p>
            <a:pPr algn="ctr"/>
            <a:r>
              <a:rPr lang="en-US" sz="2000" dirty="0"/>
              <a:t>first you are given two options, 1.play game , and second one is </a:t>
            </a:r>
            <a:r>
              <a:rPr lang="en-US" sz="2000" dirty="0" err="1"/>
              <a:t>seach</a:t>
            </a:r>
            <a:r>
              <a:rPr lang="en-US" sz="2000" dirty="0"/>
              <a:t> players info ;</a:t>
            </a:r>
          </a:p>
          <a:p>
            <a:pPr algn="ctr"/>
            <a:r>
              <a:rPr lang="en-US" sz="2000" dirty="0"/>
              <a:t>in play game function you are asked about ID. it means that You are a user or not if you are a user then game charges are </a:t>
            </a:r>
            <a:r>
              <a:rPr lang="en-US" sz="2000" dirty="0" err="1"/>
              <a:t>atleast</a:t>
            </a:r>
            <a:r>
              <a:rPr lang="en-US" sz="2000" dirty="0"/>
              <a:t> 250 , if you are not a user then first you  have to make your ID , by inputting your username , after that you have two more choice's left that you wants to play PC Game or Console Game if You select any game on back hand it goes to file that stores Your name , Game name and charges there is function like </a:t>
            </a:r>
            <a:r>
              <a:rPr lang="en-US" sz="2000" dirty="0" err="1"/>
              <a:t>Pc_member</a:t>
            </a:r>
            <a:r>
              <a:rPr lang="en-US" sz="2000" dirty="0"/>
              <a:t>();</a:t>
            </a:r>
          </a:p>
          <a:p>
            <a:pPr algn="ctr"/>
            <a:r>
              <a:rPr lang="en-US" sz="2000" dirty="0" err="1"/>
              <a:t>Co_member</a:t>
            </a:r>
            <a:r>
              <a:rPr lang="en-US" sz="2000" dirty="0"/>
              <a:t>() it means Console game member these both are in defined in </a:t>
            </a:r>
            <a:r>
              <a:rPr lang="en-US" sz="2000" dirty="0" err="1"/>
              <a:t>disp_game_for_user</a:t>
            </a:r>
            <a:r>
              <a:rPr lang="en-US" sz="2000" dirty="0"/>
              <a:t>();</a:t>
            </a:r>
          </a:p>
          <a:p>
            <a:pPr algn="ctr"/>
            <a:r>
              <a:rPr lang="en-US" sz="2000" dirty="0"/>
              <a:t> and your all data is being stored in binary files , gameuser.dat file is storing a name and charges and game name that you selects while playing a game</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724" y="1692326"/>
            <a:ext cx="62103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Specification Class:</a:t>
            </a:r>
          </a:p>
        </p:txBody>
      </p:sp>
      <p:sp>
        <p:nvSpPr>
          <p:cNvPr id="3" name="Rectangle 2"/>
          <p:cNvSpPr/>
          <p:nvPr/>
        </p:nvSpPr>
        <p:spPr>
          <a:xfrm>
            <a:off x="1295409" y="3057486"/>
            <a:ext cx="9625876" cy="3108543"/>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In this class I work to fill the data Of New games as well as update the Data of old games with new rule, Features and options to play and Also price. If we have to add a New game in gaming zone we will Add that game by only asking main Inputs for that which will be used In playing game. I created Binary Files for these to protect make Our data secure from others. </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909737" y="542610"/>
            <a:ext cx="7590539"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Designed by: Jahanzaib 19k1463</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72" y="2052936"/>
            <a:ext cx="8930853" cy="353943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I also add delet</a:t>
            </a:r>
            <a:r>
              <a:rPr lang="en-US" sz="2800" dirty="0">
                <a:ln w="0"/>
                <a:effectLst>
                  <a:outerShdw blurRad="38100" dist="19050" dir="2700000" algn="tl" rotWithShape="0">
                    <a:schemeClr val="dk1">
                      <a:alpha val="40000"/>
                    </a:schemeClr>
                  </a:outerShdw>
                </a:effectLst>
              </a:rPr>
              <a:t>e function to delete </a:t>
            </a:r>
            <a:r>
              <a:rPr lang="en-US" sz="2800" b="0" cap="none" spc="0" dirty="0">
                <a:ln w="0"/>
                <a:solidFill>
                  <a:schemeClr val="tx1"/>
                </a:solidFill>
                <a:effectLst>
                  <a:outerShdw blurRad="38100" dist="19050" dir="2700000" algn="tl" rotWithShape="0">
                    <a:schemeClr val="dk1">
                      <a:alpha val="40000"/>
                    </a:schemeClr>
                  </a:outerShdw>
                </a:effectLst>
              </a:rPr>
              <a:t>Specific game with its details from </a:t>
            </a:r>
            <a:r>
              <a:rPr lang="en-US" sz="2800" dirty="0">
                <a:ln w="0"/>
                <a:effectLst>
                  <a:outerShdw blurRad="38100" dist="19050" dir="2700000" algn="tl" rotWithShape="0">
                    <a:schemeClr val="dk1">
                      <a:alpha val="40000"/>
                    </a:schemeClr>
                  </a:outerShdw>
                </a:effectLst>
              </a:rPr>
              <a:t>Our file. Moreover, we also</a:t>
            </a:r>
          </a:p>
          <a:p>
            <a:pPr algn="ctr"/>
            <a:r>
              <a:rPr lang="en-US" sz="2800" b="0" cap="none" spc="0" dirty="0">
                <a:ln w="0"/>
                <a:solidFill>
                  <a:schemeClr val="tx1"/>
                </a:solidFill>
                <a:effectLst>
                  <a:outerShdw blurRad="38100" dist="19050" dir="2700000" algn="tl" rotWithShape="0">
                    <a:schemeClr val="dk1">
                      <a:alpha val="40000"/>
                    </a:schemeClr>
                  </a:outerShdw>
                </a:effectLst>
              </a:rPr>
              <a:t>Have a function show Specification which will show</a:t>
            </a:r>
          </a:p>
          <a:p>
            <a:pPr algn="ctr"/>
            <a:r>
              <a:rPr lang="en-US" sz="2800" dirty="0">
                <a:ln w="0"/>
                <a:effectLst>
                  <a:outerShdw blurRad="38100" dist="19050" dir="2700000" algn="tl" rotWithShape="0">
                    <a:schemeClr val="dk1">
                      <a:alpha val="40000"/>
                    </a:schemeClr>
                  </a:outerShdw>
                </a:effectLst>
              </a:rPr>
              <a:t>The current data of gaming zone means to show</a:t>
            </a:r>
          </a:p>
          <a:p>
            <a:pPr algn="ctr"/>
            <a:r>
              <a:rPr lang="en-US" sz="2800" b="0" cap="none" spc="0" dirty="0">
                <a:ln w="0"/>
                <a:solidFill>
                  <a:schemeClr val="tx1"/>
                </a:solidFill>
                <a:effectLst>
                  <a:outerShdw blurRad="38100" dist="19050" dir="2700000" algn="tl" rotWithShape="0">
                    <a:schemeClr val="dk1">
                      <a:alpha val="40000"/>
                    </a:schemeClr>
                  </a:outerShdw>
                </a:effectLst>
              </a:rPr>
              <a:t>The details of games in which we name to know.</a:t>
            </a:r>
          </a:p>
          <a:p>
            <a:pPr algn="ctr"/>
            <a:r>
              <a:rPr lang="en-US" sz="2800" dirty="0">
                <a:ln w="0"/>
                <a:effectLst>
                  <a:outerShdw blurRad="38100" dist="19050" dir="2700000" algn="tl" rotWithShape="0">
                    <a:schemeClr val="dk1">
                      <a:alpha val="40000"/>
                    </a:schemeClr>
                  </a:outerShdw>
                </a:effectLst>
              </a:rPr>
              <a:t>At Last I created specific menu for these features</a:t>
            </a:r>
          </a:p>
          <a:p>
            <a:pPr algn="ctr"/>
            <a:r>
              <a:rPr lang="en-US" sz="2800" b="0" cap="none" spc="0" dirty="0">
                <a:ln w="0"/>
                <a:solidFill>
                  <a:schemeClr val="tx1"/>
                </a:solidFill>
                <a:effectLst>
                  <a:outerShdw blurRad="38100" dist="19050" dir="2700000" algn="tl" rotWithShape="0">
                    <a:schemeClr val="dk1">
                      <a:alpha val="40000"/>
                    </a:schemeClr>
                  </a:outerShdw>
                </a:effectLst>
              </a:rPr>
              <a:t>Means to update data, delete data, show data, add new </a:t>
            </a:r>
            <a:r>
              <a:rPr lang="en-US" sz="2800" dirty="0">
                <a:ln w="0"/>
                <a:effectLst>
                  <a:outerShdw blurRad="38100" dist="19050" dir="2700000" algn="tl" rotWithShape="0">
                    <a:schemeClr val="dk1">
                      <a:alpha val="40000"/>
                    </a:schemeClr>
                  </a:outerShdw>
                </a:effectLst>
              </a:rPr>
              <a:t>Game and to show data.</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909728" y="542610"/>
            <a:ext cx="759054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Designed by: Jahanzaib 19k1463</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521" y="1396113"/>
            <a:ext cx="769633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GAMING Machine CLASS:</a:t>
            </a:r>
          </a:p>
        </p:txBody>
      </p:sp>
      <p:sp>
        <p:nvSpPr>
          <p:cNvPr id="4" name="Rectangle 3"/>
          <p:cNvSpPr/>
          <p:nvPr/>
        </p:nvSpPr>
        <p:spPr>
          <a:xfrm>
            <a:off x="680440" y="2551264"/>
            <a:ext cx="10137813" cy="3970318"/>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 created an another class because </a:t>
            </a:r>
            <a:r>
              <a:rPr lang="en-US" sz="2800" b="0" cap="none" spc="0" dirty="0">
                <a:ln w="0"/>
                <a:solidFill>
                  <a:schemeClr val="tx1"/>
                </a:solidFill>
                <a:effectLst>
                  <a:outerShdw blurRad="38100" dist="19050" dir="2700000" algn="tl" rotWithShape="0">
                    <a:schemeClr val="dk1">
                      <a:alpha val="40000"/>
                    </a:schemeClr>
                  </a:outerShdw>
                </a:effectLst>
              </a:rPr>
              <a:t>If we have a gaming zone than we have contain </a:t>
            </a:r>
            <a:r>
              <a:rPr lang="en-US" sz="2800" dirty="0">
                <a:ln w="0"/>
                <a:effectLst>
                  <a:outerShdw blurRad="38100" dist="19050" dir="2700000" algn="tl" rotWithShape="0">
                    <a:schemeClr val="dk1">
                      <a:alpha val="40000"/>
                    </a:schemeClr>
                  </a:outerShdw>
                </a:effectLst>
              </a:rPr>
              <a:t>Good quality of products in our gaming zone.so for t</a:t>
            </a:r>
            <a:r>
              <a:rPr lang="en-US" sz="2800" b="0" cap="none" spc="0" dirty="0">
                <a:ln w="0"/>
                <a:solidFill>
                  <a:schemeClr val="tx1"/>
                </a:solidFill>
                <a:effectLst>
                  <a:outerShdw blurRad="38100" dist="19050" dir="2700000" algn="tl" rotWithShape="0">
                    <a:schemeClr val="dk1">
                      <a:alpha val="40000"/>
                    </a:schemeClr>
                  </a:outerShdw>
                </a:effectLst>
              </a:rPr>
              <a:t>hat we have a class with different functions to </a:t>
            </a:r>
            <a:r>
              <a:rPr lang="en-US" sz="2800" dirty="0">
                <a:ln w="0"/>
                <a:effectLst>
                  <a:outerShdw blurRad="38100" dist="19050" dir="2700000" algn="tl" rotWithShape="0">
                    <a:schemeClr val="dk1">
                      <a:alpha val="40000"/>
                    </a:schemeClr>
                  </a:outerShdw>
                </a:effectLst>
              </a:rPr>
              <a:t>Manage these things. Gaming Machine class have </a:t>
            </a:r>
            <a:r>
              <a:rPr lang="en-US" sz="2800" b="0" cap="none" spc="0" dirty="0">
                <a:ln w="0"/>
                <a:solidFill>
                  <a:schemeClr val="tx1"/>
                </a:solidFill>
                <a:effectLst>
                  <a:outerShdw blurRad="38100" dist="19050" dir="2700000" algn="tl" rotWithShape="0">
                    <a:schemeClr val="dk1">
                      <a:alpha val="40000"/>
                    </a:schemeClr>
                  </a:outerShdw>
                </a:effectLst>
              </a:rPr>
              <a:t>Functions to store the dat</a:t>
            </a:r>
            <a:r>
              <a:rPr lang="en-US" sz="2800" dirty="0">
                <a:ln w="0"/>
                <a:effectLst>
                  <a:outerShdw blurRad="38100" dist="19050" dir="2700000" algn="tl" rotWithShape="0">
                    <a:schemeClr val="dk1">
                      <a:alpha val="40000"/>
                    </a:schemeClr>
                  </a:outerShdw>
                </a:effectLst>
              </a:rPr>
              <a:t>e of Computers means (data </a:t>
            </a:r>
            <a:r>
              <a:rPr lang="en-US" sz="2800" b="0" cap="none" spc="0" dirty="0">
                <a:ln w="0"/>
                <a:solidFill>
                  <a:schemeClr val="tx1"/>
                </a:solidFill>
                <a:effectLst>
                  <a:outerShdw blurRad="38100" dist="19050" dir="2700000" algn="tl" rotWithShape="0">
                    <a:schemeClr val="dk1">
                      <a:alpha val="40000"/>
                    </a:schemeClr>
                  </a:outerShdw>
                </a:effectLst>
              </a:rPr>
              <a:t>Look like, </a:t>
            </a:r>
            <a:r>
              <a:rPr lang="en-US" sz="2800" b="0" cap="none" spc="0" dirty="0" err="1">
                <a:ln w="0"/>
                <a:solidFill>
                  <a:schemeClr val="tx1"/>
                </a:solidFill>
                <a:effectLst>
                  <a:outerShdw blurRad="38100" dist="19050" dir="2700000" algn="tl" rotWithShape="0">
                    <a:schemeClr val="dk1">
                      <a:alpha val="40000"/>
                    </a:schemeClr>
                  </a:outerShdw>
                </a:effectLst>
              </a:rPr>
              <a:t>cpu</a:t>
            </a:r>
            <a:r>
              <a:rPr lang="en-US" sz="2800" dirty="0">
                <a:ln w="0"/>
                <a:effectLst>
                  <a:outerShdw blurRad="38100" dist="19050" dir="2700000" algn="tl" rotWithShape="0">
                    <a:schemeClr val="dk1">
                      <a:alpha val="40000"/>
                    </a:schemeClr>
                  </a:outerShdw>
                </a:effectLst>
              </a:rPr>
              <a:t>, mouse, keyboard and etc. In </a:t>
            </a:r>
            <a:r>
              <a:rPr lang="en-US" sz="2800" dirty="0" err="1">
                <a:ln w="0"/>
                <a:effectLst>
                  <a:outerShdw blurRad="38100" dist="19050" dir="2700000" algn="tl" rotWithShape="0">
                    <a:schemeClr val="dk1">
                      <a:alpha val="40000"/>
                    </a:schemeClr>
                  </a:outerShdw>
                </a:effectLst>
              </a:rPr>
              <a:t>Cpu</a:t>
            </a:r>
            <a:r>
              <a:rPr lang="en-US" sz="2800" dirty="0">
                <a:ln w="0"/>
                <a:effectLst>
                  <a:outerShdw blurRad="38100" dist="19050" dir="2700000" algn="tl" rotWithShape="0">
                    <a:schemeClr val="dk1">
                      <a:alpha val="40000"/>
                    </a:schemeClr>
                  </a:outerShdw>
                </a:effectLst>
              </a:rPr>
              <a:t> </a:t>
            </a:r>
            <a:r>
              <a:rPr lang="en-US" sz="2800" b="0" cap="none" spc="0" dirty="0">
                <a:ln w="0"/>
                <a:solidFill>
                  <a:schemeClr val="tx1"/>
                </a:solidFill>
                <a:effectLst>
                  <a:outerShdw blurRad="38100" dist="19050" dir="2700000" algn="tl" rotWithShape="0">
                    <a:schemeClr val="dk1">
                      <a:alpha val="40000"/>
                    </a:schemeClr>
                  </a:outerShdw>
                </a:effectLst>
              </a:rPr>
              <a:t>We will ask to add processor , graphic card, electricity </a:t>
            </a:r>
            <a:r>
              <a:rPr lang="en-US" sz="2800" dirty="0">
                <a:ln w="0"/>
                <a:effectLst>
                  <a:outerShdw blurRad="38100" dist="19050" dir="2700000" algn="tl" rotWithShape="0">
                    <a:schemeClr val="dk1">
                      <a:alpha val="40000"/>
                    </a:schemeClr>
                  </a:outerShdw>
                </a:effectLst>
              </a:rPr>
              <a:t>Supplier, fan , memory storage, Model ,Size of Display a</a:t>
            </a:r>
            <a:r>
              <a:rPr lang="en-US" sz="2800" b="0" cap="none" spc="0" dirty="0">
                <a:ln w="0"/>
                <a:solidFill>
                  <a:schemeClr val="tx1"/>
                </a:solidFill>
                <a:effectLst>
                  <a:outerShdw blurRad="38100" dist="19050" dir="2700000" algn="tl" rotWithShape="0">
                    <a:schemeClr val="dk1">
                      <a:alpha val="40000"/>
                    </a:schemeClr>
                  </a:outerShdw>
                </a:effectLst>
              </a:rPr>
              <a:t>nd their prices as well as well their Manufacturers.</a:t>
            </a:r>
          </a:p>
        </p:txBody>
      </p:sp>
      <p:sp>
        <p:nvSpPr>
          <p:cNvPr id="5" name="Rectangle 4"/>
          <p:cNvSpPr/>
          <p:nvPr/>
        </p:nvSpPr>
        <p:spPr>
          <a:xfrm>
            <a:off x="907724" y="456406"/>
            <a:ext cx="759054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Designed by: Jahanzaib 19k1463</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227" y="1408990"/>
            <a:ext cx="357181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PS4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1155411" y="2473989"/>
            <a:ext cx="9521175" cy="3970318"/>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The Functionalities of this class is same as </a:t>
            </a:r>
          </a:p>
          <a:p>
            <a:pPr algn="ctr"/>
            <a:r>
              <a:rPr lang="en-US" sz="2800" dirty="0">
                <a:ln w="0"/>
                <a:effectLst>
                  <a:outerShdw blurRad="38100" dist="19050" dir="2700000" algn="tl" rotWithShape="0">
                    <a:schemeClr val="dk1">
                      <a:alpha val="40000"/>
                    </a:schemeClr>
                  </a:outerShdw>
                </a:effectLst>
              </a:rPr>
              <a:t>The gaming machine class had. functions like to delete specific data, to update some products and their prices and other features, function to show the detail of Ps4 Features </a:t>
            </a:r>
          </a:p>
          <a:p>
            <a:pPr algn="ctr"/>
            <a:r>
              <a:rPr lang="en-US" sz="2800" dirty="0">
                <a:ln w="0"/>
                <a:effectLst>
                  <a:outerShdw blurRad="38100" dist="19050" dir="2700000" algn="tl" rotWithShape="0">
                    <a:schemeClr val="dk1">
                      <a:alpha val="40000"/>
                    </a:schemeClr>
                  </a:outerShdw>
                </a:effectLst>
              </a:rPr>
              <a:t>PS4 class have its own model and type as well as colors and this is the thing which can be used by</a:t>
            </a:r>
          </a:p>
          <a:p>
            <a:pPr algn="ctr"/>
            <a:r>
              <a:rPr lang="en-US" sz="2800" dirty="0">
                <a:ln w="0"/>
                <a:effectLst>
                  <a:outerShdw blurRad="38100" dist="19050" dir="2700000" algn="tl" rotWithShape="0">
                    <a:schemeClr val="dk1">
                      <a:alpha val="40000"/>
                    </a:schemeClr>
                  </a:outerShdw>
                </a:effectLst>
              </a:rPr>
              <a:t>Players to play their desirable game with PS4 or by Game Machine (Computer). </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909728" y="542610"/>
            <a:ext cx="759054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Designed by: Jahanzaib 19k1463</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814" y="1421869"/>
            <a:ext cx="46009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OTHER WORK:</a:t>
            </a:r>
          </a:p>
        </p:txBody>
      </p:sp>
      <p:sp>
        <p:nvSpPr>
          <p:cNvPr id="3" name="Rectangle 2"/>
          <p:cNvSpPr/>
          <p:nvPr/>
        </p:nvSpPr>
        <p:spPr>
          <a:xfrm>
            <a:off x="485652" y="2345199"/>
            <a:ext cx="10487147" cy="3970318"/>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I Also Manage the work of Printing automatic Printing</a:t>
            </a:r>
          </a:p>
          <a:p>
            <a:pPr algn="ctr"/>
            <a:r>
              <a:rPr lang="en-US" sz="2800" dirty="0">
                <a:ln w="0"/>
                <a:effectLst>
                  <a:outerShdw blurRad="38100" dist="19050" dir="2700000" algn="tl" rotWithShape="0">
                    <a:schemeClr val="dk1">
                      <a:alpha val="40000"/>
                    </a:schemeClr>
                  </a:outerShdw>
                </a:effectLst>
              </a:rPr>
              <a:t>In front of console and I also Created </a:t>
            </a:r>
            <a:r>
              <a:rPr lang="en-US" sz="2800" dirty="0" err="1">
                <a:ln w="0"/>
                <a:effectLst>
                  <a:outerShdw blurRad="38100" dist="19050" dir="2700000" algn="tl" rotWithShape="0">
                    <a:schemeClr val="dk1">
                      <a:alpha val="40000"/>
                    </a:schemeClr>
                  </a:outerShdw>
                </a:effectLst>
              </a:rPr>
              <a:t>Fucntion</a:t>
            </a:r>
            <a:r>
              <a:rPr lang="en-US" sz="2800" dirty="0">
                <a:ln w="0"/>
                <a:effectLst>
                  <a:outerShdw blurRad="38100" dist="19050" dir="2700000" algn="tl" rotWithShape="0">
                    <a:schemeClr val="dk1">
                      <a:alpha val="40000"/>
                    </a:schemeClr>
                  </a:outerShdw>
                </a:effectLst>
              </a:rPr>
              <a:t> name</a:t>
            </a:r>
          </a:p>
          <a:p>
            <a:pPr algn="ctr"/>
            <a:r>
              <a:rPr lang="en-US" sz="2800" dirty="0">
                <a:ln w="0"/>
                <a:effectLst>
                  <a:outerShdw blurRad="38100" dist="19050" dir="2700000" algn="tl" rotWithShape="0">
                    <a:schemeClr val="dk1">
                      <a:alpha val="40000"/>
                    </a:schemeClr>
                  </a:outerShdw>
                </a:effectLst>
              </a:rPr>
              <a:t>Gun which will print a gun in menu at starting time.</a:t>
            </a:r>
          </a:p>
          <a:p>
            <a:pPr algn="ctr"/>
            <a:r>
              <a:rPr lang="en-US" sz="2800" dirty="0">
                <a:ln w="0"/>
                <a:effectLst>
                  <a:outerShdw blurRad="38100" dist="19050" dir="2700000" algn="tl" rotWithShape="0">
                    <a:schemeClr val="dk1">
                      <a:alpha val="40000"/>
                    </a:schemeClr>
                  </a:outerShdw>
                </a:effectLst>
              </a:rPr>
              <a:t>I got helped by using the functions like </a:t>
            </a:r>
            <a:r>
              <a:rPr lang="en-US" sz="2800" dirty="0" err="1">
                <a:ln w="0"/>
                <a:effectLst>
                  <a:outerShdw blurRad="38100" dist="19050" dir="2700000" algn="tl" rotWithShape="0">
                    <a:schemeClr val="dk1">
                      <a:alpha val="40000"/>
                    </a:schemeClr>
                  </a:outerShdw>
                </a:effectLst>
              </a:rPr>
              <a:t>gotoxy</a:t>
            </a:r>
            <a:r>
              <a:rPr lang="en-US" sz="2800" dirty="0">
                <a:ln w="0"/>
                <a:effectLst>
                  <a:outerShdw blurRad="38100" dist="19050" dir="2700000" algn="tl" rotWithShape="0">
                    <a:schemeClr val="dk1">
                      <a:alpha val="40000"/>
                    </a:schemeClr>
                  </a:outerShdw>
                </a:effectLst>
              </a:rPr>
              <a:t> to</a:t>
            </a:r>
          </a:p>
          <a:p>
            <a:pPr algn="ctr"/>
            <a:r>
              <a:rPr lang="en-US" sz="2800" dirty="0">
                <a:ln w="0"/>
                <a:effectLst>
                  <a:outerShdw blurRad="38100" dist="19050" dir="2700000" algn="tl" rotWithShape="0">
                    <a:schemeClr val="dk1">
                      <a:alpha val="40000"/>
                    </a:schemeClr>
                  </a:outerShdw>
                </a:effectLst>
              </a:rPr>
              <a:t>Print the Gun in Menu in Console and I used Sleep </a:t>
            </a:r>
          </a:p>
          <a:p>
            <a:pPr algn="ctr"/>
            <a:r>
              <a:rPr lang="en-US" sz="2800" dirty="0">
                <a:ln w="0"/>
                <a:effectLst>
                  <a:outerShdw blurRad="38100" dist="19050" dir="2700000" algn="tl" rotWithShape="0">
                    <a:schemeClr val="dk1">
                      <a:alpha val="40000"/>
                    </a:schemeClr>
                  </a:outerShdw>
                </a:effectLst>
              </a:rPr>
              <a:t>Function to show automatic Printing. I also created </a:t>
            </a:r>
          </a:p>
          <a:p>
            <a:pPr algn="ctr"/>
            <a:r>
              <a:rPr lang="en-US" sz="2800" dirty="0">
                <a:ln w="0"/>
                <a:effectLst>
                  <a:outerShdw blurRad="38100" dist="19050" dir="2700000" algn="tl" rotWithShape="0">
                    <a:schemeClr val="dk1">
                      <a:alpha val="40000"/>
                    </a:schemeClr>
                  </a:outerShdw>
                </a:effectLst>
              </a:rPr>
              <a:t>The Main of Our Program and Header1.h Header</a:t>
            </a:r>
          </a:p>
          <a:p>
            <a:pPr algn="ctr"/>
            <a:r>
              <a:rPr lang="en-US" sz="2800" dirty="0">
                <a:ln w="0"/>
                <a:effectLst>
                  <a:outerShdw blurRad="38100" dist="19050" dir="2700000" algn="tl" rotWithShape="0">
                    <a:schemeClr val="dk1">
                      <a:alpha val="40000"/>
                    </a:schemeClr>
                  </a:outerShdw>
                </a:effectLst>
              </a:rPr>
              <a:t>File created by Myself which only consists SYLING</a:t>
            </a:r>
          </a:p>
          <a:p>
            <a:pPr algn="ctr"/>
            <a:r>
              <a:rPr lang="en-US" sz="2800" dirty="0">
                <a:ln w="0"/>
                <a:effectLst>
                  <a:outerShdw blurRad="38100" dist="19050" dir="2700000" algn="tl" rotWithShape="0">
                    <a:schemeClr val="dk1">
                      <a:alpha val="40000"/>
                    </a:schemeClr>
                  </a:outerShdw>
                </a:effectLst>
              </a:rPr>
              <a:t>Functions for Our Program. </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909728" y="542610"/>
            <a:ext cx="759054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Designed by: Jahanzaib 19k1463</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TotalTime>
  <Words>1492</Words>
  <Application>Microsoft Office PowerPoint</Application>
  <PresentationFormat>Widescreen</PresentationFormat>
  <Paragraphs>83</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 Baloch</dc:creator>
  <cp:lastModifiedBy>Shubair Raza</cp:lastModifiedBy>
  <cp:revision>25</cp:revision>
  <dcterms:created xsi:type="dcterms:W3CDTF">2020-12-16T17:31:00Z</dcterms:created>
  <dcterms:modified xsi:type="dcterms:W3CDTF">2023-03-06T19:45:48Z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