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2" r:id="rId4"/>
    <p:sldId id="267" r:id="rId5"/>
    <p:sldId id="259" r:id="rId6"/>
    <p:sldId id="260" r:id="rId7"/>
    <p:sldId id="261" r:id="rId8"/>
    <p:sldId id="264" r:id="rId9"/>
    <p:sldId id="269" r:id="rId10"/>
    <p:sldId id="265" r:id="rId11"/>
    <p:sldId id="271" r:id="rId12"/>
    <p:sldId id="266" r:id="rId13"/>
    <p:sldId id="270"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EE8C8D-FAD4-460B-BA04-9AA728973530}"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00893066-F7D3-4DFA-AD04-A0F7175594D3}">
      <dgm:prSet phldrT="[Text]"/>
      <dgm:spPr/>
      <dgm:t>
        <a:bodyPr/>
        <a:lstStyle/>
        <a:p>
          <a:r>
            <a:rPr lang="en-US" dirty="0"/>
            <a:t>Print Group Details</a:t>
          </a:r>
        </a:p>
      </dgm:t>
    </dgm:pt>
    <dgm:pt modelId="{801A0733-F866-46DD-8D61-957069D036D3}" type="parTrans" cxnId="{A957292C-E35B-40DB-875C-0A081A45F4E6}">
      <dgm:prSet/>
      <dgm:spPr/>
      <dgm:t>
        <a:bodyPr/>
        <a:lstStyle/>
        <a:p>
          <a:endParaRPr lang="en-US"/>
        </a:p>
      </dgm:t>
    </dgm:pt>
    <dgm:pt modelId="{D5AAD196-3BF0-4F79-ACE7-63B087F125D5}" type="sibTrans" cxnId="{A957292C-E35B-40DB-875C-0A081A45F4E6}">
      <dgm:prSet/>
      <dgm:spPr/>
      <dgm:t>
        <a:bodyPr/>
        <a:lstStyle/>
        <a:p>
          <a:endParaRPr lang="en-US"/>
        </a:p>
      </dgm:t>
    </dgm:pt>
    <dgm:pt modelId="{33C8CC95-84A2-495E-B1E9-EF5109B5A4CD}" type="asst">
      <dgm:prSet phldrT="[Text]"/>
      <dgm:spPr/>
      <dgm:t>
        <a:bodyPr/>
        <a:lstStyle/>
        <a:p>
          <a:r>
            <a:rPr lang="en-US" dirty="0"/>
            <a:t>Create Triplets of File1</a:t>
          </a:r>
        </a:p>
      </dgm:t>
    </dgm:pt>
    <dgm:pt modelId="{EB9F8910-8EFB-4617-9A93-84A7CCBB391B}" type="parTrans" cxnId="{42BAC4B1-9AD0-44FB-8B08-EA5B9E52C7D7}">
      <dgm:prSet/>
      <dgm:spPr/>
      <dgm:t>
        <a:bodyPr/>
        <a:lstStyle/>
        <a:p>
          <a:endParaRPr lang="en-US"/>
        </a:p>
      </dgm:t>
    </dgm:pt>
    <dgm:pt modelId="{DF46F3F3-940C-4D13-83D1-30072E0B20DB}" type="sibTrans" cxnId="{42BAC4B1-9AD0-44FB-8B08-EA5B9E52C7D7}">
      <dgm:prSet/>
      <dgm:spPr/>
      <dgm:t>
        <a:bodyPr/>
        <a:lstStyle/>
        <a:p>
          <a:endParaRPr lang="en-US"/>
        </a:p>
      </dgm:t>
    </dgm:pt>
    <dgm:pt modelId="{E9AE871C-AB16-4EAE-9BFF-6BBC11BAFC2D}">
      <dgm:prSet phldrT="[Text]"/>
      <dgm:spPr/>
      <dgm:t>
        <a:bodyPr/>
        <a:lstStyle/>
        <a:p>
          <a:r>
            <a:rPr lang="en-US" dirty="0"/>
            <a:t>Compare Triplets with File2 Details</a:t>
          </a:r>
        </a:p>
      </dgm:t>
    </dgm:pt>
    <dgm:pt modelId="{7EDC351E-3BFE-4CC0-AC0D-FB89B0C5DF7C}" type="parTrans" cxnId="{7D8B0324-955D-4565-BAA9-A80D4400E85D}">
      <dgm:prSet/>
      <dgm:spPr/>
      <dgm:t>
        <a:bodyPr/>
        <a:lstStyle/>
        <a:p>
          <a:endParaRPr lang="en-US"/>
        </a:p>
      </dgm:t>
    </dgm:pt>
    <dgm:pt modelId="{D4F21566-D4B0-43F9-BE55-1D61A41D8590}" type="sibTrans" cxnId="{7D8B0324-955D-4565-BAA9-A80D4400E85D}">
      <dgm:prSet/>
      <dgm:spPr/>
      <dgm:t>
        <a:bodyPr/>
        <a:lstStyle/>
        <a:p>
          <a:endParaRPr lang="en-US"/>
        </a:p>
      </dgm:t>
    </dgm:pt>
    <dgm:pt modelId="{597CED8C-DA92-451C-AD3D-B4D4B431852D}">
      <dgm:prSet phldrT="[Text]"/>
      <dgm:spPr/>
      <dgm:t>
        <a:bodyPr/>
        <a:lstStyle/>
        <a:p>
          <a:r>
            <a:rPr lang="en-US" dirty="0"/>
            <a:t>Compare Triplets with File3 Details</a:t>
          </a:r>
        </a:p>
      </dgm:t>
    </dgm:pt>
    <dgm:pt modelId="{46C3C82B-58AC-4E2B-B4E7-2F09E0A27C8B}" type="parTrans" cxnId="{581522CC-7B50-4CEA-9DFB-FBABB25A27BF}">
      <dgm:prSet/>
      <dgm:spPr/>
      <dgm:t>
        <a:bodyPr/>
        <a:lstStyle/>
        <a:p>
          <a:endParaRPr lang="en-US"/>
        </a:p>
      </dgm:t>
    </dgm:pt>
    <dgm:pt modelId="{85F61294-A2F1-40EB-A455-B3F658E2C738}" type="sibTrans" cxnId="{581522CC-7B50-4CEA-9DFB-FBABB25A27BF}">
      <dgm:prSet/>
      <dgm:spPr/>
      <dgm:t>
        <a:bodyPr/>
        <a:lstStyle/>
        <a:p>
          <a:endParaRPr lang="en-US"/>
        </a:p>
      </dgm:t>
    </dgm:pt>
    <dgm:pt modelId="{8DEBF4FF-1F1E-4CB0-A8C3-830D7C0D86BF}">
      <dgm:prSet phldrT="[Text]"/>
      <dgm:spPr/>
      <dgm:t>
        <a:bodyPr/>
        <a:lstStyle/>
        <a:p>
          <a:r>
            <a:rPr lang="en-US" dirty="0"/>
            <a:t>Print Percentage of Plagiarism </a:t>
          </a:r>
        </a:p>
      </dgm:t>
    </dgm:pt>
    <dgm:pt modelId="{17C2028F-D246-439D-8AA7-6AEE14B9EF3F}" type="parTrans" cxnId="{A0C48AF2-E8C1-48F2-A2D9-3295D680A519}">
      <dgm:prSet/>
      <dgm:spPr/>
      <dgm:t>
        <a:bodyPr/>
        <a:lstStyle/>
        <a:p>
          <a:endParaRPr lang="en-US"/>
        </a:p>
      </dgm:t>
    </dgm:pt>
    <dgm:pt modelId="{09E98B5D-F226-417D-8C5B-971A6FFA5E03}" type="sibTrans" cxnId="{A0C48AF2-E8C1-48F2-A2D9-3295D680A519}">
      <dgm:prSet/>
      <dgm:spPr/>
      <dgm:t>
        <a:bodyPr/>
        <a:lstStyle/>
        <a:p>
          <a:endParaRPr lang="en-US"/>
        </a:p>
      </dgm:t>
    </dgm:pt>
    <dgm:pt modelId="{77BC8723-A5D7-4DC6-91E7-5FD19C55FBD6}" type="asst">
      <dgm:prSet/>
      <dgm:spPr/>
      <dgm:t>
        <a:bodyPr/>
        <a:lstStyle/>
        <a:p>
          <a:endParaRPr lang="en-US"/>
        </a:p>
      </dgm:t>
    </dgm:pt>
    <dgm:pt modelId="{D7E7020A-33A4-4FB8-AD9D-6E1E4108C82C}" type="parTrans" cxnId="{93A3BB37-7B1F-4FE1-972A-EC8E6050A63F}">
      <dgm:prSet/>
      <dgm:spPr/>
      <dgm:t>
        <a:bodyPr/>
        <a:lstStyle/>
        <a:p>
          <a:endParaRPr lang="en-US"/>
        </a:p>
      </dgm:t>
    </dgm:pt>
    <dgm:pt modelId="{7F952C0D-7AD6-4817-AAA7-95F633F7B8B7}" type="sibTrans" cxnId="{93A3BB37-7B1F-4FE1-972A-EC8E6050A63F}">
      <dgm:prSet/>
      <dgm:spPr/>
      <dgm:t>
        <a:bodyPr/>
        <a:lstStyle/>
        <a:p>
          <a:endParaRPr lang="en-US"/>
        </a:p>
      </dgm:t>
    </dgm:pt>
    <dgm:pt modelId="{DFD12F52-A48D-4754-8695-F6A1308C8EEB}" type="pres">
      <dgm:prSet presAssocID="{AAEE8C8D-FAD4-460B-BA04-9AA728973530}" presName="Name0" presStyleCnt="0">
        <dgm:presLayoutVars>
          <dgm:orgChart val="1"/>
          <dgm:chPref val="1"/>
          <dgm:dir/>
          <dgm:animOne val="branch"/>
          <dgm:animLvl val="lvl"/>
          <dgm:resizeHandles/>
        </dgm:presLayoutVars>
      </dgm:prSet>
      <dgm:spPr/>
    </dgm:pt>
    <dgm:pt modelId="{D7FAF896-8A20-4709-92FD-4019958BFCF3}" type="pres">
      <dgm:prSet presAssocID="{00893066-F7D3-4DFA-AD04-A0F7175594D3}" presName="hierRoot1" presStyleCnt="0">
        <dgm:presLayoutVars>
          <dgm:hierBranch val="init"/>
        </dgm:presLayoutVars>
      </dgm:prSet>
      <dgm:spPr/>
    </dgm:pt>
    <dgm:pt modelId="{F020BC4F-F1B0-4177-A3D4-91DC26FCBD33}" type="pres">
      <dgm:prSet presAssocID="{00893066-F7D3-4DFA-AD04-A0F7175594D3}" presName="rootComposite1" presStyleCnt="0"/>
      <dgm:spPr/>
    </dgm:pt>
    <dgm:pt modelId="{184CF440-69DB-49D2-9565-79CDE415BAA1}" type="pres">
      <dgm:prSet presAssocID="{00893066-F7D3-4DFA-AD04-A0F7175594D3}" presName="rootText1" presStyleLbl="alignAcc1" presStyleIdx="0" presStyleCnt="0">
        <dgm:presLayoutVars>
          <dgm:chPref val="3"/>
        </dgm:presLayoutVars>
      </dgm:prSet>
      <dgm:spPr/>
    </dgm:pt>
    <dgm:pt modelId="{686A74C7-A0AF-4D45-BB3E-7F58B07730F0}" type="pres">
      <dgm:prSet presAssocID="{00893066-F7D3-4DFA-AD04-A0F7175594D3}" presName="topArc1" presStyleLbl="parChTrans1D1" presStyleIdx="0" presStyleCnt="12"/>
      <dgm:spPr/>
    </dgm:pt>
    <dgm:pt modelId="{2634FB5E-AF50-4DE0-90B3-C90E2BB61A4B}" type="pres">
      <dgm:prSet presAssocID="{00893066-F7D3-4DFA-AD04-A0F7175594D3}" presName="bottomArc1" presStyleLbl="parChTrans1D1" presStyleIdx="1" presStyleCnt="12"/>
      <dgm:spPr/>
    </dgm:pt>
    <dgm:pt modelId="{8B1BB95F-0B25-4DFC-98E8-D1FECCE4B6E0}" type="pres">
      <dgm:prSet presAssocID="{00893066-F7D3-4DFA-AD04-A0F7175594D3}" presName="topConnNode1" presStyleLbl="node1" presStyleIdx="0" presStyleCnt="0"/>
      <dgm:spPr/>
    </dgm:pt>
    <dgm:pt modelId="{3A7AFF57-CD0A-4569-90D0-E4441444A3BD}" type="pres">
      <dgm:prSet presAssocID="{00893066-F7D3-4DFA-AD04-A0F7175594D3}" presName="hierChild2" presStyleCnt="0"/>
      <dgm:spPr/>
    </dgm:pt>
    <dgm:pt modelId="{1ED439B9-AE74-4E24-AA68-3597DA22F1E3}" type="pres">
      <dgm:prSet presAssocID="{7EDC351E-3BFE-4CC0-AC0D-FB89B0C5DF7C}" presName="Name28" presStyleLbl="parChTrans1D2" presStyleIdx="0" presStyleCnt="4"/>
      <dgm:spPr/>
    </dgm:pt>
    <dgm:pt modelId="{DD7BB86A-7E09-492C-AF49-3B74D2C8ECAE}" type="pres">
      <dgm:prSet presAssocID="{E9AE871C-AB16-4EAE-9BFF-6BBC11BAFC2D}" presName="hierRoot2" presStyleCnt="0">
        <dgm:presLayoutVars>
          <dgm:hierBranch val="init"/>
        </dgm:presLayoutVars>
      </dgm:prSet>
      <dgm:spPr/>
    </dgm:pt>
    <dgm:pt modelId="{D81B0E49-A62D-44E4-8225-2F40E1A975CE}" type="pres">
      <dgm:prSet presAssocID="{E9AE871C-AB16-4EAE-9BFF-6BBC11BAFC2D}" presName="rootComposite2" presStyleCnt="0"/>
      <dgm:spPr/>
    </dgm:pt>
    <dgm:pt modelId="{7175703F-081F-4C49-A785-F5C4A8B57B0E}" type="pres">
      <dgm:prSet presAssocID="{E9AE871C-AB16-4EAE-9BFF-6BBC11BAFC2D}" presName="rootText2" presStyleLbl="alignAcc1" presStyleIdx="0" presStyleCnt="0">
        <dgm:presLayoutVars>
          <dgm:chPref val="3"/>
        </dgm:presLayoutVars>
      </dgm:prSet>
      <dgm:spPr/>
    </dgm:pt>
    <dgm:pt modelId="{965B51ED-C63C-439F-8A9A-DC5351B092BE}" type="pres">
      <dgm:prSet presAssocID="{E9AE871C-AB16-4EAE-9BFF-6BBC11BAFC2D}" presName="topArc2" presStyleLbl="parChTrans1D1" presStyleIdx="2" presStyleCnt="12"/>
      <dgm:spPr/>
    </dgm:pt>
    <dgm:pt modelId="{78822BB5-A9C5-48DC-ACD0-01F2FF49F51D}" type="pres">
      <dgm:prSet presAssocID="{E9AE871C-AB16-4EAE-9BFF-6BBC11BAFC2D}" presName="bottomArc2" presStyleLbl="parChTrans1D1" presStyleIdx="3" presStyleCnt="12"/>
      <dgm:spPr/>
    </dgm:pt>
    <dgm:pt modelId="{BCE60BEF-03FC-491C-9CC6-10E0BB26CEDC}" type="pres">
      <dgm:prSet presAssocID="{E9AE871C-AB16-4EAE-9BFF-6BBC11BAFC2D}" presName="topConnNode2" presStyleLbl="node2" presStyleIdx="0" presStyleCnt="0"/>
      <dgm:spPr/>
    </dgm:pt>
    <dgm:pt modelId="{439A687E-C6D7-48E7-80C3-0639C943D51B}" type="pres">
      <dgm:prSet presAssocID="{E9AE871C-AB16-4EAE-9BFF-6BBC11BAFC2D}" presName="hierChild4" presStyleCnt="0"/>
      <dgm:spPr/>
    </dgm:pt>
    <dgm:pt modelId="{3862340F-0450-4CEE-B8F3-7C626CB40611}" type="pres">
      <dgm:prSet presAssocID="{E9AE871C-AB16-4EAE-9BFF-6BBC11BAFC2D}" presName="hierChild5" presStyleCnt="0"/>
      <dgm:spPr/>
    </dgm:pt>
    <dgm:pt modelId="{7055F0E8-D371-44F5-806F-FB56DF65B30F}" type="pres">
      <dgm:prSet presAssocID="{46C3C82B-58AC-4E2B-B4E7-2F09E0A27C8B}" presName="Name28" presStyleLbl="parChTrans1D2" presStyleIdx="1" presStyleCnt="4"/>
      <dgm:spPr/>
    </dgm:pt>
    <dgm:pt modelId="{7DF8681D-2352-45E2-BF0F-AFD9D700B7C0}" type="pres">
      <dgm:prSet presAssocID="{597CED8C-DA92-451C-AD3D-B4D4B431852D}" presName="hierRoot2" presStyleCnt="0">
        <dgm:presLayoutVars>
          <dgm:hierBranch val="init"/>
        </dgm:presLayoutVars>
      </dgm:prSet>
      <dgm:spPr/>
    </dgm:pt>
    <dgm:pt modelId="{E5660CE9-5EE4-4537-94EF-E799AE2735DE}" type="pres">
      <dgm:prSet presAssocID="{597CED8C-DA92-451C-AD3D-B4D4B431852D}" presName="rootComposite2" presStyleCnt="0"/>
      <dgm:spPr/>
    </dgm:pt>
    <dgm:pt modelId="{98BD6BC5-B778-4E57-81F9-B980D93B4040}" type="pres">
      <dgm:prSet presAssocID="{597CED8C-DA92-451C-AD3D-B4D4B431852D}" presName="rootText2" presStyleLbl="alignAcc1" presStyleIdx="0" presStyleCnt="0">
        <dgm:presLayoutVars>
          <dgm:chPref val="3"/>
        </dgm:presLayoutVars>
      </dgm:prSet>
      <dgm:spPr/>
    </dgm:pt>
    <dgm:pt modelId="{102B5A99-D468-4A65-BAD7-F7E1309BB3D8}" type="pres">
      <dgm:prSet presAssocID="{597CED8C-DA92-451C-AD3D-B4D4B431852D}" presName="topArc2" presStyleLbl="parChTrans1D1" presStyleIdx="4" presStyleCnt="12"/>
      <dgm:spPr/>
    </dgm:pt>
    <dgm:pt modelId="{4ECC2E2D-4060-45FC-955A-F9A93B5A2BDA}" type="pres">
      <dgm:prSet presAssocID="{597CED8C-DA92-451C-AD3D-B4D4B431852D}" presName="bottomArc2" presStyleLbl="parChTrans1D1" presStyleIdx="5" presStyleCnt="12"/>
      <dgm:spPr/>
    </dgm:pt>
    <dgm:pt modelId="{FD006E9A-AF42-4A13-BFB8-9495B7150B96}" type="pres">
      <dgm:prSet presAssocID="{597CED8C-DA92-451C-AD3D-B4D4B431852D}" presName="topConnNode2" presStyleLbl="node2" presStyleIdx="0" presStyleCnt="0"/>
      <dgm:spPr/>
    </dgm:pt>
    <dgm:pt modelId="{E0380F1D-CF9E-4DC0-97EB-0BF05F371F53}" type="pres">
      <dgm:prSet presAssocID="{597CED8C-DA92-451C-AD3D-B4D4B431852D}" presName="hierChild4" presStyleCnt="0"/>
      <dgm:spPr/>
    </dgm:pt>
    <dgm:pt modelId="{67AF31AE-AD6E-417F-BFCE-8210B3A2DE1B}" type="pres">
      <dgm:prSet presAssocID="{597CED8C-DA92-451C-AD3D-B4D4B431852D}" presName="hierChild5" presStyleCnt="0"/>
      <dgm:spPr/>
    </dgm:pt>
    <dgm:pt modelId="{11CBBBBD-4F9F-4A8C-8F63-603FE0EB5D71}" type="pres">
      <dgm:prSet presAssocID="{17C2028F-D246-439D-8AA7-6AEE14B9EF3F}" presName="Name28" presStyleLbl="parChTrans1D2" presStyleIdx="2" presStyleCnt="4"/>
      <dgm:spPr/>
    </dgm:pt>
    <dgm:pt modelId="{5D09C5A1-1FAA-4EAD-91CA-AF4583F89E56}" type="pres">
      <dgm:prSet presAssocID="{8DEBF4FF-1F1E-4CB0-A8C3-830D7C0D86BF}" presName="hierRoot2" presStyleCnt="0">
        <dgm:presLayoutVars>
          <dgm:hierBranch val="init"/>
        </dgm:presLayoutVars>
      </dgm:prSet>
      <dgm:spPr/>
    </dgm:pt>
    <dgm:pt modelId="{531C4EF9-F700-4416-92D0-606B4338D914}" type="pres">
      <dgm:prSet presAssocID="{8DEBF4FF-1F1E-4CB0-A8C3-830D7C0D86BF}" presName="rootComposite2" presStyleCnt="0"/>
      <dgm:spPr/>
    </dgm:pt>
    <dgm:pt modelId="{407936D7-88F0-4910-99B7-01D89A1D9733}" type="pres">
      <dgm:prSet presAssocID="{8DEBF4FF-1F1E-4CB0-A8C3-830D7C0D86BF}" presName="rootText2" presStyleLbl="alignAcc1" presStyleIdx="0" presStyleCnt="0">
        <dgm:presLayoutVars>
          <dgm:chPref val="3"/>
        </dgm:presLayoutVars>
      </dgm:prSet>
      <dgm:spPr/>
    </dgm:pt>
    <dgm:pt modelId="{FAECE67D-86F0-4423-8DBA-915A04960FF1}" type="pres">
      <dgm:prSet presAssocID="{8DEBF4FF-1F1E-4CB0-A8C3-830D7C0D86BF}" presName="topArc2" presStyleLbl="parChTrans1D1" presStyleIdx="6" presStyleCnt="12"/>
      <dgm:spPr/>
    </dgm:pt>
    <dgm:pt modelId="{292A53AA-84E2-4B28-AD8D-729FC4AC010F}" type="pres">
      <dgm:prSet presAssocID="{8DEBF4FF-1F1E-4CB0-A8C3-830D7C0D86BF}" presName="bottomArc2" presStyleLbl="parChTrans1D1" presStyleIdx="7" presStyleCnt="12"/>
      <dgm:spPr/>
    </dgm:pt>
    <dgm:pt modelId="{687E80DF-8B8D-4A7F-830E-6DA0AC0325F6}" type="pres">
      <dgm:prSet presAssocID="{8DEBF4FF-1F1E-4CB0-A8C3-830D7C0D86BF}" presName="topConnNode2" presStyleLbl="node2" presStyleIdx="0" presStyleCnt="0"/>
      <dgm:spPr/>
    </dgm:pt>
    <dgm:pt modelId="{5D8550D8-7B40-4A27-994C-4754E719A4BF}" type="pres">
      <dgm:prSet presAssocID="{8DEBF4FF-1F1E-4CB0-A8C3-830D7C0D86BF}" presName="hierChild4" presStyleCnt="0"/>
      <dgm:spPr/>
    </dgm:pt>
    <dgm:pt modelId="{AD160A62-6DB9-43D8-A5CD-91C0166739CA}" type="pres">
      <dgm:prSet presAssocID="{8DEBF4FF-1F1E-4CB0-A8C3-830D7C0D86BF}" presName="hierChild5" presStyleCnt="0"/>
      <dgm:spPr/>
    </dgm:pt>
    <dgm:pt modelId="{4B4FE46D-F38C-49E4-BE3B-2A6B064D3EFB}" type="pres">
      <dgm:prSet presAssocID="{00893066-F7D3-4DFA-AD04-A0F7175594D3}" presName="hierChild3" presStyleCnt="0"/>
      <dgm:spPr/>
    </dgm:pt>
    <dgm:pt modelId="{BDDB3B71-058B-4A58-8208-C906D64FE97D}" type="pres">
      <dgm:prSet presAssocID="{EB9F8910-8EFB-4617-9A93-84A7CCBB391B}" presName="Name101" presStyleLbl="parChTrans1D2" presStyleIdx="3" presStyleCnt="4"/>
      <dgm:spPr/>
    </dgm:pt>
    <dgm:pt modelId="{38757BCA-AB54-4A0F-A035-00BDD273BDA1}" type="pres">
      <dgm:prSet presAssocID="{33C8CC95-84A2-495E-B1E9-EF5109B5A4CD}" presName="hierRoot3" presStyleCnt="0">
        <dgm:presLayoutVars>
          <dgm:hierBranch val="init"/>
        </dgm:presLayoutVars>
      </dgm:prSet>
      <dgm:spPr/>
    </dgm:pt>
    <dgm:pt modelId="{D65071BD-9E45-4CB5-9CE9-B590AA0F0688}" type="pres">
      <dgm:prSet presAssocID="{33C8CC95-84A2-495E-B1E9-EF5109B5A4CD}" presName="rootComposite3" presStyleCnt="0"/>
      <dgm:spPr/>
    </dgm:pt>
    <dgm:pt modelId="{F811241A-13F1-456F-B77B-CC48B8E2A0A4}" type="pres">
      <dgm:prSet presAssocID="{33C8CC95-84A2-495E-B1E9-EF5109B5A4CD}" presName="rootText3" presStyleLbl="alignAcc1" presStyleIdx="0" presStyleCnt="0">
        <dgm:presLayoutVars>
          <dgm:chPref val="3"/>
        </dgm:presLayoutVars>
      </dgm:prSet>
      <dgm:spPr/>
    </dgm:pt>
    <dgm:pt modelId="{7FEF51B9-A702-417A-BDA3-C5B906D031CE}" type="pres">
      <dgm:prSet presAssocID="{33C8CC95-84A2-495E-B1E9-EF5109B5A4CD}" presName="topArc3" presStyleLbl="parChTrans1D1" presStyleIdx="8" presStyleCnt="12"/>
      <dgm:spPr/>
    </dgm:pt>
    <dgm:pt modelId="{0FD76EE7-D071-48F3-B18D-5FA898F9ABA0}" type="pres">
      <dgm:prSet presAssocID="{33C8CC95-84A2-495E-B1E9-EF5109B5A4CD}" presName="bottomArc3" presStyleLbl="parChTrans1D1" presStyleIdx="9" presStyleCnt="12"/>
      <dgm:spPr/>
    </dgm:pt>
    <dgm:pt modelId="{8D9E95FE-8391-4E3B-A70F-FB0EBA45B21C}" type="pres">
      <dgm:prSet presAssocID="{33C8CC95-84A2-495E-B1E9-EF5109B5A4CD}" presName="topConnNode3" presStyleLbl="asst1" presStyleIdx="0" presStyleCnt="0"/>
      <dgm:spPr/>
    </dgm:pt>
    <dgm:pt modelId="{6A570A4B-8297-4692-9181-A8DA68D4865F}" type="pres">
      <dgm:prSet presAssocID="{33C8CC95-84A2-495E-B1E9-EF5109B5A4CD}" presName="hierChild6" presStyleCnt="0"/>
      <dgm:spPr/>
    </dgm:pt>
    <dgm:pt modelId="{1710ABE5-7A28-41F6-80A6-B209B82C8F98}" type="pres">
      <dgm:prSet presAssocID="{33C8CC95-84A2-495E-B1E9-EF5109B5A4CD}" presName="hierChild7" presStyleCnt="0"/>
      <dgm:spPr/>
    </dgm:pt>
    <dgm:pt modelId="{E7660F8C-1321-49E1-8FD9-4302BDB8392E}" type="pres">
      <dgm:prSet presAssocID="{77BC8723-A5D7-4DC6-91E7-5FD19C55FBD6}" presName="hierRoot1" presStyleCnt="0">
        <dgm:presLayoutVars>
          <dgm:hierBranch val="init"/>
        </dgm:presLayoutVars>
      </dgm:prSet>
      <dgm:spPr/>
    </dgm:pt>
    <dgm:pt modelId="{6669C8E9-028E-4385-B4A3-08378DD2C3AF}" type="pres">
      <dgm:prSet presAssocID="{77BC8723-A5D7-4DC6-91E7-5FD19C55FBD6}" presName="rootComposite1" presStyleCnt="0"/>
      <dgm:spPr/>
    </dgm:pt>
    <dgm:pt modelId="{7308449A-E10E-461D-94C9-BA735757ED94}" type="pres">
      <dgm:prSet presAssocID="{77BC8723-A5D7-4DC6-91E7-5FD19C55FBD6}" presName="rootText1" presStyleLbl="alignAcc1" presStyleIdx="0" presStyleCnt="0" custScaleX="103521" custScaleY="96015" custLinFactY="43962" custLinFactNeighborX="-66663" custLinFactNeighborY="100000">
        <dgm:presLayoutVars>
          <dgm:chPref val="3"/>
        </dgm:presLayoutVars>
      </dgm:prSet>
      <dgm:spPr/>
    </dgm:pt>
    <dgm:pt modelId="{F2BEF3BA-C7A9-475D-B2B9-EAF7EE5335BA}" type="pres">
      <dgm:prSet presAssocID="{77BC8723-A5D7-4DC6-91E7-5FD19C55FBD6}" presName="topArc1" presStyleLbl="parChTrans1D1" presStyleIdx="10" presStyleCnt="12"/>
      <dgm:spPr/>
    </dgm:pt>
    <dgm:pt modelId="{D7CC262E-ABCE-47C1-AB39-9DAC7F3F60A4}" type="pres">
      <dgm:prSet presAssocID="{77BC8723-A5D7-4DC6-91E7-5FD19C55FBD6}" presName="bottomArc1" presStyleLbl="parChTrans1D1" presStyleIdx="11" presStyleCnt="12"/>
      <dgm:spPr/>
    </dgm:pt>
    <dgm:pt modelId="{978EBA51-21FC-475F-9955-6D39D0424ED4}" type="pres">
      <dgm:prSet presAssocID="{77BC8723-A5D7-4DC6-91E7-5FD19C55FBD6}" presName="topConnNode1" presStyleLbl="asst0" presStyleIdx="0" presStyleCnt="0"/>
      <dgm:spPr/>
    </dgm:pt>
    <dgm:pt modelId="{740A96D1-7507-4449-8752-977128F2B37A}" type="pres">
      <dgm:prSet presAssocID="{77BC8723-A5D7-4DC6-91E7-5FD19C55FBD6}" presName="hierChild2" presStyleCnt="0"/>
      <dgm:spPr/>
    </dgm:pt>
    <dgm:pt modelId="{45B46A08-EAA5-4623-B423-746E5986F669}" type="pres">
      <dgm:prSet presAssocID="{77BC8723-A5D7-4DC6-91E7-5FD19C55FBD6}" presName="hierChild3" presStyleCnt="0"/>
      <dgm:spPr/>
    </dgm:pt>
  </dgm:ptLst>
  <dgm:cxnLst>
    <dgm:cxn modelId="{E3F7E218-B5A9-489C-88E7-E74613E39D69}" type="presOf" srcId="{00893066-F7D3-4DFA-AD04-A0F7175594D3}" destId="{8B1BB95F-0B25-4DFC-98E8-D1FECCE4B6E0}" srcOrd="1" destOrd="0" presId="urn:microsoft.com/office/officeart/2008/layout/HalfCircleOrganizationChart"/>
    <dgm:cxn modelId="{8EE3011A-8119-4D75-9AC6-9D75DCEE6AFD}" type="presOf" srcId="{EB9F8910-8EFB-4617-9A93-84A7CCBB391B}" destId="{BDDB3B71-058B-4A58-8208-C906D64FE97D}" srcOrd="0" destOrd="0" presId="urn:microsoft.com/office/officeart/2008/layout/HalfCircleOrganizationChart"/>
    <dgm:cxn modelId="{7D8B0324-955D-4565-BAA9-A80D4400E85D}" srcId="{00893066-F7D3-4DFA-AD04-A0F7175594D3}" destId="{E9AE871C-AB16-4EAE-9BFF-6BBC11BAFC2D}" srcOrd="1" destOrd="0" parTransId="{7EDC351E-3BFE-4CC0-AC0D-FB89B0C5DF7C}" sibTransId="{D4F21566-D4B0-43F9-BE55-1D61A41D8590}"/>
    <dgm:cxn modelId="{A957292C-E35B-40DB-875C-0A081A45F4E6}" srcId="{AAEE8C8D-FAD4-460B-BA04-9AA728973530}" destId="{00893066-F7D3-4DFA-AD04-A0F7175594D3}" srcOrd="0" destOrd="0" parTransId="{801A0733-F866-46DD-8D61-957069D036D3}" sibTransId="{D5AAD196-3BF0-4F79-ACE7-63B087F125D5}"/>
    <dgm:cxn modelId="{33C1F133-5FD1-4C58-B1C3-31FAE117A449}" type="presOf" srcId="{8DEBF4FF-1F1E-4CB0-A8C3-830D7C0D86BF}" destId="{407936D7-88F0-4910-99B7-01D89A1D9733}" srcOrd="0" destOrd="0" presId="urn:microsoft.com/office/officeart/2008/layout/HalfCircleOrganizationChart"/>
    <dgm:cxn modelId="{93A3BB37-7B1F-4FE1-972A-EC8E6050A63F}" srcId="{AAEE8C8D-FAD4-460B-BA04-9AA728973530}" destId="{77BC8723-A5D7-4DC6-91E7-5FD19C55FBD6}" srcOrd="1" destOrd="0" parTransId="{D7E7020A-33A4-4FB8-AD9D-6E1E4108C82C}" sibTransId="{7F952C0D-7AD6-4817-AAA7-95F633F7B8B7}"/>
    <dgm:cxn modelId="{E9EB5E6A-B117-488C-9288-F272DFCF9FDB}" type="presOf" srcId="{17C2028F-D246-439D-8AA7-6AEE14B9EF3F}" destId="{11CBBBBD-4F9F-4A8C-8F63-603FE0EB5D71}" srcOrd="0" destOrd="0" presId="urn:microsoft.com/office/officeart/2008/layout/HalfCircleOrganizationChart"/>
    <dgm:cxn modelId="{1A552176-5C22-4671-B2D2-D79E4EBE7374}" type="presOf" srcId="{597CED8C-DA92-451C-AD3D-B4D4B431852D}" destId="{98BD6BC5-B778-4E57-81F9-B980D93B4040}" srcOrd="0" destOrd="0" presId="urn:microsoft.com/office/officeart/2008/layout/HalfCircleOrganizationChart"/>
    <dgm:cxn modelId="{C0683983-1C02-4530-B098-1BD836275374}" type="presOf" srcId="{77BC8723-A5D7-4DC6-91E7-5FD19C55FBD6}" destId="{978EBA51-21FC-475F-9955-6D39D0424ED4}" srcOrd="1" destOrd="0" presId="urn:microsoft.com/office/officeart/2008/layout/HalfCircleOrganizationChart"/>
    <dgm:cxn modelId="{BA96E88B-435D-4C1A-89BB-4BAAF55C1101}" type="presOf" srcId="{8DEBF4FF-1F1E-4CB0-A8C3-830D7C0D86BF}" destId="{687E80DF-8B8D-4A7F-830E-6DA0AC0325F6}" srcOrd="1" destOrd="0" presId="urn:microsoft.com/office/officeart/2008/layout/HalfCircleOrganizationChart"/>
    <dgm:cxn modelId="{04965C92-9A07-4598-A147-9B880A52929B}" type="presOf" srcId="{46C3C82B-58AC-4E2B-B4E7-2F09E0A27C8B}" destId="{7055F0E8-D371-44F5-806F-FB56DF65B30F}" srcOrd="0" destOrd="0" presId="urn:microsoft.com/office/officeart/2008/layout/HalfCircleOrganizationChart"/>
    <dgm:cxn modelId="{614DAE98-F53D-42B4-8E17-84FF350CE10D}" type="presOf" srcId="{77BC8723-A5D7-4DC6-91E7-5FD19C55FBD6}" destId="{7308449A-E10E-461D-94C9-BA735757ED94}" srcOrd="0" destOrd="0" presId="urn:microsoft.com/office/officeart/2008/layout/HalfCircleOrganizationChart"/>
    <dgm:cxn modelId="{42BAC4B1-9AD0-44FB-8B08-EA5B9E52C7D7}" srcId="{00893066-F7D3-4DFA-AD04-A0F7175594D3}" destId="{33C8CC95-84A2-495E-B1E9-EF5109B5A4CD}" srcOrd="0" destOrd="0" parTransId="{EB9F8910-8EFB-4617-9A93-84A7CCBB391B}" sibTransId="{DF46F3F3-940C-4D13-83D1-30072E0B20DB}"/>
    <dgm:cxn modelId="{2D2148B3-3F62-431F-BDC3-BB71D1037BF5}" type="presOf" srcId="{597CED8C-DA92-451C-AD3D-B4D4B431852D}" destId="{FD006E9A-AF42-4A13-BFB8-9495B7150B96}" srcOrd="1" destOrd="0" presId="urn:microsoft.com/office/officeart/2008/layout/HalfCircleOrganizationChart"/>
    <dgm:cxn modelId="{D21375B3-3016-45DA-8613-39334440795E}" type="presOf" srcId="{00893066-F7D3-4DFA-AD04-A0F7175594D3}" destId="{184CF440-69DB-49D2-9565-79CDE415BAA1}" srcOrd="0" destOrd="0" presId="urn:microsoft.com/office/officeart/2008/layout/HalfCircleOrganizationChart"/>
    <dgm:cxn modelId="{8DA171B5-D695-4036-AE76-A1AC811CF3C3}" type="presOf" srcId="{7EDC351E-3BFE-4CC0-AC0D-FB89B0C5DF7C}" destId="{1ED439B9-AE74-4E24-AA68-3597DA22F1E3}" srcOrd="0" destOrd="0" presId="urn:microsoft.com/office/officeart/2008/layout/HalfCircleOrganizationChart"/>
    <dgm:cxn modelId="{349054C2-51D6-428A-A4A0-07B03FB38FB9}" type="presOf" srcId="{AAEE8C8D-FAD4-460B-BA04-9AA728973530}" destId="{DFD12F52-A48D-4754-8695-F6A1308C8EEB}" srcOrd="0" destOrd="0" presId="urn:microsoft.com/office/officeart/2008/layout/HalfCircleOrganizationChart"/>
    <dgm:cxn modelId="{581522CC-7B50-4CEA-9DFB-FBABB25A27BF}" srcId="{00893066-F7D3-4DFA-AD04-A0F7175594D3}" destId="{597CED8C-DA92-451C-AD3D-B4D4B431852D}" srcOrd="2" destOrd="0" parTransId="{46C3C82B-58AC-4E2B-B4E7-2F09E0A27C8B}" sibTransId="{85F61294-A2F1-40EB-A455-B3F658E2C738}"/>
    <dgm:cxn modelId="{B273A9D6-FBE2-4AB7-9518-C01DF5AE68CD}" type="presOf" srcId="{33C8CC95-84A2-495E-B1E9-EF5109B5A4CD}" destId="{8D9E95FE-8391-4E3B-A70F-FB0EBA45B21C}" srcOrd="1" destOrd="0" presId="urn:microsoft.com/office/officeart/2008/layout/HalfCircleOrganizationChart"/>
    <dgm:cxn modelId="{197FC8D6-E454-41C3-8720-3FDA50536F73}" type="presOf" srcId="{E9AE871C-AB16-4EAE-9BFF-6BBC11BAFC2D}" destId="{BCE60BEF-03FC-491C-9CC6-10E0BB26CEDC}" srcOrd="1" destOrd="0" presId="urn:microsoft.com/office/officeart/2008/layout/HalfCircleOrganizationChart"/>
    <dgm:cxn modelId="{BE1779E5-35A3-4B07-B253-F99690764679}" type="presOf" srcId="{E9AE871C-AB16-4EAE-9BFF-6BBC11BAFC2D}" destId="{7175703F-081F-4C49-A785-F5C4A8B57B0E}" srcOrd="0" destOrd="0" presId="urn:microsoft.com/office/officeart/2008/layout/HalfCircleOrganizationChart"/>
    <dgm:cxn modelId="{D29BD4EB-BDC9-48D0-B4E3-F9A2A9181AC7}" type="presOf" srcId="{33C8CC95-84A2-495E-B1E9-EF5109B5A4CD}" destId="{F811241A-13F1-456F-B77B-CC48B8E2A0A4}" srcOrd="0" destOrd="0" presId="urn:microsoft.com/office/officeart/2008/layout/HalfCircleOrganizationChart"/>
    <dgm:cxn modelId="{A0C48AF2-E8C1-48F2-A2D9-3295D680A519}" srcId="{00893066-F7D3-4DFA-AD04-A0F7175594D3}" destId="{8DEBF4FF-1F1E-4CB0-A8C3-830D7C0D86BF}" srcOrd="3" destOrd="0" parTransId="{17C2028F-D246-439D-8AA7-6AEE14B9EF3F}" sibTransId="{09E98B5D-F226-417D-8C5B-971A6FFA5E03}"/>
    <dgm:cxn modelId="{33DBAAD1-501B-4739-ADD5-089B0FC055AA}" type="presParOf" srcId="{DFD12F52-A48D-4754-8695-F6A1308C8EEB}" destId="{D7FAF896-8A20-4709-92FD-4019958BFCF3}" srcOrd="0" destOrd="0" presId="urn:microsoft.com/office/officeart/2008/layout/HalfCircleOrganizationChart"/>
    <dgm:cxn modelId="{0A5D81DC-E42A-4032-8714-80474E316CEA}" type="presParOf" srcId="{D7FAF896-8A20-4709-92FD-4019958BFCF3}" destId="{F020BC4F-F1B0-4177-A3D4-91DC26FCBD33}" srcOrd="0" destOrd="0" presId="urn:microsoft.com/office/officeart/2008/layout/HalfCircleOrganizationChart"/>
    <dgm:cxn modelId="{4DEAAD52-03B8-4BD3-842E-C39FAC9D63AA}" type="presParOf" srcId="{F020BC4F-F1B0-4177-A3D4-91DC26FCBD33}" destId="{184CF440-69DB-49D2-9565-79CDE415BAA1}" srcOrd="0" destOrd="0" presId="urn:microsoft.com/office/officeart/2008/layout/HalfCircleOrganizationChart"/>
    <dgm:cxn modelId="{3C8D8613-260B-4D22-A2EB-213A96AAB9BC}" type="presParOf" srcId="{F020BC4F-F1B0-4177-A3D4-91DC26FCBD33}" destId="{686A74C7-A0AF-4D45-BB3E-7F58B07730F0}" srcOrd="1" destOrd="0" presId="urn:microsoft.com/office/officeart/2008/layout/HalfCircleOrganizationChart"/>
    <dgm:cxn modelId="{3F5C69ED-F6BD-462F-96EA-74668AEFAB53}" type="presParOf" srcId="{F020BC4F-F1B0-4177-A3D4-91DC26FCBD33}" destId="{2634FB5E-AF50-4DE0-90B3-C90E2BB61A4B}" srcOrd="2" destOrd="0" presId="urn:microsoft.com/office/officeart/2008/layout/HalfCircleOrganizationChart"/>
    <dgm:cxn modelId="{4834C8DD-E17C-44E8-A2D4-CFA14CBA49A8}" type="presParOf" srcId="{F020BC4F-F1B0-4177-A3D4-91DC26FCBD33}" destId="{8B1BB95F-0B25-4DFC-98E8-D1FECCE4B6E0}" srcOrd="3" destOrd="0" presId="urn:microsoft.com/office/officeart/2008/layout/HalfCircleOrganizationChart"/>
    <dgm:cxn modelId="{0C565D3D-AECD-436E-ABAB-3BC031F773BA}" type="presParOf" srcId="{D7FAF896-8A20-4709-92FD-4019958BFCF3}" destId="{3A7AFF57-CD0A-4569-90D0-E4441444A3BD}" srcOrd="1" destOrd="0" presId="urn:microsoft.com/office/officeart/2008/layout/HalfCircleOrganizationChart"/>
    <dgm:cxn modelId="{F999F980-0269-4810-AFE7-EB8D9AA231D8}" type="presParOf" srcId="{3A7AFF57-CD0A-4569-90D0-E4441444A3BD}" destId="{1ED439B9-AE74-4E24-AA68-3597DA22F1E3}" srcOrd="0" destOrd="0" presId="urn:microsoft.com/office/officeart/2008/layout/HalfCircleOrganizationChart"/>
    <dgm:cxn modelId="{5F93A801-8C66-4DD8-9915-25090E47F967}" type="presParOf" srcId="{3A7AFF57-CD0A-4569-90D0-E4441444A3BD}" destId="{DD7BB86A-7E09-492C-AF49-3B74D2C8ECAE}" srcOrd="1" destOrd="0" presId="urn:microsoft.com/office/officeart/2008/layout/HalfCircleOrganizationChart"/>
    <dgm:cxn modelId="{7FE0BF2D-707D-484E-8DBC-B0655A13EE2A}" type="presParOf" srcId="{DD7BB86A-7E09-492C-AF49-3B74D2C8ECAE}" destId="{D81B0E49-A62D-44E4-8225-2F40E1A975CE}" srcOrd="0" destOrd="0" presId="urn:microsoft.com/office/officeart/2008/layout/HalfCircleOrganizationChart"/>
    <dgm:cxn modelId="{636E0F61-AAD3-4B42-B167-3DB5B526431F}" type="presParOf" srcId="{D81B0E49-A62D-44E4-8225-2F40E1A975CE}" destId="{7175703F-081F-4C49-A785-F5C4A8B57B0E}" srcOrd="0" destOrd="0" presId="urn:microsoft.com/office/officeart/2008/layout/HalfCircleOrganizationChart"/>
    <dgm:cxn modelId="{18DC6EC1-58E3-424A-BE70-F47BFA2DF6AD}" type="presParOf" srcId="{D81B0E49-A62D-44E4-8225-2F40E1A975CE}" destId="{965B51ED-C63C-439F-8A9A-DC5351B092BE}" srcOrd="1" destOrd="0" presId="urn:microsoft.com/office/officeart/2008/layout/HalfCircleOrganizationChart"/>
    <dgm:cxn modelId="{2A4E436C-9CD1-435C-9B78-0711422E6A81}" type="presParOf" srcId="{D81B0E49-A62D-44E4-8225-2F40E1A975CE}" destId="{78822BB5-A9C5-48DC-ACD0-01F2FF49F51D}" srcOrd="2" destOrd="0" presId="urn:microsoft.com/office/officeart/2008/layout/HalfCircleOrganizationChart"/>
    <dgm:cxn modelId="{0BDA7007-7DB5-43FC-B1AE-03595933F3D1}" type="presParOf" srcId="{D81B0E49-A62D-44E4-8225-2F40E1A975CE}" destId="{BCE60BEF-03FC-491C-9CC6-10E0BB26CEDC}" srcOrd="3" destOrd="0" presId="urn:microsoft.com/office/officeart/2008/layout/HalfCircleOrganizationChart"/>
    <dgm:cxn modelId="{7C952969-8F56-4B36-AC59-2408CE66D44B}" type="presParOf" srcId="{DD7BB86A-7E09-492C-AF49-3B74D2C8ECAE}" destId="{439A687E-C6D7-48E7-80C3-0639C943D51B}" srcOrd="1" destOrd="0" presId="urn:microsoft.com/office/officeart/2008/layout/HalfCircleOrganizationChart"/>
    <dgm:cxn modelId="{38FC6308-4BCF-4294-BE80-B5EE3E635913}" type="presParOf" srcId="{DD7BB86A-7E09-492C-AF49-3B74D2C8ECAE}" destId="{3862340F-0450-4CEE-B8F3-7C626CB40611}" srcOrd="2" destOrd="0" presId="urn:microsoft.com/office/officeart/2008/layout/HalfCircleOrganizationChart"/>
    <dgm:cxn modelId="{CFCF6CA2-C226-4F53-8501-5507404ACFC6}" type="presParOf" srcId="{3A7AFF57-CD0A-4569-90D0-E4441444A3BD}" destId="{7055F0E8-D371-44F5-806F-FB56DF65B30F}" srcOrd="2" destOrd="0" presId="urn:microsoft.com/office/officeart/2008/layout/HalfCircleOrganizationChart"/>
    <dgm:cxn modelId="{F9726745-FDA4-4129-B665-F47FEC7AAB87}" type="presParOf" srcId="{3A7AFF57-CD0A-4569-90D0-E4441444A3BD}" destId="{7DF8681D-2352-45E2-BF0F-AFD9D700B7C0}" srcOrd="3" destOrd="0" presId="urn:microsoft.com/office/officeart/2008/layout/HalfCircleOrganizationChart"/>
    <dgm:cxn modelId="{5D8DE52D-B91A-4426-81C7-CBAA2079DEA8}" type="presParOf" srcId="{7DF8681D-2352-45E2-BF0F-AFD9D700B7C0}" destId="{E5660CE9-5EE4-4537-94EF-E799AE2735DE}" srcOrd="0" destOrd="0" presId="urn:microsoft.com/office/officeart/2008/layout/HalfCircleOrganizationChart"/>
    <dgm:cxn modelId="{9B1F9357-47EB-4EEB-81FF-0A55B5302128}" type="presParOf" srcId="{E5660CE9-5EE4-4537-94EF-E799AE2735DE}" destId="{98BD6BC5-B778-4E57-81F9-B980D93B4040}" srcOrd="0" destOrd="0" presId="urn:microsoft.com/office/officeart/2008/layout/HalfCircleOrganizationChart"/>
    <dgm:cxn modelId="{D672A2E4-ADD1-4E2F-A160-552935BD6080}" type="presParOf" srcId="{E5660CE9-5EE4-4537-94EF-E799AE2735DE}" destId="{102B5A99-D468-4A65-BAD7-F7E1309BB3D8}" srcOrd="1" destOrd="0" presId="urn:microsoft.com/office/officeart/2008/layout/HalfCircleOrganizationChart"/>
    <dgm:cxn modelId="{6F7337F3-CE52-4E33-8381-0B2F2D8FD78F}" type="presParOf" srcId="{E5660CE9-5EE4-4537-94EF-E799AE2735DE}" destId="{4ECC2E2D-4060-45FC-955A-F9A93B5A2BDA}" srcOrd="2" destOrd="0" presId="urn:microsoft.com/office/officeart/2008/layout/HalfCircleOrganizationChart"/>
    <dgm:cxn modelId="{4A936C5B-7E81-4B68-8509-D8AA7585A610}" type="presParOf" srcId="{E5660CE9-5EE4-4537-94EF-E799AE2735DE}" destId="{FD006E9A-AF42-4A13-BFB8-9495B7150B96}" srcOrd="3" destOrd="0" presId="urn:microsoft.com/office/officeart/2008/layout/HalfCircleOrganizationChart"/>
    <dgm:cxn modelId="{D60A8AF2-F821-408A-84BB-C377F03EA19A}" type="presParOf" srcId="{7DF8681D-2352-45E2-BF0F-AFD9D700B7C0}" destId="{E0380F1D-CF9E-4DC0-97EB-0BF05F371F53}" srcOrd="1" destOrd="0" presId="urn:microsoft.com/office/officeart/2008/layout/HalfCircleOrganizationChart"/>
    <dgm:cxn modelId="{0A78BC25-BD96-4BAC-9C52-59B51800E81A}" type="presParOf" srcId="{7DF8681D-2352-45E2-BF0F-AFD9D700B7C0}" destId="{67AF31AE-AD6E-417F-BFCE-8210B3A2DE1B}" srcOrd="2" destOrd="0" presId="urn:microsoft.com/office/officeart/2008/layout/HalfCircleOrganizationChart"/>
    <dgm:cxn modelId="{AE030B67-E433-423A-95AD-6603A0114F2B}" type="presParOf" srcId="{3A7AFF57-CD0A-4569-90D0-E4441444A3BD}" destId="{11CBBBBD-4F9F-4A8C-8F63-603FE0EB5D71}" srcOrd="4" destOrd="0" presId="urn:microsoft.com/office/officeart/2008/layout/HalfCircleOrganizationChart"/>
    <dgm:cxn modelId="{A79497AC-2809-4C5A-9C6F-E9668CD5482A}" type="presParOf" srcId="{3A7AFF57-CD0A-4569-90D0-E4441444A3BD}" destId="{5D09C5A1-1FAA-4EAD-91CA-AF4583F89E56}" srcOrd="5" destOrd="0" presId="urn:microsoft.com/office/officeart/2008/layout/HalfCircleOrganizationChart"/>
    <dgm:cxn modelId="{AACB2277-CC4B-4DE0-9BEF-AFCA22448E0E}" type="presParOf" srcId="{5D09C5A1-1FAA-4EAD-91CA-AF4583F89E56}" destId="{531C4EF9-F700-4416-92D0-606B4338D914}" srcOrd="0" destOrd="0" presId="urn:microsoft.com/office/officeart/2008/layout/HalfCircleOrganizationChart"/>
    <dgm:cxn modelId="{70760A28-9398-4742-9C5A-75DA4FD97ADF}" type="presParOf" srcId="{531C4EF9-F700-4416-92D0-606B4338D914}" destId="{407936D7-88F0-4910-99B7-01D89A1D9733}" srcOrd="0" destOrd="0" presId="urn:microsoft.com/office/officeart/2008/layout/HalfCircleOrganizationChart"/>
    <dgm:cxn modelId="{C2C1A9A0-20D5-4FC3-85AE-546845E123EB}" type="presParOf" srcId="{531C4EF9-F700-4416-92D0-606B4338D914}" destId="{FAECE67D-86F0-4423-8DBA-915A04960FF1}" srcOrd="1" destOrd="0" presId="urn:microsoft.com/office/officeart/2008/layout/HalfCircleOrganizationChart"/>
    <dgm:cxn modelId="{57B9ABCF-C7EC-4D1E-8346-7588C164ACE0}" type="presParOf" srcId="{531C4EF9-F700-4416-92D0-606B4338D914}" destId="{292A53AA-84E2-4B28-AD8D-729FC4AC010F}" srcOrd="2" destOrd="0" presId="urn:microsoft.com/office/officeart/2008/layout/HalfCircleOrganizationChart"/>
    <dgm:cxn modelId="{436BADA9-A9D3-4428-8054-F2A8145715A8}" type="presParOf" srcId="{531C4EF9-F700-4416-92D0-606B4338D914}" destId="{687E80DF-8B8D-4A7F-830E-6DA0AC0325F6}" srcOrd="3" destOrd="0" presId="urn:microsoft.com/office/officeart/2008/layout/HalfCircleOrganizationChart"/>
    <dgm:cxn modelId="{3F2B01F7-509A-480A-8C15-0E221DDADC70}" type="presParOf" srcId="{5D09C5A1-1FAA-4EAD-91CA-AF4583F89E56}" destId="{5D8550D8-7B40-4A27-994C-4754E719A4BF}" srcOrd="1" destOrd="0" presId="urn:microsoft.com/office/officeart/2008/layout/HalfCircleOrganizationChart"/>
    <dgm:cxn modelId="{1896FB13-3D3B-42B2-A5A4-2C78829E1AB7}" type="presParOf" srcId="{5D09C5A1-1FAA-4EAD-91CA-AF4583F89E56}" destId="{AD160A62-6DB9-43D8-A5CD-91C0166739CA}" srcOrd="2" destOrd="0" presId="urn:microsoft.com/office/officeart/2008/layout/HalfCircleOrganizationChart"/>
    <dgm:cxn modelId="{71814021-E2C1-48F2-BD47-778D0CB50E88}" type="presParOf" srcId="{D7FAF896-8A20-4709-92FD-4019958BFCF3}" destId="{4B4FE46D-F38C-49E4-BE3B-2A6B064D3EFB}" srcOrd="2" destOrd="0" presId="urn:microsoft.com/office/officeart/2008/layout/HalfCircleOrganizationChart"/>
    <dgm:cxn modelId="{34B15722-B530-4ECE-A604-62316DF92958}" type="presParOf" srcId="{4B4FE46D-F38C-49E4-BE3B-2A6B064D3EFB}" destId="{BDDB3B71-058B-4A58-8208-C906D64FE97D}" srcOrd="0" destOrd="0" presId="urn:microsoft.com/office/officeart/2008/layout/HalfCircleOrganizationChart"/>
    <dgm:cxn modelId="{32BFE400-734C-44A3-A4F5-8453E4B7AB1F}" type="presParOf" srcId="{4B4FE46D-F38C-49E4-BE3B-2A6B064D3EFB}" destId="{38757BCA-AB54-4A0F-A035-00BDD273BDA1}" srcOrd="1" destOrd="0" presId="urn:microsoft.com/office/officeart/2008/layout/HalfCircleOrganizationChart"/>
    <dgm:cxn modelId="{48125950-B105-4A1B-B2A1-B7EFBF8A752C}" type="presParOf" srcId="{38757BCA-AB54-4A0F-A035-00BDD273BDA1}" destId="{D65071BD-9E45-4CB5-9CE9-B590AA0F0688}" srcOrd="0" destOrd="0" presId="urn:microsoft.com/office/officeart/2008/layout/HalfCircleOrganizationChart"/>
    <dgm:cxn modelId="{5528CB36-5189-4B9F-9203-F65E4DF0D04A}" type="presParOf" srcId="{D65071BD-9E45-4CB5-9CE9-B590AA0F0688}" destId="{F811241A-13F1-456F-B77B-CC48B8E2A0A4}" srcOrd="0" destOrd="0" presId="urn:microsoft.com/office/officeart/2008/layout/HalfCircleOrganizationChart"/>
    <dgm:cxn modelId="{638E25BA-8796-45CB-A7E9-3B6D369AD448}" type="presParOf" srcId="{D65071BD-9E45-4CB5-9CE9-B590AA0F0688}" destId="{7FEF51B9-A702-417A-BDA3-C5B906D031CE}" srcOrd="1" destOrd="0" presId="urn:microsoft.com/office/officeart/2008/layout/HalfCircleOrganizationChart"/>
    <dgm:cxn modelId="{98D015C0-E859-4872-BFC0-9CF3B4EE107A}" type="presParOf" srcId="{D65071BD-9E45-4CB5-9CE9-B590AA0F0688}" destId="{0FD76EE7-D071-48F3-B18D-5FA898F9ABA0}" srcOrd="2" destOrd="0" presId="urn:microsoft.com/office/officeart/2008/layout/HalfCircleOrganizationChart"/>
    <dgm:cxn modelId="{208A3745-CE8A-412A-ADE3-5219435B011E}" type="presParOf" srcId="{D65071BD-9E45-4CB5-9CE9-B590AA0F0688}" destId="{8D9E95FE-8391-4E3B-A70F-FB0EBA45B21C}" srcOrd="3" destOrd="0" presId="urn:microsoft.com/office/officeart/2008/layout/HalfCircleOrganizationChart"/>
    <dgm:cxn modelId="{F333AB9B-D515-4DC3-869C-1443218C428D}" type="presParOf" srcId="{38757BCA-AB54-4A0F-A035-00BDD273BDA1}" destId="{6A570A4B-8297-4692-9181-A8DA68D4865F}" srcOrd="1" destOrd="0" presId="urn:microsoft.com/office/officeart/2008/layout/HalfCircleOrganizationChart"/>
    <dgm:cxn modelId="{295687CD-AB13-4087-A024-B7B4F7C9556E}" type="presParOf" srcId="{38757BCA-AB54-4A0F-A035-00BDD273BDA1}" destId="{1710ABE5-7A28-41F6-80A6-B209B82C8F98}" srcOrd="2" destOrd="0" presId="urn:microsoft.com/office/officeart/2008/layout/HalfCircleOrganizationChart"/>
    <dgm:cxn modelId="{24472CD0-7480-4289-B603-704B46D1F634}" type="presParOf" srcId="{DFD12F52-A48D-4754-8695-F6A1308C8EEB}" destId="{E7660F8C-1321-49E1-8FD9-4302BDB8392E}" srcOrd="1" destOrd="0" presId="urn:microsoft.com/office/officeart/2008/layout/HalfCircleOrganizationChart"/>
    <dgm:cxn modelId="{305D9D00-84F8-4FE3-BC7D-779C441947FD}" type="presParOf" srcId="{E7660F8C-1321-49E1-8FD9-4302BDB8392E}" destId="{6669C8E9-028E-4385-B4A3-08378DD2C3AF}" srcOrd="0" destOrd="0" presId="urn:microsoft.com/office/officeart/2008/layout/HalfCircleOrganizationChart"/>
    <dgm:cxn modelId="{0ED66510-C699-41AC-A3B8-F0B8134AE55D}" type="presParOf" srcId="{6669C8E9-028E-4385-B4A3-08378DD2C3AF}" destId="{7308449A-E10E-461D-94C9-BA735757ED94}" srcOrd="0" destOrd="0" presId="urn:microsoft.com/office/officeart/2008/layout/HalfCircleOrganizationChart"/>
    <dgm:cxn modelId="{86641DDF-2E57-4596-8980-9BD4A4CB1ECF}" type="presParOf" srcId="{6669C8E9-028E-4385-B4A3-08378DD2C3AF}" destId="{F2BEF3BA-C7A9-475D-B2B9-EAF7EE5335BA}" srcOrd="1" destOrd="0" presId="urn:microsoft.com/office/officeart/2008/layout/HalfCircleOrganizationChart"/>
    <dgm:cxn modelId="{398521CE-9BA3-4420-8E1A-46316EA9C03D}" type="presParOf" srcId="{6669C8E9-028E-4385-B4A3-08378DD2C3AF}" destId="{D7CC262E-ABCE-47C1-AB39-9DAC7F3F60A4}" srcOrd="2" destOrd="0" presId="urn:microsoft.com/office/officeart/2008/layout/HalfCircleOrganizationChart"/>
    <dgm:cxn modelId="{230C8C5E-073F-48E8-AF73-2FF8F41C04B5}" type="presParOf" srcId="{6669C8E9-028E-4385-B4A3-08378DD2C3AF}" destId="{978EBA51-21FC-475F-9955-6D39D0424ED4}" srcOrd="3" destOrd="0" presId="urn:microsoft.com/office/officeart/2008/layout/HalfCircleOrganizationChart"/>
    <dgm:cxn modelId="{416BF6B8-E712-49E1-874B-643162167F2D}" type="presParOf" srcId="{E7660F8C-1321-49E1-8FD9-4302BDB8392E}" destId="{740A96D1-7507-4449-8752-977128F2B37A}" srcOrd="1" destOrd="0" presId="urn:microsoft.com/office/officeart/2008/layout/HalfCircleOrganizationChart"/>
    <dgm:cxn modelId="{09538B8C-3668-4BA2-BDBD-C367FAF2ABD7}" type="presParOf" srcId="{E7660F8C-1321-49E1-8FD9-4302BDB8392E}" destId="{45B46A08-EAA5-4623-B423-746E5986F669}"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B3B71-058B-4A58-8208-C906D64FE97D}">
      <dsp:nvSpPr>
        <dsp:cNvPr id="0" name=""/>
        <dsp:cNvSpPr/>
      </dsp:nvSpPr>
      <dsp:spPr>
        <a:xfrm>
          <a:off x="3046736" y="1627650"/>
          <a:ext cx="975866" cy="705445"/>
        </a:xfrm>
        <a:custGeom>
          <a:avLst/>
          <a:gdLst/>
          <a:ahLst/>
          <a:cxnLst/>
          <a:rect l="0" t="0" r="0" b="0"/>
          <a:pathLst>
            <a:path>
              <a:moveTo>
                <a:pt x="975866" y="0"/>
              </a:moveTo>
              <a:lnTo>
                <a:pt x="975866" y="705445"/>
              </a:lnTo>
              <a:lnTo>
                <a:pt x="0" y="70544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BBBBD-4F9F-4A8C-8F63-603FE0EB5D71}">
      <dsp:nvSpPr>
        <dsp:cNvPr id="0" name=""/>
        <dsp:cNvSpPr/>
      </dsp:nvSpPr>
      <dsp:spPr>
        <a:xfrm>
          <a:off x="4022602" y="1627650"/>
          <a:ext cx="2845296" cy="2163365"/>
        </a:xfrm>
        <a:custGeom>
          <a:avLst/>
          <a:gdLst/>
          <a:ahLst/>
          <a:cxnLst/>
          <a:rect l="0" t="0" r="0" b="0"/>
          <a:pathLst>
            <a:path>
              <a:moveTo>
                <a:pt x="0" y="0"/>
              </a:moveTo>
              <a:lnTo>
                <a:pt x="0" y="1916459"/>
              </a:lnTo>
              <a:lnTo>
                <a:pt x="2845296" y="1916459"/>
              </a:lnTo>
              <a:lnTo>
                <a:pt x="2845296" y="216336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55F0E8-D371-44F5-806F-FB56DF65B30F}">
      <dsp:nvSpPr>
        <dsp:cNvPr id="0" name=""/>
        <dsp:cNvSpPr/>
      </dsp:nvSpPr>
      <dsp:spPr>
        <a:xfrm>
          <a:off x="3976882" y="1627650"/>
          <a:ext cx="91440" cy="2163365"/>
        </a:xfrm>
        <a:custGeom>
          <a:avLst/>
          <a:gdLst/>
          <a:ahLst/>
          <a:cxnLst/>
          <a:rect l="0" t="0" r="0" b="0"/>
          <a:pathLst>
            <a:path>
              <a:moveTo>
                <a:pt x="45720" y="0"/>
              </a:moveTo>
              <a:lnTo>
                <a:pt x="45720" y="216336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D439B9-AE74-4E24-AA68-3597DA22F1E3}">
      <dsp:nvSpPr>
        <dsp:cNvPr id="0" name=""/>
        <dsp:cNvSpPr/>
      </dsp:nvSpPr>
      <dsp:spPr>
        <a:xfrm>
          <a:off x="1177306" y="1627650"/>
          <a:ext cx="2845296" cy="2163365"/>
        </a:xfrm>
        <a:custGeom>
          <a:avLst/>
          <a:gdLst/>
          <a:ahLst/>
          <a:cxnLst/>
          <a:rect l="0" t="0" r="0" b="0"/>
          <a:pathLst>
            <a:path>
              <a:moveTo>
                <a:pt x="2845296" y="0"/>
              </a:moveTo>
              <a:lnTo>
                <a:pt x="2845296" y="1916459"/>
              </a:lnTo>
              <a:lnTo>
                <a:pt x="0" y="1916459"/>
              </a:lnTo>
              <a:lnTo>
                <a:pt x="0" y="216336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6A74C7-A0AF-4D45-BB3E-7F58B07730F0}">
      <dsp:nvSpPr>
        <dsp:cNvPr id="0" name=""/>
        <dsp:cNvSpPr/>
      </dsp:nvSpPr>
      <dsp:spPr>
        <a:xfrm>
          <a:off x="3434731" y="451908"/>
          <a:ext cx="1175742" cy="1175742"/>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34FB5E-AF50-4DE0-90B3-C90E2BB61A4B}">
      <dsp:nvSpPr>
        <dsp:cNvPr id="0" name=""/>
        <dsp:cNvSpPr/>
      </dsp:nvSpPr>
      <dsp:spPr>
        <a:xfrm>
          <a:off x="3434731" y="451908"/>
          <a:ext cx="1175742" cy="1175742"/>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4CF440-69DB-49D2-9565-79CDE415BAA1}">
      <dsp:nvSpPr>
        <dsp:cNvPr id="0" name=""/>
        <dsp:cNvSpPr/>
      </dsp:nvSpPr>
      <dsp:spPr>
        <a:xfrm>
          <a:off x="2846859" y="663542"/>
          <a:ext cx="2351484" cy="75247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Print Group Details</a:t>
          </a:r>
        </a:p>
      </dsp:txBody>
      <dsp:txXfrm>
        <a:off x="2846859" y="663542"/>
        <a:ext cx="2351484" cy="752475"/>
      </dsp:txXfrm>
    </dsp:sp>
    <dsp:sp modelId="{965B51ED-C63C-439F-8A9A-DC5351B092BE}">
      <dsp:nvSpPr>
        <dsp:cNvPr id="0" name=""/>
        <dsp:cNvSpPr/>
      </dsp:nvSpPr>
      <dsp:spPr>
        <a:xfrm>
          <a:off x="589434" y="3791016"/>
          <a:ext cx="1175742" cy="1175742"/>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822BB5-A9C5-48DC-ACD0-01F2FF49F51D}">
      <dsp:nvSpPr>
        <dsp:cNvPr id="0" name=""/>
        <dsp:cNvSpPr/>
      </dsp:nvSpPr>
      <dsp:spPr>
        <a:xfrm>
          <a:off x="589434" y="3791016"/>
          <a:ext cx="1175742" cy="1175742"/>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75703F-081F-4C49-A785-F5C4A8B57B0E}">
      <dsp:nvSpPr>
        <dsp:cNvPr id="0" name=""/>
        <dsp:cNvSpPr/>
      </dsp:nvSpPr>
      <dsp:spPr>
        <a:xfrm>
          <a:off x="1563" y="4002649"/>
          <a:ext cx="2351484" cy="75247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Compare Triplets with File2 Details</a:t>
          </a:r>
        </a:p>
      </dsp:txBody>
      <dsp:txXfrm>
        <a:off x="1563" y="4002649"/>
        <a:ext cx="2351484" cy="752475"/>
      </dsp:txXfrm>
    </dsp:sp>
    <dsp:sp modelId="{102B5A99-D468-4A65-BAD7-F7E1309BB3D8}">
      <dsp:nvSpPr>
        <dsp:cNvPr id="0" name=""/>
        <dsp:cNvSpPr/>
      </dsp:nvSpPr>
      <dsp:spPr>
        <a:xfrm>
          <a:off x="3434731" y="3791016"/>
          <a:ext cx="1175742" cy="1175742"/>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C2E2D-4060-45FC-955A-F9A93B5A2BDA}">
      <dsp:nvSpPr>
        <dsp:cNvPr id="0" name=""/>
        <dsp:cNvSpPr/>
      </dsp:nvSpPr>
      <dsp:spPr>
        <a:xfrm>
          <a:off x="3434731" y="3791016"/>
          <a:ext cx="1175742" cy="1175742"/>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BD6BC5-B778-4E57-81F9-B980D93B4040}">
      <dsp:nvSpPr>
        <dsp:cNvPr id="0" name=""/>
        <dsp:cNvSpPr/>
      </dsp:nvSpPr>
      <dsp:spPr>
        <a:xfrm>
          <a:off x="2846859" y="4002649"/>
          <a:ext cx="2351484" cy="75247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Compare Triplets with File3 Details</a:t>
          </a:r>
        </a:p>
      </dsp:txBody>
      <dsp:txXfrm>
        <a:off x="2846859" y="4002649"/>
        <a:ext cx="2351484" cy="752475"/>
      </dsp:txXfrm>
    </dsp:sp>
    <dsp:sp modelId="{FAECE67D-86F0-4423-8DBA-915A04960FF1}">
      <dsp:nvSpPr>
        <dsp:cNvPr id="0" name=""/>
        <dsp:cNvSpPr/>
      </dsp:nvSpPr>
      <dsp:spPr>
        <a:xfrm>
          <a:off x="6280027" y="3791016"/>
          <a:ext cx="1175742" cy="1175742"/>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2A53AA-84E2-4B28-AD8D-729FC4AC010F}">
      <dsp:nvSpPr>
        <dsp:cNvPr id="0" name=""/>
        <dsp:cNvSpPr/>
      </dsp:nvSpPr>
      <dsp:spPr>
        <a:xfrm>
          <a:off x="6280027" y="3791016"/>
          <a:ext cx="1175742" cy="1175742"/>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7936D7-88F0-4910-99B7-01D89A1D9733}">
      <dsp:nvSpPr>
        <dsp:cNvPr id="0" name=""/>
        <dsp:cNvSpPr/>
      </dsp:nvSpPr>
      <dsp:spPr>
        <a:xfrm>
          <a:off x="5692156" y="4002649"/>
          <a:ext cx="2351484" cy="75247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Print Percentage of Plagiarism </a:t>
          </a:r>
        </a:p>
      </dsp:txBody>
      <dsp:txXfrm>
        <a:off x="5692156" y="4002649"/>
        <a:ext cx="2351484" cy="752475"/>
      </dsp:txXfrm>
    </dsp:sp>
    <dsp:sp modelId="{7FEF51B9-A702-417A-BDA3-C5B906D031CE}">
      <dsp:nvSpPr>
        <dsp:cNvPr id="0" name=""/>
        <dsp:cNvSpPr/>
      </dsp:nvSpPr>
      <dsp:spPr>
        <a:xfrm>
          <a:off x="2012082" y="2121462"/>
          <a:ext cx="1175742" cy="1175742"/>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D76EE7-D071-48F3-B18D-5FA898F9ABA0}">
      <dsp:nvSpPr>
        <dsp:cNvPr id="0" name=""/>
        <dsp:cNvSpPr/>
      </dsp:nvSpPr>
      <dsp:spPr>
        <a:xfrm>
          <a:off x="2012082" y="2121462"/>
          <a:ext cx="1175742" cy="1175742"/>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11241A-13F1-456F-B77B-CC48B8E2A0A4}">
      <dsp:nvSpPr>
        <dsp:cNvPr id="0" name=""/>
        <dsp:cNvSpPr/>
      </dsp:nvSpPr>
      <dsp:spPr>
        <a:xfrm>
          <a:off x="1424211" y="2333096"/>
          <a:ext cx="2351484" cy="75247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Create Triplets of File1</a:t>
          </a:r>
        </a:p>
      </dsp:txBody>
      <dsp:txXfrm>
        <a:off x="1424211" y="2333096"/>
        <a:ext cx="2351484" cy="752475"/>
      </dsp:txXfrm>
    </dsp:sp>
    <dsp:sp modelId="{F2BEF3BA-C7A9-475D-B2B9-EAF7EE5335BA}">
      <dsp:nvSpPr>
        <dsp:cNvPr id="0" name=""/>
        <dsp:cNvSpPr/>
      </dsp:nvSpPr>
      <dsp:spPr>
        <a:xfrm>
          <a:off x="4733156" y="1554396"/>
          <a:ext cx="1217140" cy="1128888"/>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CC262E-ABCE-47C1-AB39-9DAC7F3F60A4}">
      <dsp:nvSpPr>
        <dsp:cNvPr id="0" name=""/>
        <dsp:cNvSpPr/>
      </dsp:nvSpPr>
      <dsp:spPr>
        <a:xfrm>
          <a:off x="4733156" y="1554396"/>
          <a:ext cx="1217140" cy="1128888"/>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08449A-E10E-461D-94C9-BA735757ED94}">
      <dsp:nvSpPr>
        <dsp:cNvPr id="0" name=""/>
        <dsp:cNvSpPr/>
      </dsp:nvSpPr>
      <dsp:spPr>
        <a:xfrm>
          <a:off x="4124585" y="1757596"/>
          <a:ext cx="2434280" cy="72248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124585" y="1757596"/>
        <a:ext cx="2434280" cy="722488"/>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997195-92A8-4D2F-9BAA-89A9FC9DFCE7}"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9F2E6E6-F517-4727-9773-2E67D40B81A8}" type="slidenum">
              <a:rPr lang="en-US" smtClean="0"/>
              <a:t>‹#›</a:t>
            </a:fld>
            <a:endParaRPr lang="en-US"/>
          </a:p>
        </p:txBody>
      </p:sp>
    </p:spTree>
    <p:extLst>
      <p:ext uri="{BB962C8B-B14F-4D97-AF65-F5344CB8AC3E}">
        <p14:creationId xmlns:p14="http://schemas.microsoft.com/office/powerpoint/2010/main" val="1872040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997195-92A8-4D2F-9BAA-89A9FC9DFCE7}"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F2E6E6-F517-4727-9773-2E67D40B81A8}" type="slidenum">
              <a:rPr lang="en-US" smtClean="0"/>
              <a:t>‹#›</a:t>
            </a:fld>
            <a:endParaRPr lang="en-US"/>
          </a:p>
        </p:txBody>
      </p:sp>
    </p:spTree>
    <p:extLst>
      <p:ext uri="{BB962C8B-B14F-4D97-AF65-F5344CB8AC3E}">
        <p14:creationId xmlns:p14="http://schemas.microsoft.com/office/powerpoint/2010/main" val="346639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997195-92A8-4D2F-9BAA-89A9FC9DFCE7}"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F2E6E6-F517-4727-9773-2E67D40B81A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99871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997195-92A8-4D2F-9BAA-89A9FC9DFCE7}"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F2E6E6-F517-4727-9773-2E67D40B81A8}" type="slidenum">
              <a:rPr lang="en-US" smtClean="0"/>
              <a:t>‹#›</a:t>
            </a:fld>
            <a:endParaRPr lang="en-US"/>
          </a:p>
        </p:txBody>
      </p:sp>
    </p:spTree>
    <p:extLst>
      <p:ext uri="{BB962C8B-B14F-4D97-AF65-F5344CB8AC3E}">
        <p14:creationId xmlns:p14="http://schemas.microsoft.com/office/powerpoint/2010/main" val="304460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997195-92A8-4D2F-9BAA-89A9FC9DFCE7}"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F2E6E6-F517-4727-9773-2E67D40B81A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227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997195-92A8-4D2F-9BAA-89A9FC9DFCE7}"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F2E6E6-F517-4727-9773-2E67D40B81A8}" type="slidenum">
              <a:rPr lang="en-US" smtClean="0"/>
              <a:t>‹#›</a:t>
            </a:fld>
            <a:endParaRPr lang="en-US"/>
          </a:p>
        </p:txBody>
      </p:sp>
    </p:spTree>
    <p:extLst>
      <p:ext uri="{BB962C8B-B14F-4D97-AF65-F5344CB8AC3E}">
        <p14:creationId xmlns:p14="http://schemas.microsoft.com/office/powerpoint/2010/main" val="2418874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997195-92A8-4D2F-9BAA-89A9FC9DFCE7}"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F2E6E6-F517-4727-9773-2E67D40B81A8}" type="slidenum">
              <a:rPr lang="en-US" smtClean="0"/>
              <a:t>‹#›</a:t>
            </a:fld>
            <a:endParaRPr lang="en-US"/>
          </a:p>
        </p:txBody>
      </p:sp>
    </p:spTree>
    <p:extLst>
      <p:ext uri="{BB962C8B-B14F-4D97-AF65-F5344CB8AC3E}">
        <p14:creationId xmlns:p14="http://schemas.microsoft.com/office/powerpoint/2010/main" val="1464310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997195-92A8-4D2F-9BAA-89A9FC9DFCE7}"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F2E6E6-F517-4727-9773-2E67D40B81A8}" type="slidenum">
              <a:rPr lang="en-US" smtClean="0"/>
              <a:t>‹#›</a:t>
            </a:fld>
            <a:endParaRPr lang="en-US"/>
          </a:p>
        </p:txBody>
      </p:sp>
    </p:spTree>
    <p:extLst>
      <p:ext uri="{BB962C8B-B14F-4D97-AF65-F5344CB8AC3E}">
        <p14:creationId xmlns:p14="http://schemas.microsoft.com/office/powerpoint/2010/main" val="2908334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997195-92A8-4D2F-9BAA-89A9FC9DFCE7}"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F2E6E6-F517-4727-9773-2E67D40B81A8}" type="slidenum">
              <a:rPr lang="en-US" smtClean="0"/>
              <a:t>‹#›</a:t>
            </a:fld>
            <a:endParaRPr lang="en-US"/>
          </a:p>
        </p:txBody>
      </p:sp>
    </p:spTree>
    <p:extLst>
      <p:ext uri="{BB962C8B-B14F-4D97-AF65-F5344CB8AC3E}">
        <p14:creationId xmlns:p14="http://schemas.microsoft.com/office/powerpoint/2010/main" val="248205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997195-92A8-4D2F-9BAA-89A9FC9DFCE7}"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F2E6E6-F517-4727-9773-2E67D40B81A8}" type="slidenum">
              <a:rPr lang="en-US" smtClean="0"/>
              <a:t>‹#›</a:t>
            </a:fld>
            <a:endParaRPr lang="en-US"/>
          </a:p>
        </p:txBody>
      </p:sp>
    </p:spTree>
    <p:extLst>
      <p:ext uri="{BB962C8B-B14F-4D97-AF65-F5344CB8AC3E}">
        <p14:creationId xmlns:p14="http://schemas.microsoft.com/office/powerpoint/2010/main" val="117445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997195-92A8-4D2F-9BAA-89A9FC9DFCE7}"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9F2E6E6-F517-4727-9773-2E67D40B81A8}" type="slidenum">
              <a:rPr lang="en-US" smtClean="0"/>
              <a:t>‹#›</a:t>
            </a:fld>
            <a:endParaRPr lang="en-US"/>
          </a:p>
        </p:txBody>
      </p:sp>
    </p:spTree>
    <p:extLst>
      <p:ext uri="{BB962C8B-B14F-4D97-AF65-F5344CB8AC3E}">
        <p14:creationId xmlns:p14="http://schemas.microsoft.com/office/powerpoint/2010/main" val="87436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997195-92A8-4D2F-9BAA-89A9FC9DFCE7}" type="datetimeFigureOut">
              <a:rPr lang="en-US" smtClean="0"/>
              <a:t>3/7/2023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9F2E6E6-F517-4727-9773-2E67D40B81A8}" type="slidenum">
              <a:rPr lang="en-US" smtClean="0"/>
              <a:t>‹#›</a:t>
            </a:fld>
            <a:endParaRPr lang="en-US"/>
          </a:p>
        </p:txBody>
      </p:sp>
    </p:spTree>
    <p:extLst>
      <p:ext uri="{BB962C8B-B14F-4D97-AF65-F5344CB8AC3E}">
        <p14:creationId xmlns:p14="http://schemas.microsoft.com/office/powerpoint/2010/main" val="302660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997195-92A8-4D2F-9BAA-89A9FC9DFCE7}" type="datetimeFigureOut">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9F2E6E6-F517-4727-9773-2E67D40B81A8}" type="slidenum">
              <a:rPr lang="en-US" smtClean="0"/>
              <a:t>‹#›</a:t>
            </a:fld>
            <a:endParaRPr lang="en-US"/>
          </a:p>
        </p:txBody>
      </p:sp>
    </p:spTree>
    <p:extLst>
      <p:ext uri="{BB962C8B-B14F-4D97-AF65-F5344CB8AC3E}">
        <p14:creationId xmlns:p14="http://schemas.microsoft.com/office/powerpoint/2010/main" val="265607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97195-92A8-4D2F-9BAA-89A9FC9DFCE7}" type="datetimeFigureOut">
              <a:rPr lang="en-US" smtClean="0"/>
              <a:t>3/7/2023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9F2E6E6-F517-4727-9773-2E67D40B81A8}" type="slidenum">
              <a:rPr lang="en-US" smtClean="0"/>
              <a:t>‹#›</a:t>
            </a:fld>
            <a:endParaRPr lang="en-US"/>
          </a:p>
        </p:txBody>
      </p:sp>
    </p:spTree>
    <p:extLst>
      <p:ext uri="{BB962C8B-B14F-4D97-AF65-F5344CB8AC3E}">
        <p14:creationId xmlns:p14="http://schemas.microsoft.com/office/powerpoint/2010/main" val="2285618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997195-92A8-4D2F-9BAA-89A9FC9DFCE7}"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9F2E6E6-F517-4727-9773-2E67D40B81A8}" type="slidenum">
              <a:rPr lang="en-US" smtClean="0"/>
              <a:t>‹#›</a:t>
            </a:fld>
            <a:endParaRPr lang="en-US"/>
          </a:p>
        </p:txBody>
      </p:sp>
    </p:spTree>
    <p:extLst>
      <p:ext uri="{BB962C8B-B14F-4D97-AF65-F5344CB8AC3E}">
        <p14:creationId xmlns:p14="http://schemas.microsoft.com/office/powerpoint/2010/main" val="294767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997195-92A8-4D2F-9BAA-89A9FC9DFCE7}"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F2E6E6-F517-4727-9773-2E67D40B81A8}" type="slidenum">
              <a:rPr lang="en-US" smtClean="0"/>
              <a:t>‹#›</a:t>
            </a:fld>
            <a:endParaRPr lang="en-US"/>
          </a:p>
        </p:txBody>
      </p:sp>
    </p:spTree>
    <p:extLst>
      <p:ext uri="{BB962C8B-B14F-4D97-AF65-F5344CB8AC3E}">
        <p14:creationId xmlns:p14="http://schemas.microsoft.com/office/powerpoint/2010/main" val="1617432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2997195-92A8-4D2F-9BAA-89A9FC9DFCE7}" type="datetimeFigureOut">
              <a:rPr lang="en-US" smtClean="0"/>
              <a:t>3/7/2023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9F2E6E6-F517-4727-9773-2E67D40B81A8}" type="slidenum">
              <a:rPr lang="en-US" smtClean="0"/>
              <a:t>‹#›</a:t>
            </a:fld>
            <a:endParaRPr lang="en-US"/>
          </a:p>
        </p:txBody>
      </p:sp>
    </p:spTree>
    <p:extLst>
      <p:ext uri="{BB962C8B-B14F-4D97-AF65-F5344CB8AC3E}">
        <p14:creationId xmlns:p14="http://schemas.microsoft.com/office/powerpoint/2010/main" val="1626061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8552" y="726411"/>
            <a:ext cx="8300669" cy="1938992"/>
          </a:xfrm>
          <a:prstGeom prst="rect">
            <a:avLst/>
          </a:prstGeom>
          <a:noFill/>
        </p:spPr>
        <p:txBody>
          <a:bodyPr wrap="none" lIns="91440" tIns="45720" rIns="91440" bIns="45720">
            <a:spAutoFit/>
          </a:bodyPr>
          <a:lstStyle/>
          <a:p>
            <a:pPr algn="ctr"/>
            <a:r>
              <a:rPr lang="en-US" sz="6000" dirty="0">
                <a:ln w="0"/>
                <a:effectLst>
                  <a:outerShdw blurRad="38100" dist="19050" dir="2700000" algn="tl" rotWithShape="0">
                    <a:schemeClr val="dk1">
                      <a:alpha val="40000"/>
                    </a:schemeClr>
                  </a:outerShdw>
                </a:effectLst>
              </a:rPr>
              <a:t>COAL PROJECT : PLAGUE CHECKER</a:t>
            </a:r>
          </a:p>
          <a:p>
            <a:pPr algn="ctr"/>
            <a:r>
              <a:rPr lang="en-US" sz="6000" dirty="0">
                <a:ln w="0"/>
                <a:solidFill>
                  <a:schemeClr val="accent1">
                    <a:lumMod val="50000"/>
                  </a:schemeClr>
                </a:solidFill>
                <a:effectLst>
                  <a:outerShdw blurRad="38100" dist="19050" dir="2700000" algn="tl" rotWithShape="0">
                    <a:schemeClr val="dk1">
                      <a:alpha val="40000"/>
                    </a:schemeClr>
                  </a:outerShdw>
                </a:effectLst>
              </a:rPr>
              <a:t>[GROUP 14]</a:t>
            </a:r>
          </a:p>
        </p:txBody>
      </p:sp>
      <p:sp>
        <p:nvSpPr>
          <p:cNvPr id="3" name="Rectangle 2"/>
          <p:cNvSpPr/>
          <p:nvPr/>
        </p:nvSpPr>
        <p:spPr>
          <a:xfrm>
            <a:off x="1958552" y="3224912"/>
            <a:ext cx="10258575" cy="590931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Group Leader : </a:t>
            </a:r>
            <a:r>
              <a:rPr lang="en-US" sz="5400" dirty="0">
                <a:ln w="0"/>
                <a:effectLst>
                  <a:outerShdw blurRad="38100" dist="19050" dir="2700000" algn="tl" rotWithShape="0">
                    <a:schemeClr val="dk1">
                      <a:alpha val="40000"/>
                    </a:schemeClr>
                  </a:outerShdw>
                </a:effectLst>
              </a:rPr>
              <a:t>Jahanzaib[19k-1463]</a:t>
            </a:r>
            <a:endParaRPr lang="en-US" sz="5400" b="0" cap="none" spc="0" dirty="0">
              <a:ln w="0"/>
              <a:solidFill>
                <a:schemeClr val="tx1"/>
              </a:solidFill>
              <a:effectLst>
                <a:outerShdw blurRad="38100" dist="19050" dir="2700000" algn="tl" rotWithShape="0">
                  <a:schemeClr val="dk1">
                    <a:alpha val="40000"/>
                  </a:schemeClr>
                </a:outerShdw>
              </a:effectLst>
            </a:endParaRPr>
          </a:p>
          <a:p>
            <a:pPr algn="ctr"/>
            <a:r>
              <a:rPr lang="en-US" sz="5400" dirty="0">
                <a:ln w="0"/>
                <a:effectLst>
                  <a:outerShdw blurRad="38100" dist="19050" dir="2700000" algn="tl" rotWithShape="0">
                    <a:schemeClr val="dk1">
                      <a:alpha val="40000"/>
                    </a:schemeClr>
                  </a:outerShdw>
                </a:effectLst>
              </a:rPr>
              <a:t>Group Member: Ali </a:t>
            </a:r>
            <a:r>
              <a:rPr lang="en-US" sz="5400" dirty="0" err="1">
                <a:ln w="0"/>
                <a:effectLst>
                  <a:outerShdw blurRad="38100" dist="19050" dir="2700000" algn="tl" rotWithShape="0">
                    <a:schemeClr val="dk1">
                      <a:alpha val="40000"/>
                    </a:schemeClr>
                  </a:outerShdw>
                </a:effectLst>
              </a:rPr>
              <a:t>Murtaza</a:t>
            </a:r>
            <a:r>
              <a:rPr lang="en-US" sz="5400" dirty="0">
                <a:ln w="0"/>
                <a:effectLst>
                  <a:outerShdw blurRad="38100" dist="19050" dir="2700000" algn="tl" rotWithShape="0">
                    <a:schemeClr val="dk1">
                      <a:alpha val="40000"/>
                    </a:schemeClr>
                  </a:outerShdw>
                </a:effectLst>
              </a:rPr>
              <a:t> [19k-1404]</a:t>
            </a:r>
          </a:p>
          <a:p>
            <a:pPr algn="ctr"/>
            <a:r>
              <a:rPr lang="en-US" sz="5400" dirty="0">
                <a:ln w="0"/>
                <a:effectLst>
                  <a:outerShdw blurRad="38100" dist="19050" dir="2700000" algn="tl" rotWithShape="0">
                    <a:schemeClr val="dk1">
                      <a:alpha val="40000"/>
                    </a:schemeClr>
                  </a:outerShdw>
                </a:effectLst>
              </a:rPr>
              <a:t>Group Member: Muhammad Sameer [19-1526]</a:t>
            </a:r>
          </a:p>
          <a:p>
            <a:pPr algn="ctr"/>
            <a:r>
              <a:rPr lang="en-US" sz="5400" b="0" cap="none" spc="0" dirty="0">
                <a:ln w="0"/>
                <a:solidFill>
                  <a:schemeClr val="tx1"/>
                </a:solidFill>
                <a:effectLst>
                  <a:outerShdw blurRad="38100" dist="19050" dir="2700000" algn="tl" rotWithShape="0">
                    <a:schemeClr val="dk1">
                      <a:alpha val="40000"/>
                    </a:schemeClr>
                  </a:outerShdw>
                </a:effectLst>
              </a:rPr>
              <a:t> </a:t>
            </a:r>
          </a:p>
        </p:txBody>
      </p:sp>
    </p:spTree>
    <p:extLst>
      <p:ext uri="{BB962C8B-B14F-4D97-AF65-F5344CB8AC3E}">
        <p14:creationId xmlns:p14="http://schemas.microsoft.com/office/powerpoint/2010/main" val="3743743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4038" y="734096"/>
            <a:ext cx="2996334" cy="1015663"/>
          </a:xfrm>
          <a:prstGeom prst="rect">
            <a:avLst/>
          </a:prstGeom>
        </p:spPr>
        <p:txBody>
          <a:bodyPr wrap="none">
            <a:spAutoFit/>
          </a:bodyPr>
          <a:lstStyle/>
          <a:p>
            <a:pPr algn="ctr"/>
            <a:r>
              <a:rPr lang="en-US" sz="6000" b="0" cap="none" spc="0" dirty="0">
                <a:ln w="0"/>
                <a:solidFill>
                  <a:schemeClr val="tx1"/>
                </a:solidFill>
                <a:effectLst>
                  <a:outerShdw blurRad="38100" dist="19050" dir="2700000" algn="tl" rotWithShape="0">
                    <a:schemeClr val="dk1">
                      <a:alpha val="40000"/>
                    </a:schemeClr>
                  </a:outerShdw>
                </a:effectLst>
              </a:rPr>
              <a:t>Ali </a:t>
            </a:r>
            <a:r>
              <a:rPr lang="en-US" sz="6000" b="0" cap="none" spc="0" dirty="0" err="1">
                <a:ln w="0"/>
                <a:solidFill>
                  <a:schemeClr val="tx1"/>
                </a:solidFill>
                <a:effectLst>
                  <a:outerShdw blurRad="38100" dist="19050" dir="2700000" algn="tl" rotWithShape="0">
                    <a:schemeClr val="dk1">
                      <a:alpha val="40000"/>
                    </a:schemeClr>
                  </a:outerShdw>
                </a:effectLst>
              </a:rPr>
              <a:t>Murtaza</a:t>
            </a:r>
            <a:r>
              <a:rPr lang="en-US" sz="6000" b="0" cap="none" spc="0" dirty="0">
                <a:ln w="0"/>
                <a:solidFill>
                  <a:schemeClr val="tx1"/>
                </a:solidFill>
                <a:effectLst>
                  <a:outerShdw blurRad="38100" dist="19050" dir="2700000" algn="tl" rotWithShape="0">
                    <a:schemeClr val="dk1">
                      <a:alpha val="40000"/>
                    </a:schemeClr>
                  </a:outerShdw>
                </a:effectLst>
              </a:rPr>
              <a:t>:</a:t>
            </a:r>
          </a:p>
        </p:txBody>
      </p:sp>
      <p:sp>
        <p:nvSpPr>
          <p:cNvPr id="3" name="Rectangle 2"/>
          <p:cNvSpPr/>
          <p:nvPr/>
        </p:nvSpPr>
        <p:spPr>
          <a:xfrm>
            <a:off x="2823445" y="2149004"/>
            <a:ext cx="8535721" cy="2677656"/>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My contribution in this project is only is I done the Starting Programs</a:t>
            </a:r>
          </a:p>
          <a:p>
            <a:pPr algn="ctr"/>
            <a:r>
              <a:rPr lang="en-US" sz="2800" dirty="0">
                <a:ln w="0"/>
                <a:effectLst>
                  <a:outerShdw blurRad="38100" dist="19050" dir="2700000" algn="tl" rotWithShape="0">
                    <a:schemeClr val="dk1">
                      <a:alpha val="40000"/>
                    </a:schemeClr>
                  </a:outerShdw>
                </a:effectLst>
              </a:rPr>
              <a:t>Of Our Project means the Reading from File1,File2 and File3 as well</a:t>
            </a:r>
          </a:p>
          <a:p>
            <a:pPr algn="ctr"/>
            <a:r>
              <a:rPr lang="en-US" sz="2800" b="0" cap="none" spc="0" dirty="0">
                <a:ln w="0"/>
                <a:solidFill>
                  <a:schemeClr val="tx1"/>
                </a:solidFill>
                <a:effectLst>
                  <a:outerShdw blurRad="38100" dist="19050" dir="2700000" algn="tl" rotWithShape="0">
                    <a:schemeClr val="dk1">
                      <a:alpha val="40000"/>
                    </a:schemeClr>
                  </a:outerShdw>
                </a:effectLst>
              </a:rPr>
              <a:t>As storing their Details in a specific data member for every File.</a:t>
            </a:r>
          </a:p>
          <a:p>
            <a:pPr algn="ctr"/>
            <a:r>
              <a:rPr lang="en-US" sz="2800" dirty="0">
                <a:ln w="0"/>
                <a:effectLst>
                  <a:outerShdw blurRad="38100" dist="19050" dir="2700000" algn="tl" rotWithShape="0">
                    <a:schemeClr val="dk1">
                      <a:alpha val="40000"/>
                    </a:schemeClr>
                  </a:outerShdw>
                </a:effectLst>
              </a:rPr>
              <a:t>Further more, I Printed the Names of Our Group in a square </a:t>
            </a:r>
          </a:p>
          <a:p>
            <a:pPr algn="ctr"/>
            <a:r>
              <a:rPr lang="en-US" sz="2800" b="0" cap="none" spc="0" dirty="0">
                <a:ln w="0"/>
                <a:solidFill>
                  <a:schemeClr val="tx1"/>
                </a:solidFill>
                <a:effectLst>
                  <a:outerShdw blurRad="38100" dist="19050" dir="2700000" algn="tl" rotWithShape="0">
                    <a:schemeClr val="dk1">
                      <a:alpha val="40000"/>
                    </a:schemeClr>
                  </a:outerShdw>
                </a:effectLst>
              </a:rPr>
              <a:t>As well as I do some code also for calculating Percentage</a:t>
            </a:r>
          </a:p>
          <a:p>
            <a:pPr algn="ctr"/>
            <a:r>
              <a:rPr lang="en-US" sz="2800" dirty="0">
                <a:ln w="0"/>
                <a:effectLst>
                  <a:outerShdw blurRad="38100" dist="19050" dir="2700000" algn="tl" rotWithShape="0">
                    <a:schemeClr val="dk1">
                      <a:alpha val="40000"/>
                    </a:schemeClr>
                  </a:outerShdw>
                </a:effectLst>
              </a:rPr>
              <a:t>of Plagiarism of File1 from File2 and File3.</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49107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3153" y="1846872"/>
            <a:ext cx="9088587" cy="2677656"/>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With the help of </a:t>
            </a:r>
            <a:r>
              <a:rPr lang="en-US" sz="2800" dirty="0" err="1">
                <a:ln w="0"/>
                <a:effectLst>
                  <a:outerShdw blurRad="38100" dist="19050" dir="2700000" algn="tl" rotWithShape="0">
                    <a:schemeClr val="dk1">
                      <a:alpha val="40000"/>
                    </a:schemeClr>
                  </a:outerShdw>
                </a:effectLst>
              </a:rPr>
              <a:t>Gotoxy</a:t>
            </a:r>
            <a:r>
              <a:rPr lang="en-US" sz="2800" dirty="0">
                <a:ln w="0"/>
                <a:effectLst>
                  <a:outerShdw blurRad="38100" dist="19050" dir="2700000" algn="tl" rotWithShape="0">
                    <a:schemeClr val="dk1">
                      <a:alpha val="40000"/>
                    </a:schemeClr>
                  </a:outerShdw>
                </a:effectLst>
              </a:rPr>
              <a:t> Subroutine I moved cursor in console because </a:t>
            </a:r>
          </a:p>
          <a:p>
            <a:pPr algn="ctr"/>
            <a:r>
              <a:rPr lang="en-US" sz="2800" dirty="0">
                <a:ln w="0"/>
                <a:effectLst>
                  <a:outerShdw blurRad="38100" dist="19050" dir="2700000" algn="tl" rotWithShape="0">
                    <a:schemeClr val="dk1">
                      <a:alpha val="40000"/>
                    </a:schemeClr>
                  </a:outerShdw>
                </a:effectLst>
              </a:rPr>
              <a:t>To Print the Details of Group and </a:t>
            </a:r>
            <a:r>
              <a:rPr lang="en-US" sz="2800" dirty="0" err="1">
                <a:ln w="0"/>
                <a:effectLst>
                  <a:outerShdw blurRad="38100" dist="19050" dir="2700000" algn="tl" rotWithShape="0">
                    <a:schemeClr val="dk1">
                      <a:alpha val="40000"/>
                    </a:schemeClr>
                  </a:outerShdw>
                </a:effectLst>
              </a:rPr>
              <a:t>Sqaure</a:t>
            </a:r>
            <a:r>
              <a:rPr lang="en-US" sz="2800" dirty="0">
                <a:ln w="0"/>
                <a:effectLst>
                  <a:outerShdw blurRad="38100" dist="19050" dir="2700000" algn="tl" rotWithShape="0">
                    <a:schemeClr val="dk1">
                      <a:alpha val="40000"/>
                    </a:schemeClr>
                  </a:outerShdw>
                </a:effectLst>
              </a:rPr>
              <a:t> Shape with </a:t>
            </a:r>
            <a:r>
              <a:rPr lang="en-US" sz="2800" dirty="0" err="1">
                <a:ln w="0"/>
                <a:effectLst>
                  <a:outerShdw blurRad="38100" dist="19050" dir="2700000" algn="tl" rotWithShape="0">
                    <a:schemeClr val="dk1">
                      <a:alpha val="40000"/>
                    </a:schemeClr>
                  </a:outerShdw>
                </a:effectLst>
              </a:rPr>
              <a:t>Starick</a:t>
            </a:r>
            <a:r>
              <a:rPr lang="en-US" sz="2800" dirty="0">
                <a:ln w="0"/>
                <a:effectLst>
                  <a:outerShdw blurRad="38100" dist="19050" dir="2700000" algn="tl" rotWithShape="0">
                    <a:schemeClr val="dk1">
                      <a:alpha val="40000"/>
                    </a:schemeClr>
                  </a:outerShdw>
                </a:effectLst>
              </a:rPr>
              <a:t>.</a:t>
            </a:r>
          </a:p>
          <a:p>
            <a:pPr algn="ctr"/>
            <a:r>
              <a:rPr lang="en-US" sz="2800" dirty="0">
                <a:ln w="0"/>
                <a:effectLst>
                  <a:outerShdw blurRad="38100" dist="19050" dir="2700000" algn="tl" rotWithShape="0">
                    <a:schemeClr val="dk1">
                      <a:alpha val="40000"/>
                    </a:schemeClr>
                  </a:outerShdw>
                </a:effectLst>
              </a:rPr>
              <a:t>In </a:t>
            </a:r>
            <a:r>
              <a:rPr lang="en-US" sz="2800" dirty="0" err="1">
                <a:ln w="0"/>
                <a:effectLst>
                  <a:outerShdw blurRad="38100" dist="19050" dir="2700000" algn="tl" rotWithShape="0">
                    <a:schemeClr val="dk1">
                      <a:alpha val="40000"/>
                    </a:schemeClr>
                  </a:outerShdw>
                </a:effectLst>
              </a:rPr>
              <a:t>Gotoxy</a:t>
            </a:r>
            <a:r>
              <a:rPr lang="en-US" sz="2800" dirty="0">
                <a:ln w="0"/>
                <a:effectLst>
                  <a:outerShdw blurRad="38100" dist="19050" dir="2700000" algn="tl" rotWithShape="0">
                    <a:schemeClr val="dk1">
                      <a:alpha val="40000"/>
                    </a:schemeClr>
                  </a:outerShdw>
                </a:effectLst>
              </a:rPr>
              <a:t> dh works for row and dl works for column.</a:t>
            </a:r>
          </a:p>
          <a:p>
            <a:pPr algn="ctr"/>
            <a:r>
              <a:rPr lang="en-US" sz="2800" dirty="0">
                <a:ln w="0"/>
                <a:effectLst>
                  <a:outerShdw blurRad="38100" dist="19050" dir="2700000" algn="tl" rotWithShape="0">
                    <a:schemeClr val="dk1">
                      <a:alpha val="40000"/>
                    </a:schemeClr>
                  </a:outerShdw>
                </a:effectLst>
              </a:rPr>
              <a:t>I calculated Percentage of Plagiarism of File1 Triplets with File2</a:t>
            </a:r>
          </a:p>
          <a:p>
            <a:pPr algn="ctr"/>
            <a:r>
              <a:rPr lang="en-US" sz="2800" dirty="0">
                <a:ln w="0"/>
                <a:effectLst>
                  <a:outerShdw blurRad="38100" dist="19050" dir="2700000" algn="tl" rotWithShape="0">
                    <a:schemeClr val="dk1">
                      <a:alpha val="40000"/>
                    </a:schemeClr>
                  </a:outerShdw>
                </a:effectLst>
              </a:rPr>
              <a:t>As well as the Percentage of  Plagiarism of File1 Triplets with File3.</a:t>
            </a:r>
          </a:p>
          <a:p>
            <a:pPr algn="ctr"/>
            <a:endParaRPr lang="en-US"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05593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5074" y="128789"/>
            <a:ext cx="5081840" cy="1015663"/>
          </a:xfrm>
          <a:prstGeom prst="rect">
            <a:avLst/>
          </a:prstGeom>
        </p:spPr>
        <p:txBody>
          <a:bodyPr wrap="none">
            <a:spAutoFit/>
          </a:bodyPr>
          <a:lstStyle/>
          <a:p>
            <a:pPr algn="ctr"/>
            <a:r>
              <a:rPr lang="en-US" sz="6000" dirty="0">
                <a:ln w="0"/>
                <a:effectLst>
                  <a:outerShdw blurRad="38100" dist="19050" dir="2700000" algn="tl" rotWithShape="0">
                    <a:schemeClr val="dk1">
                      <a:alpha val="40000"/>
                    </a:schemeClr>
                  </a:outerShdw>
                </a:effectLst>
              </a:rPr>
              <a:t>Muhammad Sameer</a:t>
            </a:r>
            <a:r>
              <a:rPr lang="en-US" sz="6000" b="0" cap="none" spc="0" dirty="0">
                <a:ln w="0"/>
                <a:solidFill>
                  <a:schemeClr val="tx1"/>
                </a:solidFill>
                <a:effectLst>
                  <a:outerShdw blurRad="38100" dist="19050" dir="2700000" algn="tl" rotWithShape="0">
                    <a:schemeClr val="dk1">
                      <a:alpha val="40000"/>
                    </a:schemeClr>
                  </a:outerShdw>
                </a:effectLst>
              </a:rPr>
              <a:t>:</a:t>
            </a:r>
          </a:p>
        </p:txBody>
      </p:sp>
      <p:sp>
        <p:nvSpPr>
          <p:cNvPr id="3" name="Rectangle 2"/>
          <p:cNvSpPr/>
          <p:nvPr/>
        </p:nvSpPr>
        <p:spPr>
          <a:xfrm>
            <a:off x="2326782" y="1396115"/>
            <a:ext cx="8864959" cy="2677656"/>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I Created Two Functions </a:t>
            </a:r>
            <a:r>
              <a:rPr lang="en-US" sz="2800" dirty="0" err="1">
                <a:solidFill>
                  <a:srgbClr val="000000"/>
                </a:solidFill>
                <a:highlight>
                  <a:srgbClr val="FFFFFF"/>
                </a:highlight>
                <a:latin typeface="Consolas" panose="020B0609020204030204" pitchFamily="49" charset="0"/>
              </a:rPr>
              <a:t>Comparision_of_File_One_Triplets_With_File_Two</a:t>
            </a:r>
            <a:r>
              <a:rPr lang="en-US" sz="2800" dirty="0">
                <a:solidFill>
                  <a:srgbClr val="000000"/>
                </a:solidFill>
                <a:highlight>
                  <a:srgbClr val="FFFFFF"/>
                </a:highlight>
                <a:latin typeface="Consolas" panose="020B0609020204030204" pitchFamily="49" charset="0"/>
              </a:rPr>
              <a:t> in which it will compare single generated triplet with whole file if triplet found in the file it will add 1 to the sum of triplet found otherwise not.</a:t>
            </a:r>
            <a:endParaRPr lang="en-US"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82113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2394" y="2163650"/>
            <a:ext cx="8002073" cy="1815882"/>
          </a:xfrm>
          <a:prstGeom prst="rect">
            <a:avLst/>
          </a:prstGeom>
        </p:spPr>
        <p:txBody>
          <a:bodyPr wrap="square">
            <a:spAutoFit/>
          </a:bodyPr>
          <a:lstStyle/>
          <a:p>
            <a:pPr algn="ctr"/>
            <a:r>
              <a:rPr lang="en-US" sz="2800" dirty="0" err="1">
                <a:solidFill>
                  <a:srgbClr val="000000"/>
                </a:solidFill>
                <a:highlight>
                  <a:srgbClr val="FFFFFF"/>
                </a:highlight>
                <a:latin typeface="Consolas" panose="020B0609020204030204" pitchFamily="49" charset="0"/>
              </a:rPr>
              <a:t>Comparision_of_File_One_Triplets_With_File_Three</a:t>
            </a:r>
            <a:r>
              <a:rPr lang="en-US" sz="2800" dirty="0">
                <a:ln w="0"/>
                <a:effectLst>
                  <a:outerShdw blurRad="38100" dist="19050" dir="2700000" algn="tl" rotWithShape="0">
                    <a:schemeClr val="dk1">
                      <a:alpha val="40000"/>
                    </a:schemeClr>
                  </a:outerShdw>
                </a:effectLst>
              </a:rPr>
              <a:t> which it will work to Compare the generated Triplets </a:t>
            </a:r>
          </a:p>
          <a:p>
            <a:pPr algn="ctr"/>
            <a:r>
              <a:rPr lang="en-US" sz="2800" dirty="0">
                <a:ln w="0"/>
                <a:effectLst>
                  <a:outerShdw blurRad="38100" dist="19050" dir="2700000" algn="tl" rotWithShape="0">
                    <a:schemeClr val="dk1">
                      <a:alpha val="40000"/>
                    </a:schemeClr>
                  </a:outerShdw>
                </a:effectLst>
              </a:rPr>
              <a:t>Of File1 with complete File3 and calculate the no of </a:t>
            </a:r>
          </a:p>
          <a:p>
            <a:pPr algn="ctr"/>
            <a:r>
              <a:rPr lang="en-US" sz="2800" dirty="0">
                <a:ln w="0"/>
                <a:effectLst>
                  <a:outerShdw blurRad="38100" dist="19050" dir="2700000" algn="tl" rotWithShape="0">
                    <a:schemeClr val="dk1">
                      <a:alpha val="40000"/>
                    </a:schemeClr>
                  </a:outerShdw>
                </a:effectLst>
              </a:rPr>
              <a:t>Sum of triplets found also.</a:t>
            </a:r>
          </a:p>
        </p:txBody>
      </p:sp>
    </p:spTree>
    <p:extLst>
      <p:ext uri="{BB962C8B-B14F-4D97-AF65-F5344CB8AC3E}">
        <p14:creationId xmlns:p14="http://schemas.microsoft.com/office/powerpoint/2010/main" val="682408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7963" y="256436"/>
            <a:ext cx="2167581" cy="1015663"/>
          </a:xfrm>
          <a:prstGeom prst="rect">
            <a:avLst/>
          </a:prstGeom>
        </p:spPr>
        <p:txBody>
          <a:bodyPr wrap="none">
            <a:spAutoFit/>
          </a:bodyPr>
          <a:lstStyle/>
          <a:p>
            <a:pPr algn="ctr"/>
            <a:r>
              <a:rPr lang="en-US" sz="6000" dirty="0">
                <a:ln w="0"/>
                <a:effectLst>
                  <a:outerShdw blurRad="38100" dist="19050" dir="2700000" algn="tl" rotWithShape="0">
                    <a:schemeClr val="dk1">
                      <a:alpha val="40000"/>
                    </a:schemeClr>
                  </a:outerShdw>
                </a:effectLst>
              </a:rPr>
              <a:t>REPORT:</a:t>
            </a:r>
          </a:p>
        </p:txBody>
      </p:sp>
      <p:sp>
        <p:nvSpPr>
          <p:cNvPr id="3" name="Rectangle 2"/>
          <p:cNvSpPr/>
          <p:nvPr/>
        </p:nvSpPr>
        <p:spPr>
          <a:xfrm>
            <a:off x="4187963" y="2007865"/>
            <a:ext cx="6096000" cy="1528624"/>
          </a:xfrm>
          <a:prstGeom prst="rect">
            <a:avLst/>
          </a:prstGeom>
        </p:spPr>
        <p:txBody>
          <a:bodyPr>
            <a:spAutoFit/>
          </a:bodyPr>
          <a:lstStyle/>
          <a:p>
            <a:pPr>
              <a:lnSpc>
                <a:spcPts val="1600"/>
              </a:lnSpc>
              <a:spcAft>
                <a:spcPts val="0"/>
              </a:spcAft>
            </a:pPr>
            <a:r>
              <a:rPr lang="en-US" dirty="0">
                <a:solidFill>
                  <a:srgbClr val="000000"/>
                </a:solidFill>
                <a:latin typeface="Bahnschrift SemiBold" panose="020B0502040204020203" pitchFamily="34" charset="0"/>
                <a:ea typeface="Microsoft YaHei" panose="020B0503020204020204" pitchFamily="34" charset="-122"/>
                <a:cs typeface="Sitka Text" panose="02000505000000020004" pitchFamily="2" charset="0"/>
              </a:rPr>
              <a:t>WE WANT TO DO SOME CHALLENGING TASK </a:t>
            </a:r>
            <a:endParaRPr lang="en-US" sz="1200" dirty="0">
              <a:latin typeface="SimSun" panose="02010600030101010101" pitchFamily="2" charset="-122"/>
              <a:ea typeface="SimSun" panose="02010600030101010101" pitchFamily="2" charset="-122"/>
              <a:cs typeface="SimSun" panose="02010600030101010101" pitchFamily="2" charset="-122"/>
            </a:endParaRPr>
          </a:p>
          <a:p>
            <a:pPr>
              <a:lnSpc>
                <a:spcPts val="1600"/>
              </a:lnSpc>
              <a:spcAft>
                <a:spcPts val="0"/>
              </a:spcAft>
            </a:pPr>
            <a:r>
              <a:rPr lang="en-US" dirty="0">
                <a:solidFill>
                  <a:srgbClr val="000000"/>
                </a:solidFill>
                <a:latin typeface="Bahnschrift SemiBold" panose="020B0502040204020203" pitchFamily="34" charset="0"/>
                <a:ea typeface="Microsoft YaHei" panose="020B0503020204020204" pitchFamily="34" charset="-122"/>
                <a:cs typeface="Sitka Text" panose="02000505000000020004" pitchFamily="2" charset="0"/>
              </a:rPr>
              <a:t>SO WE COME WITH IDEA OF PLAGIRISM </a:t>
            </a:r>
            <a:endParaRPr lang="en-US" sz="1200" dirty="0">
              <a:latin typeface="SimSun" panose="02010600030101010101" pitchFamily="2" charset="-122"/>
              <a:ea typeface="SimSun" panose="02010600030101010101" pitchFamily="2" charset="-122"/>
              <a:cs typeface="SimSun" panose="02010600030101010101" pitchFamily="2" charset="-122"/>
            </a:endParaRPr>
          </a:p>
          <a:p>
            <a:pPr>
              <a:lnSpc>
                <a:spcPts val="1600"/>
              </a:lnSpc>
              <a:spcAft>
                <a:spcPts val="0"/>
              </a:spcAft>
            </a:pPr>
            <a:r>
              <a:rPr lang="en-US" dirty="0">
                <a:solidFill>
                  <a:srgbClr val="000000"/>
                </a:solidFill>
                <a:latin typeface="Bahnschrift SemiBold" panose="020B0502040204020203" pitchFamily="34" charset="0"/>
                <a:ea typeface="Microsoft YaHei" panose="020B0503020204020204" pitchFamily="34" charset="-122"/>
                <a:cs typeface="Sitka Text" panose="02000505000000020004" pitchFamily="2" charset="0"/>
              </a:rPr>
              <a:t>CHECKING.AS THERE IS MANY CASES OF </a:t>
            </a:r>
            <a:endParaRPr lang="en-US" sz="1200" dirty="0">
              <a:latin typeface="SimSun" panose="02010600030101010101" pitchFamily="2" charset="-122"/>
              <a:ea typeface="SimSun" panose="02010600030101010101" pitchFamily="2" charset="-122"/>
              <a:cs typeface="SimSun" panose="02010600030101010101" pitchFamily="2" charset="-122"/>
            </a:endParaRPr>
          </a:p>
          <a:p>
            <a:pPr>
              <a:lnSpc>
                <a:spcPts val="1600"/>
              </a:lnSpc>
              <a:spcAft>
                <a:spcPts val="0"/>
              </a:spcAft>
            </a:pPr>
            <a:r>
              <a:rPr lang="en-US" dirty="0">
                <a:solidFill>
                  <a:srgbClr val="000000"/>
                </a:solidFill>
                <a:latin typeface="Bahnschrift SemiBold" panose="020B0502040204020203" pitchFamily="34" charset="0"/>
                <a:ea typeface="Microsoft YaHei" panose="020B0503020204020204" pitchFamily="34" charset="-122"/>
                <a:cs typeface="Sitka Text" panose="02000505000000020004" pitchFamily="2" charset="0"/>
              </a:rPr>
              <a:t>CHEATING OBSERVED IN ENGLISH PAPER SO</a:t>
            </a:r>
            <a:endParaRPr lang="en-US" sz="1200" dirty="0">
              <a:latin typeface="SimSun" panose="02010600030101010101" pitchFamily="2" charset="-122"/>
              <a:ea typeface="SimSun" panose="02010600030101010101" pitchFamily="2" charset="-122"/>
              <a:cs typeface="SimSun" panose="02010600030101010101" pitchFamily="2" charset="-122"/>
            </a:endParaRPr>
          </a:p>
          <a:p>
            <a:pPr>
              <a:lnSpc>
                <a:spcPts val="1600"/>
              </a:lnSpc>
              <a:spcAft>
                <a:spcPts val="0"/>
              </a:spcAft>
            </a:pPr>
            <a:r>
              <a:rPr lang="en-US" dirty="0">
                <a:solidFill>
                  <a:srgbClr val="000000"/>
                </a:solidFill>
                <a:latin typeface="Bahnschrift SemiBold" panose="020B0502040204020203" pitchFamily="34" charset="0"/>
                <a:ea typeface="Microsoft YaHei" panose="020B0503020204020204" pitchFamily="34" charset="-122"/>
                <a:cs typeface="Sitka Text" panose="02000505000000020004" pitchFamily="2" charset="0"/>
              </a:rPr>
              <a:t>WE WANT CREATE A PROGRAM WHICH </a:t>
            </a:r>
            <a:endParaRPr lang="en-US" sz="1200" dirty="0">
              <a:latin typeface="SimSun" panose="02010600030101010101" pitchFamily="2" charset="-122"/>
              <a:ea typeface="SimSun" panose="02010600030101010101" pitchFamily="2" charset="-122"/>
              <a:cs typeface="SimSun" panose="02010600030101010101" pitchFamily="2" charset="-122"/>
            </a:endParaRPr>
          </a:p>
          <a:p>
            <a:pPr>
              <a:lnSpc>
                <a:spcPts val="1600"/>
              </a:lnSpc>
              <a:spcAft>
                <a:spcPts val="0"/>
              </a:spcAft>
            </a:pPr>
            <a:r>
              <a:rPr lang="en-US" dirty="0">
                <a:solidFill>
                  <a:srgbClr val="000000"/>
                </a:solidFill>
                <a:latin typeface="Bahnschrift SemiBold" panose="020B0502040204020203" pitchFamily="34" charset="0"/>
                <a:ea typeface="Microsoft YaHei" panose="020B0503020204020204" pitchFamily="34" charset="-122"/>
                <a:cs typeface="Sitka Text" panose="02000505000000020004" pitchFamily="2" charset="0"/>
              </a:rPr>
              <a:t>RESOLVED IT</a:t>
            </a:r>
            <a:endParaRPr lang="en-US" sz="1200" dirty="0">
              <a:latin typeface="SimSun" panose="02010600030101010101" pitchFamily="2" charset="-122"/>
              <a:ea typeface="SimSun" panose="02010600030101010101" pitchFamily="2" charset="-122"/>
              <a:cs typeface="SimSun" panose="02010600030101010101" pitchFamily="2" charset="-122"/>
            </a:endParaRPr>
          </a:p>
          <a:p>
            <a:pPr>
              <a:lnSpc>
                <a:spcPts val="1600"/>
              </a:lnSpc>
              <a:spcAft>
                <a:spcPts val="0"/>
              </a:spcAft>
            </a:pPr>
            <a:r>
              <a:rPr lang="en-US" dirty="0">
                <a:solidFill>
                  <a:srgbClr val="000000"/>
                </a:solidFill>
                <a:latin typeface="Bahnschrift SemiBold" panose="020B0502040204020203" pitchFamily="34" charset="0"/>
                <a:ea typeface="Microsoft YaHei" panose="020B0503020204020204" pitchFamily="34" charset="-122"/>
                <a:cs typeface="Lucida Console" panose="020B0609040504020204" pitchFamily="49" charset="0"/>
              </a:rPr>
              <a:t> </a:t>
            </a:r>
            <a:endParaRPr lang="en-US"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 name="Rectangle 3"/>
          <p:cNvSpPr/>
          <p:nvPr/>
        </p:nvSpPr>
        <p:spPr>
          <a:xfrm>
            <a:off x="2934079" y="1423090"/>
            <a:ext cx="1996059" cy="584775"/>
          </a:xfrm>
          <a:prstGeom prst="rect">
            <a:avLst/>
          </a:prstGeom>
        </p:spPr>
        <p:txBody>
          <a:bodyPr wrap="none">
            <a:spAutoFit/>
          </a:bodyPr>
          <a:lstStyle/>
          <a:p>
            <a:pPr algn="ctr"/>
            <a:r>
              <a:rPr lang="en-US" sz="3200" dirty="0">
                <a:ln w="0"/>
                <a:effectLst>
                  <a:outerShdw blurRad="38100" dist="19050" dir="2700000" algn="tl" rotWithShape="0">
                    <a:schemeClr val="dk1">
                      <a:alpha val="40000"/>
                    </a:schemeClr>
                  </a:outerShdw>
                </a:effectLst>
              </a:rPr>
              <a:t>BACKGROUND:</a:t>
            </a:r>
          </a:p>
        </p:txBody>
      </p:sp>
      <p:sp>
        <p:nvSpPr>
          <p:cNvPr id="5" name="Rectangle 4"/>
          <p:cNvSpPr/>
          <p:nvPr/>
        </p:nvSpPr>
        <p:spPr>
          <a:xfrm>
            <a:off x="3129566" y="3812146"/>
            <a:ext cx="5771724" cy="1938992"/>
          </a:xfrm>
          <a:prstGeom prst="rect">
            <a:avLst/>
          </a:prstGeom>
        </p:spPr>
        <p:txBody>
          <a:bodyPr wrap="square">
            <a:spAutoFit/>
          </a:bodyPr>
          <a:lstStyle/>
          <a:p>
            <a:pPr>
              <a:lnSpc>
                <a:spcPts val="1600"/>
              </a:lnSpc>
              <a:spcAft>
                <a:spcPts val="0"/>
              </a:spcAft>
            </a:pPr>
            <a:r>
              <a:rPr lang="en-US" sz="3200" b="1" dirty="0">
                <a:solidFill>
                  <a:srgbClr val="000000"/>
                </a:solidFill>
                <a:latin typeface="Bahnschrift SemiBold" panose="020B0502040204020203" pitchFamily="34" charset="0"/>
                <a:ea typeface="SimSun" panose="02010600030101010101" pitchFamily="2" charset="-122"/>
                <a:cs typeface="SimSun" panose="02010600030101010101" pitchFamily="2" charset="-122"/>
              </a:rPr>
              <a:t>Project Overview:</a:t>
            </a:r>
            <a:endParaRPr lang="en-US" sz="3200" dirty="0">
              <a:latin typeface="SimSun" panose="02010600030101010101" pitchFamily="2" charset="-122"/>
              <a:ea typeface="SimSun" panose="02010600030101010101" pitchFamily="2" charset="-122"/>
              <a:cs typeface="SimSun" panose="02010600030101010101" pitchFamily="2" charset="-122"/>
            </a:endParaRPr>
          </a:p>
          <a:p>
            <a:pPr>
              <a:lnSpc>
                <a:spcPts val="1600"/>
              </a:lnSpc>
              <a:spcAft>
                <a:spcPts val="0"/>
              </a:spcAft>
            </a:pPr>
            <a:r>
              <a:rPr lang="en-US" b="1" dirty="0">
                <a:solidFill>
                  <a:srgbClr val="000000"/>
                </a:solidFill>
                <a:latin typeface="Bahnschrift SemiBold" panose="020B0502040204020203" pitchFamily="34" charset="0"/>
                <a:ea typeface="SimSun" panose="02010600030101010101" pitchFamily="2" charset="-122"/>
                <a:cs typeface="SimSun" panose="02010600030101010101" pitchFamily="2" charset="-122"/>
              </a:rPr>
              <a:t> </a:t>
            </a:r>
            <a:endParaRPr lang="en-US" sz="1200" dirty="0">
              <a:latin typeface="SimSun" panose="02010600030101010101" pitchFamily="2" charset="-122"/>
              <a:ea typeface="SimSun" panose="02010600030101010101" pitchFamily="2" charset="-122"/>
              <a:cs typeface="SimSun" panose="02010600030101010101" pitchFamily="2" charset="-122"/>
            </a:endParaRPr>
          </a:p>
          <a:p>
            <a:pPr>
              <a:lnSpc>
                <a:spcPts val="1600"/>
              </a:lnSpc>
              <a:spcAft>
                <a:spcPts val="0"/>
              </a:spcAft>
            </a:pPr>
            <a:r>
              <a:rPr lang="en-US" b="1" dirty="0">
                <a:solidFill>
                  <a:srgbClr val="000000"/>
                </a:solidFill>
                <a:latin typeface="Bahnschrift SemiBold" panose="020B0502040204020203" pitchFamily="34" charset="0"/>
                <a:ea typeface="SimSun" panose="02010600030101010101" pitchFamily="2" charset="-122"/>
                <a:cs typeface="Sitka Text" panose="02000505000000020004" pitchFamily="2" charset="0"/>
              </a:rPr>
              <a:t>Two article are taken as a input from file</a:t>
            </a:r>
            <a:endParaRPr lang="en-US" sz="1200" dirty="0">
              <a:latin typeface="SimSun" panose="02010600030101010101" pitchFamily="2" charset="-122"/>
              <a:ea typeface="SimSun" panose="02010600030101010101" pitchFamily="2" charset="-122"/>
              <a:cs typeface="SimSun" panose="02010600030101010101" pitchFamily="2" charset="-122"/>
            </a:endParaRPr>
          </a:p>
          <a:p>
            <a:pPr>
              <a:lnSpc>
                <a:spcPts val="1600"/>
              </a:lnSpc>
              <a:spcAft>
                <a:spcPts val="0"/>
              </a:spcAft>
            </a:pPr>
            <a:r>
              <a:rPr lang="en-US" b="1" dirty="0">
                <a:solidFill>
                  <a:srgbClr val="000000"/>
                </a:solidFill>
                <a:latin typeface="Bahnschrift SemiBold" panose="020B0502040204020203" pitchFamily="34" charset="0"/>
                <a:ea typeface="SimSun" panose="02010600030101010101" pitchFamily="2" charset="-122"/>
                <a:cs typeface="Sitka Text" panose="02000505000000020004" pitchFamily="2" charset="0"/>
              </a:rPr>
              <a:t> and sent to triplet finder where triplets </a:t>
            </a:r>
            <a:endParaRPr lang="en-US" sz="1200" dirty="0">
              <a:latin typeface="SimSun" panose="02010600030101010101" pitchFamily="2" charset="-122"/>
              <a:ea typeface="SimSun" panose="02010600030101010101" pitchFamily="2" charset="-122"/>
              <a:cs typeface="SimSun" panose="02010600030101010101" pitchFamily="2" charset="-122"/>
            </a:endParaRPr>
          </a:p>
          <a:p>
            <a:pPr>
              <a:lnSpc>
                <a:spcPts val="1600"/>
              </a:lnSpc>
              <a:spcAft>
                <a:spcPts val="0"/>
              </a:spcAft>
            </a:pPr>
            <a:r>
              <a:rPr lang="en-US" b="1" dirty="0">
                <a:solidFill>
                  <a:srgbClr val="000000"/>
                </a:solidFill>
                <a:latin typeface="Bahnschrift SemiBold" panose="020B0502040204020203" pitchFamily="34" charset="0"/>
                <a:ea typeface="SimSun" panose="02010600030101010101" pitchFamily="2" charset="-122"/>
                <a:cs typeface="Sitka Text" panose="02000505000000020004" pitchFamily="2" charset="0"/>
              </a:rPr>
              <a:t>are found and sent to search function to compare triplet of file1 with file2and count frequency of comparison after whole file is compared the percentage is counted if it is greater than 50 then the article is cheated else not.</a:t>
            </a:r>
            <a:r>
              <a:rPr lang="en-US" dirty="0">
                <a:solidFill>
                  <a:srgbClr val="000000"/>
                </a:solidFill>
                <a:latin typeface="Bahnschrift SemiBold" panose="020B0502040204020203" pitchFamily="34" charset="0"/>
                <a:ea typeface="SimSun" panose="02010600030101010101" pitchFamily="2" charset="-122"/>
                <a:cs typeface="Sitka Text" panose="02000505000000020004" pitchFamily="2" charset="0"/>
              </a:rPr>
              <a:t> </a:t>
            </a:r>
            <a:endParaRPr lang="en-US" sz="1200" dirty="0">
              <a:effectLst/>
              <a:latin typeface="SimSun" panose="02010600030101010101" pitchFamily="2" charset="-122"/>
              <a:ea typeface="SimSun" panose="02010600030101010101" pitchFamily="2" charset="-122"/>
              <a:cs typeface="SimSun" panose="02010600030101010101" pitchFamily="2" charset="-122"/>
            </a:endParaRPr>
          </a:p>
        </p:txBody>
      </p:sp>
    </p:spTree>
    <p:extLst>
      <p:ext uri="{BB962C8B-B14F-4D97-AF65-F5344CB8AC3E}">
        <p14:creationId xmlns:p14="http://schemas.microsoft.com/office/powerpoint/2010/main" val="284773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7047" y="224135"/>
            <a:ext cx="4137672" cy="1015663"/>
          </a:xfrm>
          <a:prstGeom prst="rect">
            <a:avLst/>
          </a:prstGeom>
          <a:noFill/>
        </p:spPr>
        <p:txBody>
          <a:bodyPr wrap="none" lIns="91440" tIns="45720" rIns="91440" bIns="45720">
            <a:spAutoFit/>
          </a:bodyPr>
          <a:lstStyle/>
          <a:p>
            <a:pPr algn="ctr"/>
            <a:r>
              <a:rPr lang="en-US" sz="6000" dirty="0">
                <a:ln w="0"/>
                <a:effectLst>
                  <a:outerShdw blurRad="38100" dist="19050" dir="2700000" algn="tl" rotWithShape="0">
                    <a:schemeClr val="dk1">
                      <a:alpha val="40000"/>
                    </a:schemeClr>
                  </a:outerShdw>
                </a:effectLst>
              </a:rPr>
              <a:t>INTRODUCTION</a:t>
            </a:r>
            <a:r>
              <a:rPr lang="en-US" sz="6000" b="0" cap="none" spc="0" dirty="0">
                <a:ln w="0"/>
                <a:solidFill>
                  <a:schemeClr val="tx1"/>
                </a:solidFill>
                <a:effectLst>
                  <a:outerShdw blurRad="38100" dist="19050" dir="2700000" algn="tl" rotWithShape="0">
                    <a:schemeClr val="dk1">
                      <a:alpha val="40000"/>
                    </a:schemeClr>
                  </a:outerShdw>
                </a:effectLst>
              </a:rPr>
              <a:t> : </a:t>
            </a:r>
          </a:p>
        </p:txBody>
      </p:sp>
      <p:sp>
        <p:nvSpPr>
          <p:cNvPr id="3" name="Rectangle 2"/>
          <p:cNvSpPr/>
          <p:nvPr/>
        </p:nvSpPr>
        <p:spPr>
          <a:xfrm>
            <a:off x="2348605" y="1432980"/>
            <a:ext cx="9615867" cy="3970318"/>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Our Project is Known as Plague Checker. Which is develop </a:t>
            </a:r>
          </a:p>
          <a:p>
            <a:pPr algn="ctr"/>
            <a:r>
              <a:rPr lang="en-US" sz="3600" dirty="0">
                <a:ln w="0"/>
                <a:effectLst>
                  <a:outerShdw blurRad="38100" dist="19050" dir="2700000" algn="tl" rotWithShape="0">
                    <a:schemeClr val="dk1">
                      <a:alpha val="40000"/>
                    </a:schemeClr>
                  </a:outerShdw>
                </a:effectLst>
              </a:rPr>
              <a:t>Under a formula or Algorithm. By the help of that </a:t>
            </a:r>
          </a:p>
          <a:p>
            <a:pPr algn="ctr"/>
            <a:r>
              <a:rPr lang="en-US" sz="3600" dirty="0">
                <a:ln w="0"/>
                <a:effectLst>
                  <a:outerShdw blurRad="38100" dist="19050" dir="2700000" algn="tl" rotWithShape="0">
                    <a:schemeClr val="dk1">
                      <a:alpha val="40000"/>
                    </a:schemeClr>
                  </a:outerShdw>
                </a:effectLst>
              </a:rPr>
              <a:t>Algorithm we create a Program which is able to check the</a:t>
            </a:r>
          </a:p>
          <a:p>
            <a:pPr algn="ctr"/>
            <a:r>
              <a:rPr lang="en-US" sz="3600" dirty="0">
                <a:ln w="0"/>
                <a:effectLst>
                  <a:outerShdw blurRad="38100" dist="19050" dir="2700000" algn="tl" rotWithShape="0">
                    <a:schemeClr val="dk1">
                      <a:alpha val="40000"/>
                    </a:schemeClr>
                  </a:outerShdw>
                </a:effectLst>
              </a:rPr>
              <a:t>Plagues of files by comparing them as well as at last our </a:t>
            </a:r>
          </a:p>
          <a:p>
            <a:pPr algn="ctr"/>
            <a:r>
              <a:rPr lang="en-US" sz="3600" dirty="0">
                <a:ln w="0"/>
                <a:effectLst>
                  <a:outerShdw blurRad="38100" dist="19050" dir="2700000" algn="tl" rotWithShape="0">
                    <a:schemeClr val="dk1">
                      <a:alpha val="40000"/>
                    </a:schemeClr>
                  </a:outerShdw>
                </a:effectLst>
              </a:rPr>
              <a:t>Project program will also show you the percentage of plagiarism </a:t>
            </a:r>
          </a:p>
          <a:p>
            <a:pPr algn="ctr"/>
            <a:r>
              <a:rPr lang="en-US" sz="3600" dirty="0">
                <a:ln w="0"/>
                <a:effectLst>
                  <a:outerShdw blurRad="38100" dist="19050" dir="2700000" algn="tl" rotWithShape="0">
                    <a:schemeClr val="dk1">
                      <a:alpha val="40000"/>
                    </a:schemeClr>
                  </a:outerShdw>
                </a:effectLst>
              </a:rPr>
              <a:t>Between compared files.</a:t>
            </a:r>
          </a:p>
          <a:p>
            <a:pPr algn="ctr"/>
            <a:r>
              <a:rPr lang="en-US" sz="3600" dirty="0">
                <a:ln w="0"/>
                <a:effectLst>
                  <a:outerShdw blurRad="38100" dist="19050" dir="2700000" algn="tl" rotWithShape="0">
                    <a:schemeClr val="dk1">
                      <a:alpha val="40000"/>
                    </a:schemeClr>
                  </a:outerShdw>
                </a:effectLst>
              </a:rPr>
              <a:t> </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1047943" y="4969572"/>
            <a:ext cx="6975596" cy="1538883"/>
          </a:xfrm>
          <a:prstGeom prst="rect">
            <a:avLst/>
          </a:prstGeom>
        </p:spPr>
        <p:txBody>
          <a:bodyPr wrap="square">
            <a:spAutoFit/>
          </a:bodyPr>
          <a:lstStyle/>
          <a:p>
            <a:pPr algn="ctr"/>
            <a:r>
              <a:rPr lang="en-US" sz="4000" dirty="0">
                <a:ln w="0"/>
                <a:effectLst>
                  <a:outerShdw blurRad="38100" dist="19050" dir="2700000" algn="tl" rotWithShape="0">
                    <a:schemeClr val="dk1">
                      <a:alpha val="40000"/>
                    </a:schemeClr>
                  </a:outerShdw>
                </a:effectLst>
              </a:rPr>
              <a:t>TOOLS: </a:t>
            </a:r>
          </a:p>
          <a:p>
            <a:pPr algn="ctr"/>
            <a:r>
              <a:rPr lang="en-US" sz="3600" dirty="0">
                <a:ln w="0"/>
                <a:effectLst>
                  <a:outerShdw blurRad="38100" dist="19050" dir="2700000" algn="tl" rotWithShape="0">
                    <a:schemeClr val="dk1">
                      <a:alpha val="40000"/>
                    </a:schemeClr>
                  </a:outerShdw>
                </a:effectLst>
              </a:rPr>
              <a:t>We use Visual studio 2010 Ultimate.</a:t>
            </a:r>
          </a:p>
          <a:p>
            <a:pPr algn="ctr"/>
            <a:endParaRPr 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10015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7596" y="423860"/>
            <a:ext cx="4453463" cy="1015663"/>
          </a:xfrm>
          <a:prstGeom prst="rect">
            <a:avLst/>
          </a:prstGeom>
        </p:spPr>
        <p:txBody>
          <a:bodyPr wrap="none">
            <a:spAutoFit/>
          </a:bodyPr>
          <a:lstStyle/>
          <a:p>
            <a:pPr algn="ctr"/>
            <a:r>
              <a:rPr lang="en-US" sz="6000" dirty="0">
                <a:ln w="0"/>
                <a:effectLst>
                  <a:outerShdw blurRad="38100" dist="19050" dir="2700000" algn="tl" rotWithShape="0">
                    <a:schemeClr val="dk1">
                      <a:alpha val="40000"/>
                    </a:schemeClr>
                  </a:outerShdw>
                </a:effectLst>
              </a:rPr>
              <a:t>System Diagram :</a:t>
            </a:r>
            <a:endParaRPr lang="en-US"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26" name="Diagram 25"/>
          <p:cNvGraphicFramePr/>
          <p:nvPr>
            <p:extLst>
              <p:ext uri="{D42A27DB-BD31-4B8C-83A1-F6EECF244321}">
                <p14:modId xmlns:p14="http://schemas.microsoft.com/office/powerpoint/2010/main" val="1696844524"/>
              </p:ext>
            </p:extLst>
          </p:nvPr>
        </p:nvGraphicFramePr>
        <p:xfrm>
          <a:off x="2877596" y="93169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0" name="Straight Connector 29"/>
          <p:cNvCxnSpPr/>
          <p:nvPr/>
        </p:nvCxnSpPr>
        <p:spPr>
          <a:xfrm flipV="1">
            <a:off x="6928834" y="2678806"/>
            <a:ext cx="862884" cy="12879"/>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7423595" y="2787031"/>
            <a:ext cx="1576072" cy="492443"/>
          </a:xfrm>
          <a:prstGeom prst="rect">
            <a:avLst/>
          </a:prstGeom>
          <a:noFill/>
        </p:spPr>
        <p:txBody>
          <a:bodyPr wrap="none" lIns="91440" tIns="45720" rIns="91440" bIns="45720">
            <a:spAutoFit/>
          </a:bodyPr>
          <a:lstStyle/>
          <a:p>
            <a:pPr algn="ctr"/>
            <a:r>
              <a:rPr lang="en-US" sz="2600" dirty="0">
                <a:ln w="0"/>
                <a:effectLst>
                  <a:outerShdw blurRad="38100" dist="19050" dir="2700000" algn="tl" rotWithShape="0">
                    <a:schemeClr val="dk1">
                      <a:alpha val="40000"/>
                    </a:schemeClr>
                  </a:outerShdw>
                </a:effectLst>
              </a:rPr>
              <a:t>Read File1,2,3</a:t>
            </a:r>
            <a:endParaRPr lang="en-US" sz="2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4574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0935" y="140855"/>
            <a:ext cx="4919730" cy="2575801"/>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4136" y="2965801"/>
            <a:ext cx="5383369" cy="286508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280" y="2948309"/>
            <a:ext cx="5593398" cy="2873360"/>
          </a:xfrm>
          <a:prstGeom prst="rect">
            <a:avLst/>
          </a:prstGeom>
        </p:spPr>
      </p:pic>
    </p:spTree>
    <p:extLst>
      <p:ext uri="{BB962C8B-B14F-4D97-AF65-F5344CB8AC3E}">
        <p14:creationId xmlns:p14="http://schemas.microsoft.com/office/powerpoint/2010/main" val="1696950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65968" y="546107"/>
            <a:ext cx="4463081" cy="1938992"/>
          </a:xfrm>
          <a:prstGeom prst="rect">
            <a:avLst/>
          </a:prstGeom>
          <a:noFill/>
        </p:spPr>
        <p:txBody>
          <a:bodyPr wrap="none" lIns="91440" tIns="45720" rIns="91440" bIns="45720">
            <a:spAutoFit/>
          </a:bodyPr>
          <a:lstStyle/>
          <a:p>
            <a:pPr algn="ctr"/>
            <a:r>
              <a:rPr lang="en-US" sz="6000" dirty="0">
                <a:ln w="0"/>
                <a:effectLst>
                  <a:outerShdw blurRad="38100" dist="19050" dir="2700000" algn="tl" rotWithShape="0">
                    <a:schemeClr val="dk1">
                      <a:alpha val="40000"/>
                    </a:schemeClr>
                  </a:outerShdw>
                </a:effectLst>
              </a:rPr>
              <a:t>Flow of Program :</a:t>
            </a:r>
          </a:p>
          <a:p>
            <a:pPr algn="ctr"/>
            <a:endParaRPr lang="en-US" sz="6000" b="0" cap="none" spc="0" dirty="0">
              <a:ln w="0"/>
              <a:solidFill>
                <a:schemeClr val="tx1"/>
              </a:solidFill>
              <a:effectLst>
                <a:outerShdw blurRad="38100" dist="19050" dir="2700000" algn="tl" rotWithShape="0">
                  <a:schemeClr val="dk1">
                    <a:alpha val="40000"/>
                  </a:schemeClr>
                </a:outerShdw>
              </a:effectLst>
            </a:endParaRPr>
          </a:p>
        </p:txBody>
      </p:sp>
      <p:sp>
        <p:nvSpPr>
          <p:cNvPr id="3" name="Oval 2"/>
          <p:cNvSpPr/>
          <p:nvPr/>
        </p:nvSpPr>
        <p:spPr>
          <a:xfrm>
            <a:off x="8925059" y="467066"/>
            <a:ext cx="1712890" cy="10947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9341319" y="752808"/>
            <a:ext cx="880369"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START</a:t>
            </a:r>
          </a:p>
        </p:txBody>
      </p:sp>
      <p:sp>
        <p:nvSpPr>
          <p:cNvPr id="10" name="Rectangle 9"/>
          <p:cNvSpPr/>
          <p:nvPr/>
        </p:nvSpPr>
        <p:spPr>
          <a:xfrm>
            <a:off x="8377705" y="2235434"/>
            <a:ext cx="2807595" cy="13136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8514168" y="2199759"/>
            <a:ext cx="2534668" cy="1384995"/>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Printing </a:t>
            </a:r>
            <a:r>
              <a:rPr lang="en-US" sz="2800" dirty="0" err="1">
                <a:ln w="0"/>
                <a:effectLst>
                  <a:outerShdw blurRad="38100" dist="19050" dir="2700000" algn="tl" rotWithShape="0">
                    <a:schemeClr val="dk1">
                      <a:alpha val="40000"/>
                    </a:schemeClr>
                  </a:outerShdw>
                </a:effectLst>
              </a:rPr>
              <a:t>Sqaure</a:t>
            </a:r>
            <a:r>
              <a:rPr lang="en-US" sz="2800" dirty="0">
                <a:ln w="0"/>
                <a:effectLst>
                  <a:outerShdw blurRad="38100" dist="19050" dir="2700000" algn="tl" rotWithShape="0">
                    <a:schemeClr val="dk1">
                      <a:alpha val="40000"/>
                    </a:schemeClr>
                  </a:outerShdw>
                </a:effectLst>
              </a:rPr>
              <a:t> </a:t>
            </a:r>
          </a:p>
          <a:p>
            <a:pPr algn="ctr"/>
            <a:r>
              <a:rPr lang="en-US" sz="2800" b="0" cap="none" spc="0" dirty="0">
                <a:ln w="0"/>
                <a:solidFill>
                  <a:schemeClr val="tx1"/>
                </a:solidFill>
                <a:effectLst>
                  <a:outerShdw blurRad="38100" dist="19050" dir="2700000" algn="tl" rotWithShape="0">
                    <a:schemeClr val="dk1">
                      <a:alpha val="40000"/>
                    </a:schemeClr>
                  </a:outerShdw>
                </a:effectLst>
              </a:rPr>
              <a:t>With Names and Id`s</a:t>
            </a:r>
          </a:p>
          <a:p>
            <a:pPr algn="ctr"/>
            <a:r>
              <a:rPr lang="en-US" sz="2800" dirty="0">
                <a:ln w="0"/>
                <a:effectLst>
                  <a:outerShdw blurRad="38100" dist="19050" dir="2700000" algn="tl" rotWithShape="0">
                    <a:schemeClr val="dk1">
                      <a:alpha val="40000"/>
                    </a:schemeClr>
                  </a:outerShdw>
                </a:effectLst>
              </a:rPr>
              <a:t>In Console</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3" name="Parallelogram 12"/>
          <p:cNvSpPr/>
          <p:nvPr/>
        </p:nvSpPr>
        <p:spPr>
          <a:xfrm>
            <a:off x="8501289" y="4241578"/>
            <a:ext cx="2136660" cy="1336439"/>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4" name="Straight Arrow Connector 23"/>
          <p:cNvCxnSpPr/>
          <p:nvPr/>
        </p:nvCxnSpPr>
        <p:spPr>
          <a:xfrm>
            <a:off x="9781503" y="3549080"/>
            <a:ext cx="0" cy="69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781503" y="1555815"/>
            <a:ext cx="0" cy="69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8871338" y="4193023"/>
            <a:ext cx="1688283" cy="1384995"/>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Read File1</a:t>
            </a:r>
          </a:p>
          <a:p>
            <a:pPr algn="ctr"/>
            <a:r>
              <a:rPr lang="en-US" sz="2800" b="0" cap="none" spc="0" dirty="0" err="1">
                <a:ln w="0"/>
                <a:solidFill>
                  <a:schemeClr val="tx1"/>
                </a:solidFill>
                <a:effectLst>
                  <a:outerShdw blurRad="38100" dist="19050" dir="2700000" algn="tl" rotWithShape="0">
                    <a:schemeClr val="dk1">
                      <a:alpha val="40000"/>
                    </a:schemeClr>
                  </a:outerShdw>
                </a:effectLst>
              </a:rPr>
              <a:t>Ecx</a:t>
            </a:r>
            <a:r>
              <a:rPr lang="en-US" sz="2800" b="0" cap="none" spc="0" dirty="0">
                <a:ln w="0"/>
                <a:solidFill>
                  <a:schemeClr val="tx1"/>
                </a:solidFill>
                <a:effectLst>
                  <a:outerShdw blurRad="38100" dist="19050" dir="2700000" algn="tl" rotWithShape="0">
                    <a:schemeClr val="dk1">
                      <a:alpha val="40000"/>
                    </a:schemeClr>
                  </a:outerShdw>
                </a:effectLst>
              </a:rPr>
              <a:t> = Length </a:t>
            </a:r>
          </a:p>
          <a:p>
            <a:pPr algn="ctr"/>
            <a:r>
              <a:rPr lang="en-US" sz="2800" dirty="0">
                <a:ln w="0"/>
                <a:effectLst>
                  <a:outerShdw blurRad="38100" dist="19050" dir="2700000" algn="tl" rotWithShape="0">
                    <a:schemeClr val="dk1">
                      <a:alpha val="40000"/>
                    </a:schemeClr>
                  </a:outerShdw>
                </a:effectLst>
              </a:rPr>
              <a:t>Of File1</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28" name="Straight Arrow Connector 27"/>
          <p:cNvCxnSpPr/>
          <p:nvPr/>
        </p:nvCxnSpPr>
        <p:spPr>
          <a:xfrm>
            <a:off x="9710368" y="5578017"/>
            <a:ext cx="0" cy="69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9287644" y="6244761"/>
            <a:ext cx="845447" cy="6469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0" name="Rectangle 29"/>
          <p:cNvSpPr/>
          <p:nvPr/>
        </p:nvSpPr>
        <p:spPr>
          <a:xfrm>
            <a:off x="9516657" y="6244760"/>
            <a:ext cx="328936"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A</a:t>
            </a:r>
          </a:p>
        </p:txBody>
      </p:sp>
    </p:spTree>
    <p:extLst>
      <p:ext uri="{BB962C8B-B14F-4D97-AF65-F5344CB8AC3E}">
        <p14:creationId xmlns:p14="http://schemas.microsoft.com/office/powerpoint/2010/main" val="170350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602310" y="218941"/>
            <a:ext cx="579549" cy="4765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5727616" y="195590"/>
            <a:ext cx="328936"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A</a:t>
            </a:r>
          </a:p>
        </p:txBody>
      </p:sp>
      <p:cxnSp>
        <p:nvCxnSpPr>
          <p:cNvPr id="4" name="Straight Arrow Connector 3"/>
          <p:cNvCxnSpPr/>
          <p:nvPr/>
        </p:nvCxnSpPr>
        <p:spPr>
          <a:xfrm>
            <a:off x="5892083" y="695459"/>
            <a:ext cx="0" cy="69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Diamond 4"/>
          <p:cNvSpPr/>
          <p:nvPr/>
        </p:nvSpPr>
        <p:spPr>
          <a:xfrm>
            <a:off x="5267458" y="1387957"/>
            <a:ext cx="1249250" cy="104615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5413426" y="1622556"/>
            <a:ext cx="957314" cy="523220"/>
          </a:xfrm>
          <a:prstGeom prst="rect">
            <a:avLst/>
          </a:prstGeom>
          <a:noFill/>
        </p:spPr>
        <p:txBody>
          <a:bodyPr wrap="none" lIns="91440" tIns="45720" rIns="91440" bIns="45720">
            <a:spAutoFit/>
          </a:bodyPr>
          <a:lstStyle/>
          <a:p>
            <a:pPr algn="ctr"/>
            <a:r>
              <a:rPr lang="en-US" sz="2800" dirty="0" err="1">
                <a:ln w="0"/>
                <a:effectLst>
                  <a:outerShdw blurRad="38100" dist="19050" dir="2700000" algn="tl" rotWithShape="0">
                    <a:schemeClr val="dk1">
                      <a:alpha val="40000"/>
                    </a:schemeClr>
                  </a:outerShdw>
                </a:effectLst>
              </a:rPr>
              <a:t>e</a:t>
            </a:r>
            <a:r>
              <a:rPr lang="en-US" sz="2800" b="0" cap="none" spc="0" dirty="0" err="1">
                <a:ln w="0"/>
                <a:solidFill>
                  <a:schemeClr val="tx1"/>
                </a:solidFill>
                <a:effectLst>
                  <a:outerShdw blurRad="38100" dist="19050" dir="2700000" algn="tl" rotWithShape="0">
                    <a:schemeClr val="dk1">
                      <a:alpha val="40000"/>
                    </a:schemeClr>
                  </a:outerShdw>
                </a:effectLst>
              </a:rPr>
              <a:t>cx</a:t>
            </a:r>
            <a:r>
              <a:rPr lang="en-US" sz="2800" b="0" cap="none" spc="0" dirty="0">
                <a:ln w="0"/>
                <a:solidFill>
                  <a:schemeClr val="tx1"/>
                </a:solidFill>
                <a:effectLst>
                  <a:outerShdw blurRad="38100" dist="19050" dir="2700000" algn="tl" rotWithShape="0">
                    <a:schemeClr val="dk1">
                      <a:alpha val="40000"/>
                    </a:schemeClr>
                  </a:outerShdw>
                </a:effectLst>
              </a:rPr>
              <a:t>!=0</a:t>
            </a:r>
          </a:p>
        </p:txBody>
      </p:sp>
      <p:cxnSp>
        <p:nvCxnSpPr>
          <p:cNvPr id="7" name="Straight Arrow Connector 6"/>
          <p:cNvCxnSpPr>
            <a:endCxn id="13" idx="5"/>
          </p:cNvCxnSpPr>
          <p:nvPr/>
        </p:nvCxnSpPr>
        <p:spPr>
          <a:xfrm flipV="1">
            <a:off x="6516707" y="1862261"/>
            <a:ext cx="891311" cy="48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530498" y="1436860"/>
            <a:ext cx="587020"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Yes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5942851" y="2380193"/>
            <a:ext cx="478015" cy="523220"/>
          </a:xfrm>
          <a:prstGeom prst="rect">
            <a:avLst/>
          </a:prstGeom>
          <a:noFill/>
        </p:spPr>
        <p:txBody>
          <a:bodyPr wrap="none" lIns="91440" tIns="45720" rIns="91440" bIns="45720">
            <a:spAutoFit/>
          </a:bodyPr>
          <a:lstStyle/>
          <a:p>
            <a:pPr algn="ctr"/>
            <a:r>
              <a:rPr lang="en-US" sz="2800">
                <a:ln w="0"/>
                <a:effectLst>
                  <a:outerShdw blurRad="38100" dist="19050" dir="2700000" algn="tl" rotWithShape="0">
                    <a:schemeClr val="dk1">
                      <a:alpha val="40000"/>
                    </a:schemeClr>
                  </a:outerShdw>
                </a:effectLst>
              </a:rPr>
              <a:t>No</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Arrow Connector 11"/>
          <p:cNvCxnSpPr/>
          <p:nvPr/>
        </p:nvCxnSpPr>
        <p:spPr>
          <a:xfrm>
            <a:off x="5888349" y="2434107"/>
            <a:ext cx="0" cy="69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Parallelogram 12"/>
          <p:cNvSpPr/>
          <p:nvPr/>
        </p:nvSpPr>
        <p:spPr>
          <a:xfrm>
            <a:off x="7289442" y="1387957"/>
            <a:ext cx="2136660" cy="948608"/>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7393409" y="1600651"/>
            <a:ext cx="1928734"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Read From File1</a:t>
            </a:r>
          </a:p>
        </p:txBody>
      </p:sp>
      <p:sp>
        <p:nvSpPr>
          <p:cNvPr id="16" name="Parallelogram 15"/>
          <p:cNvSpPr/>
          <p:nvPr/>
        </p:nvSpPr>
        <p:spPr>
          <a:xfrm>
            <a:off x="4825701" y="3126605"/>
            <a:ext cx="2224734" cy="1252212"/>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n w="0"/>
                <a:effectLst>
                  <a:outerShdw blurRad="38100" dist="19050" dir="2700000" algn="tl" rotWithShape="0">
                    <a:schemeClr val="dk1">
                      <a:alpha val="40000"/>
                    </a:schemeClr>
                  </a:outerShdw>
                </a:effectLst>
              </a:rPr>
              <a:t>Read File2</a:t>
            </a:r>
          </a:p>
          <a:p>
            <a:pPr algn="ctr"/>
            <a:r>
              <a:rPr lang="en-US" sz="2800" b="0" cap="none" spc="0" dirty="0" err="1">
                <a:ln w="0"/>
                <a:solidFill>
                  <a:schemeClr val="tx1"/>
                </a:solidFill>
                <a:effectLst>
                  <a:outerShdw blurRad="38100" dist="19050" dir="2700000" algn="tl" rotWithShape="0">
                    <a:schemeClr val="dk1">
                      <a:alpha val="40000"/>
                    </a:schemeClr>
                  </a:outerShdw>
                </a:effectLst>
              </a:rPr>
              <a:t>Ecx</a:t>
            </a:r>
            <a:r>
              <a:rPr lang="en-US" sz="2800" b="0" cap="none" spc="0" dirty="0">
                <a:ln w="0"/>
                <a:solidFill>
                  <a:schemeClr val="tx1"/>
                </a:solidFill>
                <a:effectLst>
                  <a:outerShdw blurRad="38100" dist="19050" dir="2700000" algn="tl" rotWithShape="0">
                    <a:schemeClr val="dk1">
                      <a:alpha val="40000"/>
                    </a:schemeClr>
                  </a:outerShdw>
                </a:effectLst>
              </a:rPr>
              <a:t> =Length </a:t>
            </a:r>
          </a:p>
          <a:p>
            <a:pPr algn="ctr"/>
            <a:r>
              <a:rPr lang="en-US" sz="2800" dirty="0">
                <a:ln w="0"/>
                <a:effectLst>
                  <a:outerShdw blurRad="38100" dist="19050" dir="2700000" algn="tl" rotWithShape="0">
                    <a:schemeClr val="dk1">
                      <a:alpha val="40000"/>
                    </a:schemeClr>
                  </a:outerShdw>
                </a:effectLst>
              </a:rPr>
              <a:t>Of File2</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8" name="Diamond 17"/>
          <p:cNvSpPr/>
          <p:nvPr/>
        </p:nvSpPr>
        <p:spPr>
          <a:xfrm>
            <a:off x="5226119" y="5037872"/>
            <a:ext cx="1249250" cy="104615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9" name="Straight Arrow Connector 18"/>
          <p:cNvCxnSpPr/>
          <p:nvPr/>
        </p:nvCxnSpPr>
        <p:spPr>
          <a:xfrm>
            <a:off x="5850744" y="4378817"/>
            <a:ext cx="0" cy="69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475369" y="5560947"/>
            <a:ext cx="906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456090" y="5545342"/>
            <a:ext cx="770029" cy="15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876541" y="5322688"/>
            <a:ext cx="579549" cy="4765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B</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p:cNvSpPr/>
          <p:nvPr/>
        </p:nvSpPr>
        <p:spPr>
          <a:xfrm>
            <a:off x="4602096" y="5071315"/>
            <a:ext cx="478015" cy="523220"/>
          </a:xfrm>
          <a:prstGeom prst="rect">
            <a:avLst/>
          </a:prstGeom>
        </p:spPr>
        <p:txBody>
          <a:bodyPr wrap="none">
            <a:spAutoFit/>
          </a:bodyPr>
          <a:lstStyle/>
          <a:p>
            <a:pPr algn="ctr"/>
            <a:r>
              <a:rPr lang="en-US" sz="2800" dirty="0">
                <a:ln w="0"/>
                <a:effectLst>
                  <a:outerShdw blurRad="38100" dist="19050" dir="2700000" algn="tl" rotWithShape="0">
                    <a:schemeClr val="dk1">
                      <a:alpha val="40000"/>
                    </a:schemeClr>
                  </a:outerShdw>
                </a:effectLst>
              </a:rPr>
              <a:t>No</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27" name="Rectangle 26"/>
          <p:cNvSpPr/>
          <p:nvPr/>
        </p:nvSpPr>
        <p:spPr>
          <a:xfrm>
            <a:off x="6530498" y="5126399"/>
            <a:ext cx="587020" cy="523220"/>
          </a:xfrm>
          <a:prstGeom prst="rect">
            <a:avLst/>
          </a:prstGeom>
        </p:spPr>
        <p:txBody>
          <a:bodyPr wrap="none">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Yes</a:t>
            </a:r>
          </a:p>
        </p:txBody>
      </p:sp>
      <p:sp>
        <p:nvSpPr>
          <p:cNvPr id="28" name="Rectangle 27"/>
          <p:cNvSpPr/>
          <p:nvPr/>
        </p:nvSpPr>
        <p:spPr>
          <a:xfrm>
            <a:off x="5372087" y="5275986"/>
            <a:ext cx="957313" cy="523220"/>
          </a:xfrm>
          <a:prstGeom prst="rect">
            <a:avLst/>
          </a:prstGeom>
        </p:spPr>
        <p:txBody>
          <a:bodyPr wrap="none">
            <a:spAutoFit/>
          </a:bodyPr>
          <a:lstStyle/>
          <a:p>
            <a:pPr algn="ctr"/>
            <a:r>
              <a:rPr lang="en-US" sz="2800" dirty="0" err="1">
                <a:ln w="0"/>
                <a:effectLst>
                  <a:outerShdw blurRad="38100" dist="19050" dir="2700000" algn="tl" rotWithShape="0">
                    <a:schemeClr val="dk1">
                      <a:alpha val="40000"/>
                    </a:schemeClr>
                  </a:outerShdw>
                </a:effectLst>
              </a:rPr>
              <a:t>e</a:t>
            </a:r>
            <a:r>
              <a:rPr lang="en-US" sz="2800" b="0" cap="none" spc="0" dirty="0" err="1">
                <a:ln w="0"/>
                <a:solidFill>
                  <a:schemeClr val="tx1"/>
                </a:solidFill>
                <a:effectLst>
                  <a:outerShdw blurRad="38100" dist="19050" dir="2700000" algn="tl" rotWithShape="0">
                    <a:schemeClr val="dk1">
                      <a:alpha val="40000"/>
                    </a:schemeClr>
                  </a:outerShdw>
                </a:effectLst>
              </a:rPr>
              <a:t>cx</a:t>
            </a:r>
            <a:r>
              <a:rPr lang="en-US" sz="2800" b="0" cap="none" spc="0" dirty="0">
                <a:ln w="0"/>
                <a:solidFill>
                  <a:schemeClr val="tx1"/>
                </a:solidFill>
                <a:effectLst>
                  <a:outerShdw blurRad="38100" dist="19050" dir="2700000" algn="tl" rotWithShape="0">
                    <a:schemeClr val="dk1">
                      <a:alpha val="40000"/>
                    </a:schemeClr>
                  </a:outerShdw>
                </a:effectLst>
              </a:rPr>
              <a:t>!=0</a:t>
            </a:r>
          </a:p>
        </p:txBody>
      </p:sp>
      <p:sp>
        <p:nvSpPr>
          <p:cNvPr id="29" name="Parallelogram 28"/>
          <p:cNvSpPr/>
          <p:nvPr/>
        </p:nvSpPr>
        <p:spPr>
          <a:xfrm>
            <a:off x="7289442" y="5037872"/>
            <a:ext cx="2136660" cy="948608"/>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0" cap="none" spc="0" dirty="0">
                <a:ln w="0"/>
                <a:solidFill>
                  <a:schemeClr val="tx1"/>
                </a:solidFill>
                <a:effectLst>
                  <a:outerShdw blurRad="38100" dist="19050" dir="2700000" algn="tl" rotWithShape="0">
                    <a:schemeClr val="dk1">
                      <a:alpha val="40000"/>
                    </a:schemeClr>
                  </a:outerShdw>
                </a:effectLst>
              </a:rPr>
              <a:t>Read From File2</a:t>
            </a:r>
          </a:p>
        </p:txBody>
      </p:sp>
    </p:spTree>
    <p:extLst>
      <p:ext uri="{BB962C8B-B14F-4D97-AF65-F5344CB8AC3E}">
        <p14:creationId xmlns:p14="http://schemas.microsoft.com/office/powerpoint/2010/main" val="1102719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628067" y="90152"/>
            <a:ext cx="579549" cy="4765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B</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3" name="Straight Arrow Connector 2"/>
          <p:cNvCxnSpPr/>
          <p:nvPr/>
        </p:nvCxnSpPr>
        <p:spPr>
          <a:xfrm>
            <a:off x="5930720" y="566670"/>
            <a:ext cx="0" cy="69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Parallelogram 3"/>
          <p:cNvSpPr/>
          <p:nvPr/>
        </p:nvSpPr>
        <p:spPr>
          <a:xfrm>
            <a:off x="4805474" y="1259168"/>
            <a:ext cx="2224734" cy="1252212"/>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n w="0"/>
                <a:effectLst>
                  <a:outerShdw blurRad="38100" dist="19050" dir="2700000" algn="tl" rotWithShape="0">
                    <a:schemeClr val="dk1">
                      <a:alpha val="40000"/>
                    </a:schemeClr>
                  </a:outerShdw>
                </a:effectLst>
              </a:rPr>
              <a:t>Read File3</a:t>
            </a:r>
          </a:p>
          <a:p>
            <a:pPr algn="ctr"/>
            <a:r>
              <a:rPr lang="en-US" sz="2800" b="0" cap="none" spc="0" dirty="0" err="1">
                <a:ln w="0"/>
                <a:solidFill>
                  <a:schemeClr val="tx1"/>
                </a:solidFill>
                <a:effectLst>
                  <a:outerShdw blurRad="38100" dist="19050" dir="2700000" algn="tl" rotWithShape="0">
                    <a:schemeClr val="dk1">
                      <a:alpha val="40000"/>
                    </a:schemeClr>
                  </a:outerShdw>
                </a:effectLst>
              </a:rPr>
              <a:t>Ecx</a:t>
            </a:r>
            <a:r>
              <a:rPr lang="en-US" sz="2800" b="0" cap="none" spc="0" dirty="0">
                <a:ln w="0"/>
                <a:solidFill>
                  <a:schemeClr val="tx1"/>
                </a:solidFill>
                <a:effectLst>
                  <a:outerShdw blurRad="38100" dist="19050" dir="2700000" algn="tl" rotWithShape="0">
                    <a:schemeClr val="dk1">
                      <a:alpha val="40000"/>
                    </a:schemeClr>
                  </a:outerShdw>
                </a:effectLst>
              </a:rPr>
              <a:t> =Length </a:t>
            </a:r>
          </a:p>
          <a:p>
            <a:pPr algn="ctr"/>
            <a:r>
              <a:rPr lang="en-US" sz="2800" dirty="0">
                <a:ln w="0"/>
                <a:effectLst>
                  <a:outerShdw blurRad="38100" dist="19050" dir="2700000" algn="tl" rotWithShape="0">
                    <a:schemeClr val="dk1">
                      <a:alpha val="40000"/>
                    </a:schemeClr>
                  </a:outerShdw>
                </a:effectLst>
              </a:rPr>
              <a:t>Of File3</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6" name="Straight Arrow Connector 5"/>
          <p:cNvCxnSpPr>
            <a:stCxn id="4" idx="2"/>
          </p:cNvCxnSpPr>
          <p:nvPr/>
        </p:nvCxnSpPr>
        <p:spPr>
          <a:xfrm>
            <a:off x="6873682" y="1885274"/>
            <a:ext cx="634701" cy="20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Diamond 8"/>
          <p:cNvSpPr/>
          <p:nvPr/>
        </p:nvSpPr>
        <p:spPr>
          <a:xfrm>
            <a:off x="7508383" y="1382998"/>
            <a:ext cx="1249250" cy="104615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 name="Rectangle 9"/>
          <p:cNvSpPr/>
          <p:nvPr/>
        </p:nvSpPr>
        <p:spPr>
          <a:xfrm>
            <a:off x="7654351" y="1644463"/>
            <a:ext cx="957314" cy="523220"/>
          </a:xfrm>
          <a:prstGeom prst="rect">
            <a:avLst/>
          </a:prstGeom>
          <a:noFill/>
        </p:spPr>
        <p:txBody>
          <a:bodyPr wrap="none" lIns="91440" tIns="45720" rIns="91440" bIns="45720">
            <a:spAutoFit/>
          </a:bodyPr>
          <a:lstStyle/>
          <a:p>
            <a:pPr algn="ctr"/>
            <a:r>
              <a:rPr lang="en-US" sz="2800" dirty="0" err="1">
                <a:ln w="0"/>
                <a:effectLst>
                  <a:outerShdw blurRad="38100" dist="19050" dir="2700000" algn="tl" rotWithShape="0">
                    <a:schemeClr val="dk1">
                      <a:alpha val="40000"/>
                    </a:schemeClr>
                  </a:outerShdw>
                </a:effectLst>
              </a:rPr>
              <a:t>e</a:t>
            </a:r>
            <a:r>
              <a:rPr lang="en-US" sz="2800" b="0" cap="none" spc="0" dirty="0" err="1">
                <a:ln w="0"/>
                <a:solidFill>
                  <a:schemeClr val="tx1"/>
                </a:solidFill>
                <a:effectLst>
                  <a:outerShdw blurRad="38100" dist="19050" dir="2700000" algn="tl" rotWithShape="0">
                    <a:schemeClr val="dk1">
                      <a:alpha val="40000"/>
                    </a:schemeClr>
                  </a:outerShdw>
                </a:effectLst>
              </a:rPr>
              <a:t>cx</a:t>
            </a:r>
            <a:r>
              <a:rPr lang="en-US" sz="2800" b="0" cap="none" spc="0" dirty="0">
                <a:ln w="0"/>
                <a:solidFill>
                  <a:schemeClr val="tx1"/>
                </a:solidFill>
                <a:effectLst>
                  <a:outerShdw blurRad="38100" dist="19050" dir="2700000" algn="tl" rotWithShape="0">
                    <a:schemeClr val="dk1">
                      <a:alpha val="40000"/>
                    </a:schemeClr>
                  </a:outerShdw>
                </a:effectLst>
              </a:rPr>
              <a:t>!=0</a:t>
            </a:r>
          </a:p>
        </p:txBody>
      </p:sp>
      <p:cxnSp>
        <p:nvCxnSpPr>
          <p:cNvPr id="11" name="Straight Arrow Connector 10"/>
          <p:cNvCxnSpPr>
            <a:endCxn id="13" idx="5"/>
          </p:cNvCxnSpPr>
          <p:nvPr/>
        </p:nvCxnSpPr>
        <p:spPr>
          <a:xfrm flipV="1">
            <a:off x="8757633" y="1857302"/>
            <a:ext cx="891311" cy="48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771424" y="1431901"/>
            <a:ext cx="587020"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Yes</a:t>
            </a:r>
          </a:p>
        </p:txBody>
      </p:sp>
      <p:sp>
        <p:nvSpPr>
          <p:cNvPr id="13" name="Parallelogram 12"/>
          <p:cNvSpPr/>
          <p:nvPr/>
        </p:nvSpPr>
        <p:spPr>
          <a:xfrm>
            <a:off x="9530368" y="1382998"/>
            <a:ext cx="2136660" cy="948608"/>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9595062" y="1595692"/>
            <a:ext cx="200728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Read From File3</a:t>
            </a:r>
          </a:p>
        </p:txBody>
      </p:sp>
      <p:sp>
        <p:nvSpPr>
          <p:cNvPr id="15" name="Rectangle 14"/>
          <p:cNvSpPr/>
          <p:nvPr/>
        </p:nvSpPr>
        <p:spPr>
          <a:xfrm>
            <a:off x="8133650" y="2331606"/>
            <a:ext cx="478015" cy="523220"/>
          </a:xfrm>
          <a:prstGeom prst="rect">
            <a:avLst/>
          </a:prstGeom>
          <a:noFill/>
        </p:spPr>
        <p:txBody>
          <a:bodyPr wrap="none" lIns="91440" tIns="45720" rIns="91440" bIns="45720">
            <a:spAutoFit/>
          </a:bodyPr>
          <a:lstStyle/>
          <a:p>
            <a:pPr algn="ctr"/>
            <a:r>
              <a:rPr lang="en-US" sz="2800">
                <a:ln w="0"/>
                <a:effectLst>
                  <a:outerShdw blurRad="38100" dist="19050" dir="2700000" algn="tl" rotWithShape="0">
                    <a:schemeClr val="dk1">
                      <a:alpha val="40000"/>
                    </a:schemeClr>
                  </a:outerShdw>
                </a:effectLst>
              </a:rPr>
              <a:t>No</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6" name="Straight Arrow Connector 15"/>
          <p:cNvCxnSpPr/>
          <p:nvPr/>
        </p:nvCxnSpPr>
        <p:spPr>
          <a:xfrm>
            <a:off x="8150179" y="2429148"/>
            <a:ext cx="0" cy="69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6560463" y="3795812"/>
            <a:ext cx="433681" cy="10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Parallelogram 28"/>
          <p:cNvSpPr/>
          <p:nvPr/>
        </p:nvSpPr>
        <p:spPr>
          <a:xfrm>
            <a:off x="4241276" y="5180314"/>
            <a:ext cx="2632406" cy="1677686"/>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29"/>
          <p:cNvSpPr/>
          <p:nvPr/>
        </p:nvSpPr>
        <p:spPr>
          <a:xfrm>
            <a:off x="4339600" y="5111216"/>
            <a:ext cx="2300630" cy="1815882"/>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Calculate</a:t>
            </a:r>
          </a:p>
          <a:p>
            <a:pPr algn="ctr"/>
            <a:r>
              <a:rPr lang="en-US" sz="2800" dirty="0">
                <a:ln w="0"/>
                <a:effectLst>
                  <a:outerShdw blurRad="38100" dist="19050" dir="2700000" algn="tl" rotWithShape="0">
                    <a:schemeClr val="dk1">
                      <a:alpha val="40000"/>
                    </a:schemeClr>
                  </a:outerShdw>
                </a:effectLst>
              </a:rPr>
              <a:t>Percentage of </a:t>
            </a:r>
          </a:p>
          <a:p>
            <a:pPr algn="ctr"/>
            <a:r>
              <a:rPr lang="en-US" sz="2800" dirty="0">
                <a:ln w="0"/>
                <a:effectLst>
                  <a:outerShdw blurRad="38100" dist="19050" dir="2700000" algn="tl" rotWithShape="0">
                    <a:schemeClr val="dk1">
                      <a:alpha val="40000"/>
                    </a:schemeClr>
                  </a:outerShdw>
                </a:effectLst>
              </a:rPr>
              <a:t>Plague of File1 with</a:t>
            </a:r>
          </a:p>
          <a:p>
            <a:pPr algn="ctr"/>
            <a:r>
              <a:rPr lang="en-US" sz="2800" b="0" cap="none" spc="0" dirty="0">
                <a:ln w="0"/>
                <a:solidFill>
                  <a:schemeClr val="tx1"/>
                </a:solidFill>
                <a:effectLst>
                  <a:outerShdw blurRad="38100" dist="19050" dir="2700000" algn="tl" rotWithShape="0">
                    <a:schemeClr val="dk1">
                      <a:alpha val="40000"/>
                    </a:schemeClr>
                  </a:outerShdw>
                </a:effectLst>
              </a:rPr>
              <a:t>File2 and File3</a:t>
            </a:r>
          </a:p>
        </p:txBody>
      </p:sp>
      <p:cxnSp>
        <p:nvCxnSpPr>
          <p:cNvPr id="31" name="Straight Arrow Connector 30"/>
          <p:cNvCxnSpPr/>
          <p:nvPr/>
        </p:nvCxnSpPr>
        <p:spPr>
          <a:xfrm>
            <a:off x="6658124" y="6113555"/>
            <a:ext cx="672041" cy="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330165" y="5509211"/>
            <a:ext cx="2625204" cy="12135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Rectangle 33"/>
          <p:cNvSpPr/>
          <p:nvPr/>
        </p:nvSpPr>
        <p:spPr>
          <a:xfrm>
            <a:off x="7312271" y="5636502"/>
            <a:ext cx="2598788" cy="954107"/>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Display the </a:t>
            </a:r>
          </a:p>
          <a:p>
            <a:pPr algn="ctr"/>
            <a:r>
              <a:rPr lang="en-US" sz="2800" b="0" cap="none" spc="0" dirty="0">
                <a:ln w="0"/>
                <a:solidFill>
                  <a:schemeClr val="tx1"/>
                </a:solidFill>
                <a:effectLst>
                  <a:outerShdw blurRad="38100" dist="19050" dir="2700000" algn="tl" rotWithShape="0">
                    <a:schemeClr val="dk1">
                      <a:alpha val="40000"/>
                    </a:schemeClr>
                  </a:outerShdw>
                </a:effectLst>
              </a:rPr>
              <a:t>Percentage of Plague</a:t>
            </a:r>
          </a:p>
        </p:txBody>
      </p:sp>
      <p:cxnSp>
        <p:nvCxnSpPr>
          <p:cNvPr id="35" name="Straight Arrow Connector 34"/>
          <p:cNvCxnSpPr/>
          <p:nvPr/>
        </p:nvCxnSpPr>
        <p:spPr>
          <a:xfrm>
            <a:off x="9973263" y="6138097"/>
            <a:ext cx="634701" cy="20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598698" y="5595331"/>
            <a:ext cx="1351494" cy="10947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7" name="Rectangle 36"/>
          <p:cNvSpPr/>
          <p:nvPr/>
        </p:nvSpPr>
        <p:spPr>
          <a:xfrm>
            <a:off x="10931141" y="5855855"/>
            <a:ext cx="694623"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END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32" name="Parallelogram 31"/>
          <p:cNvSpPr/>
          <p:nvPr/>
        </p:nvSpPr>
        <p:spPr>
          <a:xfrm>
            <a:off x="2432773" y="2980108"/>
            <a:ext cx="2140561" cy="1366663"/>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Rectangle 37"/>
          <p:cNvSpPr/>
          <p:nvPr/>
        </p:nvSpPr>
        <p:spPr>
          <a:xfrm>
            <a:off x="2785774" y="2966864"/>
            <a:ext cx="1734769" cy="1384995"/>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Find no of </a:t>
            </a:r>
          </a:p>
          <a:p>
            <a:pPr algn="ctr"/>
            <a:r>
              <a:rPr lang="en-US" sz="2800" dirty="0">
                <a:ln w="0"/>
                <a:effectLst>
                  <a:outerShdw blurRad="38100" dist="19050" dir="2700000" algn="tl" rotWithShape="0">
                    <a:schemeClr val="dk1">
                      <a:alpha val="40000"/>
                    </a:schemeClr>
                  </a:outerShdw>
                </a:effectLst>
              </a:rPr>
              <a:t>Triplets from </a:t>
            </a:r>
          </a:p>
          <a:p>
            <a:pPr algn="ctr"/>
            <a:r>
              <a:rPr lang="en-US" sz="2800" dirty="0">
                <a:ln w="0"/>
                <a:effectLst>
                  <a:outerShdw blurRad="38100" dist="19050" dir="2700000" algn="tl" rotWithShape="0">
                    <a:schemeClr val="dk1">
                      <a:alpha val="40000"/>
                    </a:schemeClr>
                  </a:outerShdw>
                </a:effectLst>
              </a:rPr>
              <a:t>File1</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39" name="Straight Arrow Connector 38"/>
          <p:cNvCxnSpPr/>
          <p:nvPr/>
        </p:nvCxnSpPr>
        <p:spPr>
          <a:xfrm flipH="1">
            <a:off x="3245476" y="4368015"/>
            <a:ext cx="38107" cy="499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Parallelogram 4"/>
          <p:cNvSpPr/>
          <p:nvPr/>
        </p:nvSpPr>
        <p:spPr>
          <a:xfrm>
            <a:off x="1504860" y="4836017"/>
            <a:ext cx="2656558" cy="2021983"/>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n w="0"/>
                <a:effectLst>
                  <a:outerShdw blurRad="38100" dist="19050" dir="2700000" algn="tl" rotWithShape="0">
                    <a:schemeClr val="dk1">
                      <a:alpha val="40000"/>
                    </a:schemeClr>
                  </a:outerShdw>
                </a:effectLst>
              </a:rPr>
              <a:t>Compare Triplets</a:t>
            </a:r>
          </a:p>
          <a:p>
            <a:pPr algn="ctr"/>
            <a:r>
              <a:rPr lang="en-US" sz="2800" dirty="0">
                <a:ln w="0"/>
                <a:solidFill>
                  <a:schemeClr val="tx1"/>
                </a:solidFill>
                <a:effectLst>
                  <a:outerShdw blurRad="38100" dist="19050" dir="2700000" algn="tl" rotWithShape="0">
                    <a:schemeClr val="dk1">
                      <a:alpha val="40000"/>
                    </a:schemeClr>
                  </a:outerShdw>
                </a:effectLst>
              </a:rPr>
              <a:t>Of File1 with File2 </a:t>
            </a:r>
          </a:p>
          <a:p>
            <a:pPr algn="ctr"/>
            <a:r>
              <a:rPr lang="en-US" sz="2800" dirty="0">
                <a:ln w="0"/>
                <a:effectLst>
                  <a:outerShdw blurRad="38100" dist="19050" dir="2700000" algn="tl" rotWithShape="0">
                    <a:schemeClr val="dk1">
                      <a:alpha val="40000"/>
                    </a:schemeClr>
                  </a:outerShdw>
                </a:effectLst>
              </a:rPr>
              <a:t>And File3 Data</a:t>
            </a:r>
            <a:endParaRPr lang="en-US" sz="2800" dirty="0">
              <a:ln w="0"/>
              <a:solidFill>
                <a:schemeClr val="tx1"/>
              </a:solidFill>
              <a:effectLst>
                <a:outerShdw blurRad="38100" dist="19050" dir="2700000" algn="tl" rotWithShape="0">
                  <a:schemeClr val="dk1">
                    <a:alpha val="40000"/>
                  </a:schemeClr>
                </a:outerShdw>
              </a:effectLst>
            </a:endParaRPr>
          </a:p>
        </p:txBody>
      </p:sp>
      <p:sp>
        <p:nvSpPr>
          <p:cNvPr id="43" name="Parallelogram 42"/>
          <p:cNvSpPr/>
          <p:nvPr/>
        </p:nvSpPr>
        <p:spPr>
          <a:xfrm>
            <a:off x="6701313" y="3126064"/>
            <a:ext cx="3066829" cy="1611661"/>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Find no of </a:t>
            </a:r>
          </a:p>
          <a:p>
            <a:pPr algn="ctr"/>
            <a:r>
              <a:rPr lang="en-US" sz="2800" dirty="0">
                <a:ln w="0"/>
                <a:effectLst>
                  <a:outerShdw blurRad="38100" dist="19050" dir="2700000" algn="tl" rotWithShape="0">
                    <a:schemeClr val="dk1">
                      <a:alpha val="40000"/>
                    </a:schemeClr>
                  </a:outerShdw>
                </a:effectLst>
              </a:rPr>
              <a:t>Triplets from </a:t>
            </a:r>
          </a:p>
          <a:p>
            <a:pPr algn="ctr"/>
            <a:r>
              <a:rPr lang="en-US" sz="2800" dirty="0">
                <a:ln w="0"/>
                <a:effectLst>
                  <a:outerShdw blurRad="38100" dist="19050" dir="2700000" algn="tl" rotWithShape="0">
                    <a:schemeClr val="dk1">
                      <a:alpha val="40000"/>
                    </a:schemeClr>
                  </a:outerShdw>
                </a:effectLst>
              </a:rPr>
              <a:t>File1 , </a:t>
            </a:r>
            <a:r>
              <a:rPr lang="en-US" sz="2800" dirty="0" err="1">
                <a:ln w="0"/>
                <a:effectLst>
                  <a:outerShdw blurRad="38100" dist="19050" dir="2700000" algn="tl" rotWithShape="0">
                    <a:schemeClr val="dk1">
                      <a:alpha val="40000"/>
                    </a:schemeClr>
                  </a:outerShdw>
                </a:effectLst>
              </a:rPr>
              <a:t>Ecx</a:t>
            </a:r>
            <a:r>
              <a:rPr lang="en-US" sz="2800" dirty="0">
                <a:ln w="0"/>
                <a:effectLst>
                  <a:outerShdw blurRad="38100" dist="19050" dir="2700000" algn="tl" rotWithShape="0">
                    <a:schemeClr val="dk1">
                      <a:alpha val="40000"/>
                    </a:schemeClr>
                  </a:outerShdw>
                </a:effectLst>
              </a:rPr>
              <a:t>=no of triplets find</a:t>
            </a:r>
            <a:endParaRPr lang="en-US" sz="2800" dirty="0">
              <a:ln w="0"/>
              <a:solidFill>
                <a:schemeClr val="tx1"/>
              </a:solidFill>
              <a:effectLst>
                <a:outerShdw blurRad="38100" dist="19050" dir="2700000" algn="tl" rotWithShape="0">
                  <a:schemeClr val="dk1">
                    <a:alpha val="40000"/>
                  </a:schemeClr>
                </a:outerShdw>
              </a:effectLst>
            </a:endParaRPr>
          </a:p>
        </p:txBody>
      </p:sp>
      <p:sp>
        <p:nvSpPr>
          <p:cNvPr id="46" name="Diamond 45"/>
          <p:cNvSpPr/>
          <p:nvPr/>
        </p:nvSpPr>
        <p:spPr>
          <a:xfrm>
            <a:off x="5306095" y="3254665"/>
            <a:ext cx="1249250" cy="104615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7" name="Rectangle 46"/>
          <p:cNvSpPr/>
          <p:nvPr/>
        </p:nvSpPr>
        <p:spPr>
          <a:xfrm>
            <a:off x="5452063" y="3516130"/>
            <a:ext cx="957314" cy="523220"/>
          </a:xfrm>
          <a:prstGeom prst="rect">
            <a:avLst/>
          </a:prstGeom>
          <a:noFill/>
        </p:spPr>
        <p:txBody>
          <a:bodyPr wrap="none" lIns="91440" tIns="45720" rIns="91440" bIns="45720">
            <a:spAutoFit/>
          </a:bodyPr>
          <a:lstStyle/>
          <a:p>
            <a:pPr algn="ctr"/>
            <a:r>
              <a:rPr lang="en-US" sz="2800" dirty="0" err="1">
                <a:ln w="0"/>
                <a:effectLst>
                  <a:outerShdw blurRad="38100" dist="19050" dir="2700000" algn="tl" rotWithShape="0">
                    <a:schemeClr val="dk1">
                      <a:alpha val="40000"/>
                    </a:schemeClr>
                  </a:outerShdw>
                </a:effectLst>
              </a:rPr>
              <a:t>e</a:t>
            </a:r>
            <a:r>
              <a:rPr lang="en-US" sz="2800" b="0" cap="none" spc="0" dirty="0" err="1">
                <a:ln w="0"/>
                <a:solidFill>
                  <a:schemeClr val="tx1"/>
                </a:solidFill>
                <a:effectLst>
                  <a:outerShdw blurRad="38100" dist="19050" dir="2700000" algn="tl" rotWithShape="0">
                    <a:schemeClr val="dk1">
                      <a:alpha val="40000"/>
                    </a:schemeClr>
                  </a:outerShdw>
                </a:effectLst>
              </a:rPr>
              <a:t>cx</a:t>
            </a:r>
            <a:r>
              <a:rPr lang="en-US" sz="2800" b="0" cap="none" spc="0" dirty="0">
                <a:ln w="0"/>
                <a:solidFill>
                  <a:schemeClr val="tx1"/>
                </a:solidFill>
                <a:effectLst>
                  <a:outerShdw blurRad="38100" dist="19050" dir="2700000" algn="tl" rotWithShape="0">
                    <a:schemeClr val="dk1">
                      <a:alpha val="40000"/>
                    </a:schemeClr>
                  </a:outerShdw>
                </a:effectLst>
              </a:rPr>
              <a:t>!=0</a:t>
            </a:r>
          </a:p>
        </p:txBody>
      </p:sp>
      <p:sp>
        <p:nvSpPr>
          <p:cNvPr id="48" name="Rectangle 47"/>
          <p:cNvSpPr/>
          <p:nvPr/>
        </p:nvSpPr>
        <p:spPr>
          <a:xfrm>
            <a:off x="5931362" y="4203273"/>
            <a:ext cx="478015" cy="523220"/>
          </a:xfrm>
          <a:prstGeom prst="rect">
            <a:avLst/>
          </a:prstGeom>
          <a:noFill/>
        </p:spPr>
        <p:txBody>
          <a:bodyPr wrap="none" lIns="91440" tIns="45720" rIns="91440" bIns="45720">
            <a:spAutoFit/>
          </a:bodyPr>
          <a:lstStyle/>
          <a:p>
            <a:pPr algn="ctr"/>
            <a:r>
              <a:rPr lang="en-US" sz="2800">
                <a:ln w="0"/>
                <a:effectLst>
                  <a:outerShdw blurRad="38100" dist="19050" dir="2700000" algn="tl" rotWithShape="0">
                    <a:schemeClr val="dk1">
                      <a:alpha val="40000"/>
                    </a:schemeClr>
                  </a:outerShdw>
                </a:effectLst>
              </a:rPr>
              <a:t>No</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50" name="Straight Arrow Connector 49"/>
          <p:cNvCxnSpPr/>
          <p:nvPr/>
        </p:nvCxnSpPr>
        <p:spPr>
          <a:xfrm>
            <a:off x="5917841" y="4300815"/>
            <a:ext cx="0" cy="879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4376687" y="3768700"/>
            <a:ext cx="912328" cy="9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 idx="5"/>
          </p:cNvCxnSpPr>
          <p:nvPr/>
        </p:nvCxnSpPr>
        <p:spPr>
          <a:xfrm flipH="1" flipV="1">
            <a:off x="1352282" y="5847008"/>
            <a:ext cx="40532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352282" y="2775397"/>
            <a:ext cx="405326" cy="30716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757608" y="2775397"/>
            <a:ext cx="4173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5926840" y="2775397"/>
            <a:ext cx="12879" cy="479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658567" y="3361759"/>
            <a:ext cx="587020" cy="523220"/>
          </a:xfrm>
          <a:prstGeom prst="rect">
            <a:avLst/>
          </a:prstGeom>
        </p:spPr>
        <p:txBody>
          <a:bodyPr wrap="none">
            <a:spAutoFit/>
          </a:bodyPr>
          <a:lstStyle/>
          <a:p>
            <a:pPr algn="ctr"/>
            <a:r>
              <a:rPr lang="en-US" sz="2800" dirty="0">
                <a:ln w="0"/>
                <a:effectLst>
                  <a:outerShdw blurRad="38100" dist="19050" dir="2700000" algn="tl" rotWithShape="0">
                    <a:schemeClr val="dk1">
                      <a:alpha val="40000"/>
                    </a:schemeClr>
                  </a:outerShdw>
                </a:effectLst>
              </a:rPr>
              <a:t>Yes</a:t>
            </a:r>
          </a:p>
        </p:txBody>
      </p:sp>
    </p:spTree>
    <p:extLst>
      <p:ext uri="{BB962C8B-B14F-4D97-AF65-F5344CB8AC3E}">
        <p14:creationId xmlns:p14="http://schemas.microsoft.com/office/powerpoint/2010/main" val="1201961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6250" y="71563"/>
            <a:ext cx="449193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TASK DISTRIBUTION:</a:t>
            </a:r>
          </a:p>
        </p:txBody>
      </p:sp>
      <p:sp>
        <p:nvSpPr>
          <p:cNvPr id="3" name="Rectangle 2"/>
          <p:cNvSpPr/>
          <p:nvPr/>
        </p:nvSpPr>
        <p:spPr>
          <a:xfrm>
            <a:off x="1656632" y="994893"/>
            <a:ext cx="426270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Jahanzaib :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2763503" y="2495798"/>
            <a:ext cx="8965494" cy="3108543"/>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Firstly, I built up the Algorithm of making triplets of File.</a:t>
            </a:r>
          </a:p>
          <a:p>
            <a:pPr algn="ctr"/>
            <a:r>
              <a:rPr lang="en-US" sz="2800" dirty="0">
                <a:ln w="0"/>
                <a:effectLst>
                  <a:outerShdw blurRad="38100" dist="19050" dir="2700000" algn="tl" rotWithShape="0">
                    <a:schemeClr val="dk1">
                      <a:alpha val="40000"/>
                    </a:schemeClr>
                  </a:outerShdw>
                </a:effectLst>
              </a:rPr>
              <a:t>So, the Algorithm is that:</a:t>
            </a:r>
          </a:p>
          <a:p>
            <a:pPr algn="ctr"/>
            <a:r>
              <a:rPr lang="en-US" sz="2800" dirty="0">
                <a:ln w="0"/>
                <a:effectLst>
                  <a:outerShdw blurRad="38100" dist="19050" dir="2700000" algn="tl" rotWithShape="0">
                    <a:schemeClr val="dk1">
                      <a:alpha val="40000"/>
                    </a:schemeClr>
                  </a:outerShdw>
                </a:effectLst>
              </a:rPr>
              <a:t> no of Triplets can be made from a file = no of words in file – 2.</a:t>
            </a:r>
          </a:p>
          <a:p>
            <a:pPr algn="ctr"/>
            <a:r>
              <a:rPr lang="en-US" sz="2800" dirty="0">
                <a:ln w="0"/>
                <a:effectLst>
                  <a:outerShdw blurRad="38100" dist="19050" dir="2700000" algn="tl" rotWithShape="0">
                    <a:schemeClr val="dk1">
                      <a:alpha val="40000"/>
                    </a:schemeClr>
                  </a:outerShdw>
                </a:effectLst>
              </a:rPr>
              <a:t>I applied this algorithm in Assembly code and create a function</a:t>
            </a:r>
          </a:p>
          <a:p>
            <a:pPr algn="ctr"/>
            <a:r>
              <a:rPr lang="en-US" sz="2800" dirty="0">
                <a:ln w="0"/>
                <a:effectLst>
                  <a:outerShdw blurRad="38100" dist="19050" dir="2700000" algn="tl" rotWithShape="0">
                    <a:schemeClr val="dk1">
                      <a:alpha val="40000"/>
                    </a:schemeClr>
                  </a:outerShdw>
                </a:effectLst>
              </a:rPr>
              <a:t>To find out no of Triplets can be made from a file. Moreover, I also create</a:t>
            </a:r>
          </a:p>
          <a:p>
            <a:pPr algn="ctr"/>
            <a:r>
              <a:rPr lang="en-US" sz="2800" dirty="0">
                <a:ln w="0"/>
                <a:effectLst>
                  <a:outerShdw blurRad="38100" dist="19050" dir="2700000" algn="tl" rotWithShape="0">
                    <a:schemeClr val="dk1">
                      <a:alpha val="40000"/>
                    </a:schemeClr>
                  </a:outerShdw>
                </a:effectLst>
              </a:rPr>
              <a:t>Another Function which produce Triplets from File1 and than call another</a:t>
            </a:r>
          </a:p>
          <a:p>
            <a:pPr algn="ctr"/>
            <a:r>
              <a:rPr lang="en-US" sz="2800" dirty="0">
                <a:ln w="0"/>
                <a:effectLst>
                  <a:outerShdw blurRad="38100" dist="19050" dir="2700000" algn="tl" rotWithShape="0">
                    <a:schemeClr val="dk1">
                      <a:alpha val="40000"/>
                    </a:schemeClr>
                  </a:outerShdw>
                </a:effectLst>
              </a:rPr>
              <a:t>Function which compares that Triplet with another File (File2 and File3).</a:t>
            </a:r>
          </a:p>
        </p:txBody>
      </p:sp>
    </p:spTree>
    <p:extLst>
      <p:ext uri="{BB962C8B-B14F-4D97-AF65-F5344CB8AC3E}">
        <p14:creationId xmlns:p14="http://schemas.microsoft.com/office/powerpoint/2010/main" val="290819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8045" y="1576416"/>
            <a:ext cx="9607640" cy="2246769"/>
          </a:xfrm>
          <a:prstGeom prst="rect">
            <a:avLst/>
          </a:prstGeom>
        </p:spPr>
        <p:txBody>
          <a:bodyPr wrap="square">
            <a:spAutoFit/>
          </a:bodyPr>
          <a:lstStyle/>
          <a:p>
            <a:pPr algn="ctr"/>
            <a:r>
              <a:rPr lang="en-US" sz="2800" dirty="0">
                <a:ln w="0"/>
                <a:effectLst>
                  <a:outerShdw blurRad="38100" dist="19050" dir="2700000" algn="tl" rotWithShape="0">
                    <a:schemeClr val="dk1">
                      <a:alpha val="40000"/>
                    </a:schemeClr>
                  </a:outerShdw>
                </a:effectLst>
              </a:rPr>
              <a:t>The Logic was that every Triplet Contains three words and up to so on</a:t>
            </a:r>
          </a:p>
          <a:p>
            <a:pPr algn="ctr"/>
            <a:r>
              <a:rPr lang="en-US" sz="2800" dirty="0">
                <a:ln w="0"/>
                <a:effectLst>
                  <a:outerShdw blurRad="38100" dist="19050" dir="2700000" algn="tl" rotWithShape="0">
                    <a:schemeClr val="dk1">
                      <a:alpha val="40000"/>
                    </a:schemeClr>
                  </a:outerShdw>
                </a:effectLst>
              </a:rPr>
              <a:t>But if we make second Triplet after first one than the 2</a:t>
            </a:r>
            <a:r>
              <a:rPr lang="en-US" sz="2800" baseline="30000" dirty="0">
                <a:ln w="0"/>
                <a:effectLst>
                  <a:outerShdw blurRad="38100" dist="19050" dir="2700000" algn="tl" rotWithShape="0">
                    <a:schemeClr val="dk1">
                      <a:alpha val="40000"/>
                    </a:schemeClr>
                  </a:outerShdw>
                </a:effectLst>
              </a:rPr>
              <a:t>nd</a:t>
            </a:r>
            <a:r>
              <a:rPr lang="en-US" sz="2800" dirty="0">
                <a:ln w="0"/>
                <a:effectLst>
                  <a:outerShdw blurRad="38100" dist="19050" dir="2700000" algn="tl" rotWithShape="0">
                    <a:schemeClr val="dk1">
                      <a:alpha val="40000"/>
                    </a:schemeClr>
                  </a:outerShdw>
                </a:effectLst>
              </a:rPr>
              <a:t> Word of First Triplet </a:t>
            </a:r>
          </a:p>
          <a:p>
            <a:pPr algn="ctr"/>
            <a:r>
              <a:rPr lang="en-US" sz="2800" dirty="0">
                <a:ln w="0"/>
                <a:effectLst>
                  <a:outerShdw blurRad="38100" dist="19050" dir="2700000" algn="tl" rotWithShape="0">
                    <a:schemeClr val="dk1">
                      <a:alpha val="40000"/>
                    </a:schemeClr>
                  </a:outerShdw>
                </a:effectLst>
              </a:rPr>
              <a:t>Will be the First word of 2</a:t>
            </a:r>
            <a:r>
              <a:rPr lang="en-US" sz="2800" baseline="30000" dirty="0">
                <a:ln w="0"/>
                <a:effectLst>
                  <a:outerShdw blurRad="38100" dist="19050" dir="2700000" algn="tl" rotWithShape="0">
                    <a:schemeClr val="dk1">
                      <a:alpha val="40000"/>
                    </a:schemeClr>
                  </a:outerShdw>
                </a:effectLst>
              </a:rPr>
              <a:t>nd</a:t>
            </a:r>
            <a:r>
              <a:rPr lang="en-US" sz="2800" dirty="0">
                <a:ln w="0"/>
                <a:effectLst>
                  <a:outerShdw blurRad="38100" dist="19050" dir="2700000" algn="tl" rotWithShape="0">
                    <a:schemeClr val="dk1">
                      <a:alpha val="40000"/>
                    </a:schemeClr>
                  </a:outerShdw>
                </a:effectLst>
              </a:rPr>
              <a:t> Triplet and up to so on to the end File.</a:t>
            </a:r>
          </a:p>
          <a:p>
            <a:pPr algn="ctr"/>
            <a:r>
              <a:rPr lang="en-US" sz="2800" dirty="0">
                <a:ln w="0"/>
                <a:effectLst>
                  <a:outerShdw blurRad="38100" dist="19050" dir="2700000" algn="tl" rotWithShape="0">
                    <a:schemeClr val="dk1">
                      <a:alpha val="40000"/>
                    </a:schemeClr>
                  </a:outerShdw>
                </a:effectLst>
              </a:rPr>
              <a:t>I also use delay function and </a:t>
            </a:r>
            <a:r>
              <a:rPr lang="en-US" sz="2800" dirty="0" err="1">
                <a:ln w="0"/>
                <a:effectLst>
                  <a:outerShdw blurRad="38100" dist="19050" dir="2700000" algn="tl" rotWithShape="0">
                    <a:schemeClr val="dk1">
                      <a:alpha val="40000"/>
                    </a:schemeClr>
                  </a:outerShdw>
                </a:effectLst>
              </a:rPr>
              <a:t>gotoxy</a:t>
            </a:r>
            <a:r>
              <a:rPr lang="en-US" sz="2800" dirty="0">
                <a:ln w="0"/>
                <a:effectLst>
                  <a:outerShdw blurRad="38100" dist="19050" dir="2700000" algn="tl" rotWithShape="0">
                    <a:schemeClr val="dk1">
                      <a:alpha val="40000"/>
                    </a:schemeClr>
                  </a:outerShdw>
                </a:effectLst>
              </a:rPr>
              <a:t> subroutine to autotype the names and ID no`s of my Group Members and the name of my project.  </a:t>
            </a:r>
          </a:p>
        </p:txBody>
      </p:sp>
    </p:spTree>
    <p:extLst>
      <p:ext uri="{BB962C8B-B14F-4D97-AF65-F5344CB8AC3E}">
        <p14:creationId xmlns:p14="http://schemas.microsoft.com/office/powerpoint/2010/main" val="26783215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390</TotalTime>
  <Words>746</Words>
  <Application>Microsoft Office PowerPoint</Application>
  <PresentationFormat>Widescreen</PresentationFormat>
  <Paragraphs>116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SimSun</vt:lpstr>
      <vt:lpstr>Arial</vt:lpstr>
      <vt:lpstr>Bahnschrift SemiBold</vt:lpstr>
      <vt:lpstr>Century Gothic</vt:lpstr>
      <vt:lpstr>Consolas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Usama Baloch</dc:creator>
  <cp:lastModifiedBy>Shubair Raza</cp:lastModifiedBy>
  <cp:revision>40</cp:revision>
  <dcterms:created xsi:type="dcterms:W3CDTF">2020-12-19T17:47:12Z</dcterms:created>
  <dcterms:modified xsi:type="dcterms:W3CDTF">2023-03-06T20:07:24Z</dcterms:modified>
</cp:coreProperties>
</file>