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564A-E08B-4C8D-9EDB-E08D4B8C42A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BF55-16C6-49D5-AB2D-6B71BF7CF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REGRESSION MODEL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64399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214289"/>
            <a:ext cx="61436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Question: A Data was collected to determine the relationship between the blood pressure(mmHg)</a:t>
            </a:r>
          </a:p>
          <a:p>
            <a:r>
              <a:rPr lang="en-US" dirty="0" smtClean="0"/>
              <a:t>and age and weight (pounds),26 patients were selected at random and the data is shown in </a:t>
            </a:r>
          </a:p>
          <a:p>
            <a:r>
              <a:rPr lang="en-US" dirty="0" smtClean="0"/>
              <a:t>the following table (in .</a:t>
            </a:r>
            <a:r>
              <a:rPr lang="en-US" dirty="0" err="1" smtClean="0"/>
              <a:t>csv</a:t>
            </a:r>
            <a:r>
              <a:rPr lang="en-US" dirty="0" smtClean="0"/>
              <a:t> file)</a:t>
            </a:r>
          </a:p>
          <a:p>
            <a:endParaRPr lang="en-US" dirty="0" smtClean="0"/>
          </a:p>
          <a:p>
            <a:r>
              <a:rPr lang="en-US" dirty="0" smtClean="0"/>
              <a:t>#multiple linear regression model</a:t>
            </a:r>
          </a:p>
          <a:p>
            <a:endParaRPr lang="en-US" dirty="0" smtClean="0"/>
          </a:p>
          <a:p>
            <a:r>
              <a:rPr lang="en-US" dirty="0" smtClean="0"/>
              <a:t>#importing data 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readxl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MLRM_data</a:t>
            </a:r>
            <a:r>
              <a:rPr lang="en-US" dirty="0" smtClean="0"/>
              <a:t> &lt;-read.csv(</a:t>
            </a:r>
            <a:r>
              <a:rPr lang="en-US" dirty="0" err="1" smtClean="0"/>
              <a:t>file.choose</a:t>
            </a:r>
            <a:r>
              <a:rPr lang="en-US" dirty="0" smtClean="0"/>
              <a:t>(),header=T)</a:t>
            </a:r>
          </a:p>
          <a:p>
            <a:endParaRPr lang="en-US" dirty="0" smtClean="0"/>
          </a:p>
          <a:p>
            <a:r>
              <a:rPr lang="en-US" dirty="0" err="1" smtClean="0"/>
              <a:t>MLRM_data</a:t>
            </a:r>
            <a:r>
              <a:rPr lang="en-US" dirty="0" smtClean="0"/>
              <a:t>&lt;-</a:t>
            </a:r>
            <a:r>
              <a:rPr lang="en-US" dirty="0" err="1" smtClean="0"/>
              <a:t>read_excel</a:t>
            </a:r>
            <a:r>
              <a:rPr lang="en-US" dirty="0" smtClean="0"/>
              <a:t>(</a:t>
            </a:r>
            <a:r>
              <a:rPr lang="en-US" dirty="0" err="1" smtClean="0"/>
              <a:t>file.choose</a:t>
            </a:r>
            <a:r>
              <a:rPr lang="en-US" dirty="0" smtClean="0"/>
              <a:t>(),header=T)</a:t>
            </a:r>
          </a:p>
          <a:p>
            <a:r>
              <a:rPr lang="en-US" dirty="0" err="1" smtClean="0"/>
              <a:t>MLRM_data</a:t>
            </a:r>
            <a:r>
              <a:rPr lang="en-US" dirty="0" smtClean="0"/>
              <a:t> &lt;-</a:t>
            </a:r>
            <a:r>
              <a:rPr lang="en-US" dirty="0" err="1" smtClean="0"/>
              <a:t>read_excel</a:t>
            </a:r>
            <a:r>
              <a:rPr lang="en-US" dirty="0" smtClean="0"/>
              <a:t>("C:\\Users\\</a:t>
            </a:r>
            <a:r>
              <a:rPr lang="en-US" dirty="0" err="1" smtClean="0"/>
              <a:t>Altaf</a:t>
            </a:r>
            <a:r>
              <a:rPr lang="en-US" dirty="0" smtClean="0"/>
              <a:t>\\Desktop\\Downloads\\mlrmdata.xlsx")</a:t>
            </a:r>
          </a:p>
          <a:p>
            <a:r>
              <a:rPr lang="en-US" dirty="0" smtClean="0"/>
              <a:t>View(</a:t>
            </a:r>
            <a:r>
              <a:rPr lang="en-US" dirty="0" err="1" smtClean="0"/>
              <a:t>MLRM_data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#MATRIX of scatter plots  we use pair </a:t>
            </a:r>
            <a:r>
              <a:rPr lang="en-US" dirty="0" err="1" smtClean="0"/>
              <a:t>func</a:t>
            </a:r>
            <a:endParaRPr lang="en-US" dirty="0" smtClean="0"/>
          </a:p>
          <a:p>
            <a:r>
              <a:rPr lang="en-US" dirty="0" smtClean="0"/>
              <a:t>pairs(</a:t>
            </a:r>
            <a:r>
              <a:rPr lang="en-US" dirty="0" err="1" smtClean="0"/>
              <a:t>MLRM_data</a:t>
            </a:r>
            <a:r>
              <a:rPr lang="en-US" dirty="0" smtClean="0"/>
              <a:t>[ ,1:3])</a:t>
            </a:r>
          </a:p>
          <a:p>
            <a:endParaRPr lang="en-US" dirty="0" smtClean="0"/>
          </a:p>
          <a:p>
            <a:r>
              <a:rPr lang="en-US" dirty="0" smtClean="0"/>
              <a:t>#Correlation coefficient matrix</a:t>
            </a:r>
          </a:p>
          <a:p>
            <a:r>
              <a:rPr lang="en-US" dirty="0" smtClean="0"/>
              <a:t>round(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MLRM_data,method</a:t>
            </a:r>
            <a:r>
              <a:rPr lang="en-US" dirty="0" smtClean="0"/>
              <a:t> = "</a:t>
            </a:r>
            <a:r>
              <a:rPr lang="en-US" dirty="0" err="1" smtClean="0"/>
              <a:t>pearson</a:t>
            </a:r>
            <a:r>
              <a:rPr lang="en-US" dirty="0" smtClean="0"/>
              <a:t>"),2)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14290"/>
            <a:ext cx="6572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#or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Hmisc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rcorr</a:t>
            </a:r>
            <a:r>
              <a:rPr lang="en-US" dirty="0" smtClean="0"/>
              <a:t>(</a:t>
            </a:r>
            <a:r>
              <a:rPr lang="en-US" dirty="0" err="1" smtClean="0"/>
              <a:t>as.matrix</a:t>
            </a:r>
            <a:r>
              <a:rPr lang="en-US" dirty="0" smtClean="0"/>
              <a:t>(</a:t>
            </a:r>
            <a:r>
              <a:rPr lang="en-US" dirty="0" err="1" smtClean="0"/>
              <a:t>MLRM_data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#FITTING MULTIPLE LINEAR REGRESSION</a:t>
            </a:r>
          </a:p>
          <a:p>
            <a:r>
              <a:rPr lang="en-US" dirty="0" err="1" smtClean="0"/>
              <a:t>mlrm</a:t>
            </a:r>
            <a:r>
              <a:rPr lang="en-US" dirty="0" smtClean="0"/>
              <a:t>&lt;-lm(</a:t>
            </a:r>
            <a:r>
              <a:rPr lang="en-US" dirty="0" err="1" smtClean="0"/>
              <a:t>bd~age+weight</a:t>
            </a:r>
            <a:r>
              <a:rPr lang="en-US" dirty="0" smtClean="0"/>
              <a:t> , data=</a:t>
            </a:r>
            <a:r>
              <a:rPr lang="en-US" dirty="0" err="1" smtClean="0"/>
              <a:t>MLRM_data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mlrm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mlrm</a:t>
            </a:r>
            <a:r>
              <a:rPr lang="en-US" dirty="0" smtClean="0"/>
              <a:t>&lt;-lm(</a:t>
            </a:r>
            <a:r>
              <a:rPr lang="en-US" dirty="0" err="1" smtClean="0"/>
              <a:t>bd</a:t>
            </a:r>
            <a:r>
              <a:rPr lang="en-US" dirty="0" smtClean="0"/>
              <a:t>~.  , data=</a:t>
            </a:r>
            <a:r>
              <a:rPr lang="en-US" dirty="0" err="1" smtClean="0"/>
              <a:t>MLRM_data</a:t>
            </a:r>
            <a:r>
              <a:rPr lang="en-US" dirty="0" smtClean="0"/>
              <a:t>)#. space coz of unknown limit</a:t>
            </a:r>
          </a:p>
          <a:p>
            <a:r>
              <a:rPr lang="en-US" dirty="0" smtClean="0"/>
              <a:t>summary(</a:t>
            </a:r>
            <a:r>
              <a:rPr lang="en-US" dirty="0" err="1" smtClean="0"/>
              <a:t>mlrm</a:t>
            </a:r>
            <a:r>
              <a:rPr lang="en-US" dirty="0" smtClean="0"/>
              <a:t>)</a:t>
            </a:r>
          </a:p>
          <a:p>
            <a:r>
              <a:rPr lang="en-US" dirty="0" smtClean="0"/>
              <a:t>#the model is: </a:t>
            </a:r>
            <a:r>
              <a:rPr lang="en-US" dirty="0" err="1" smtClean="0"/>
              <a:t>bp</a:t>
            </a:r>
            <a:r>
              <a:rPr lang="en-US" dirty="0" smtClean="0"/>
              <a:t>=65.47722+0.07684*age+0.41343*weight</a:t>
            </a:r>
          </a:p>
          <a:p>
            <a:r>
              <a:rPr lang="en-US" dirty="0" smtClean="0"/>
              <a:t>...The End........</a:t>
            </a:r>
          </a:p>
          <a:p>
            <a:r>
              <a:rPr lang="en-US" dirty="0" smtClean="0"/>
              <a:t> ......Thank you!.........</a:t>
            </a:r>
          </a:p>
          <a:p>
            <a:r>
              <a:rPr lang="en-US" dirty="0" smtClean="0"/>
              <a:t>#Confidence intervals for the regression coefficients at 95% level of significance</a:t>
            </a:r>
          </a:p>
          <a:p>
            <a:endParaRPr lang="en-US" dirty="0" smtClean="0"/>
          </a:p>
          <a:p>
            <a:r>
              <a:rPr lang="en-US" dirty="0" err="1" smtClean="0"/>
              <a:t>confint</a:t>
            </a:r>
            <a:r>
              <a:rPr lang="en-US" dirty="0" smtClean="0"/>
              <a:t>(</a:t>
            </a:r>
            <a:r>
              <a:rPr lang="en-US" dirty="0" err="1" smtClean="0"/>
              <a:t>mlrm,level</a:t>
            </a:r>
            <a:r>
              <a:rPr lang="en-US" dirty="0" smtClean="0"/>
              <a:t>=0,95)</a:t>
            </a:r>
          </a:p>
          <a:p>
            <a:endParaRPr lang="en-US" dirty="0" smtClean="0"/>
          </a:p>
          <a:p>
            <a:r>
              <a:rPr lang="en-US" dirty="0" smtClean="0"/>
              <a:t>#predict </a:t>
            </a:r>
            <a:r>
              <a:rPr lang="en-US" dirty="0" err="1" smtClean="0"/>
              <a:t>bp</a:t>
            </a:r>
            <a:r>
              <a:rPr lang="en-US" dirty="0" smtClean="0"/>
              <a:t> for the given age =40 and weight =200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newdata</a:t>
            </a:r>
            <a:r>
              <a:rPr lang="en-US" dirty="0" smtClean="0"/>
              <a:t>=</a:t>
            </a:r>
            <a:r>
              <a:rPr lang="en-US" dirty="0" err="1" smtClean="0"/>
              <a:t>data.frame</a:t>
            </a:r>
            <a:r>
              <a:rPr lang="en-US" dirty="0" smtClean="0"/>
              <a:t>(age=40,weight=200)</a:t>
            </a:r>
          </a:p>
          <a:p>
            <a:r>
              <a:rPr lang="en-US" dirty="0" smtClean="0"/>
              <a:t>predict(</a:t>
            </a:r>
            <a:r>
              <a:rPr lang="en-US" dirty="0" err="1" smtClean="0"/>
              <a:t>mlrm,newdata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ci</a:t>
            </a:r>
            <a:r>
              <a:rPr lang="en-US" dirty="0" smtClean="0"/>
              <a:t>=predict(</a:t>
            </a:r>
            <a:r>
              <a:rPr lang="en-US" dirty="0" err="1" smtClean="0"/>
              <a:t>mlrm,newdata,interval</a:t>
            </a:r>
            <a:r>
              <a:rPr lang="en-US" dirty="0" smtClean="0"/>
              <a:t>="</a:t>
            </a:r>
            <a:r>
              <a:rPr lang="en-US" dirty="0" err="1" smtClean="0"/>
              <a:t>confidence",level</a:t>
            </a:r>
            <a:r>
              <a:rPr lang="en-US" dirty="0" smtClean="0"/>
              <a:t>=.95)</a:t>
            </a:r>
          </a:p>
          <a:p>
            <a:r>
              <a:rPr lang="en-US" dirty="0" err="1" smtClean="0"/>
              <a:t>ci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6"/>
            <a:ext cx="8929718" cy="681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11" y="428604"/>
            <a:ext cx="9053489" cy="617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501122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42"/>
            <a:ext cx="8501122" cy="638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21533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201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Altaf</dc:creator>
  <cp:lastModifiedBy>Altaf</cp:lastModifiedBy>
  <cp:revision>2</cp:revision>
  <dcterms:created xsi:type="dcterms:W3CDTF">2022-12-12T20:55:32Z</dcterms:created>
  <dcterms:modified xsi:type="dcterms:W3CDTF">2022-12-12T21:14:50Z</dcterms:modified>
</cp:coreProperties>
</file>