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5918" autoAdjust="0"/>
  </p:normalViewPr>
  <p:slideViewPr>
    <p:cSldViewPr snapToGrid="0">
      <p:cViewPr varScale="1">
        <p:scale>
          <a:sx n="129" d="100"/>
          <a:sy n="129" d="100"/>
        </p:scale>
        <p:origin x="169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0eb0b58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0eb0b58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eb0b58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eb0b58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8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8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8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8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eb0b58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eb0b58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eb0b58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eb0b58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eb0b58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eb0b58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eb0b58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eb0b58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8b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8b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8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8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559272"/>
            <a:ext cx="8205900" cy="231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dirty="0">
                <a:latin typeface="Google Sans"/>
                <a:ea typeface="Google Sans"/>
                <a:cs typeface="Google Sans"/>
                <a:sym typeface="Google Sans"/>
              </a:rPr>
              <a:t>Estudio de usabilidad de la app CineStart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20/11/2022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Equipo de análisis UX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Jahaziel Muller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73625" y="404600"/>
            <a:ext cx="5131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Google Sans"/>
                <a:ea typeface="Google Sans"/>
                <a:cs typeface="Google Sans"/>
                <a:sym typeface="Google Sans"/>
              </a:rPr>
              <a:t>Los usuarios quieren mas de un metodo de pago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3625" y="1317330"/>
            <a:ext cx="3585900" cy="3295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 de un total de 7 participantes dijeron que querían otros medios de pago aparte de la tarjeta de crédito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s-419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Me manejo mejor con mercado pago, la tarjeta de crédito la uso para casos muy específicos</a:t>
            </a:r>
            <a:r>
              <a:rPr lang="es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 B, Salta, Argentina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49B72D-F7DF-4C64-A807-38916A68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24" y="48117"/>
            <a:ext cx="2854110" cy="4927909"/>
          </a:xfrm>
          <a:prstGeom prst="rect">
            <a:avLst/>
          </a:prstGeom>
        </p:spPr>
      </p:pic>
      <p:sp>
        <p:nvSpPr>
          <p:cNvPr id="11" name="Google Shape;135;p23">
            <a:extLst>
              <a:ext uri="{FF2B5EF4-FFF2-40B4-BE49-F238E27FC236}">
                <a16:creationId xmlns:a16="http://schemas.microsoft.com/office/drawing/2014/main" id="{F57BFD92-AFF1-4CEA-A50F-0760B528DEAC}"/>
              </a:ext>
            </a:extLst>
          </p:cNvPr>
          <p:cNvSpPr/>
          <p:nvPr/>
        </p:nvSpPr>
        <p:spPr>
          <a:xfrm>
            <a:off x="5989423" y="2341756"/>
            <a:ext cx="2307083" cy="1310194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2" name="Google Shape;136;p23">
            <a:extLst>
              <a:ext uri="{FF2B5EF4-FFF2-40B4-BE49-F238E27FC236}">
                <a16:creationId xmlns:a16="http://schemas.microsoft.com/office/drawing/2014/main" id="{0FF6547C-7BB4-46A8-AE7F-79FAA6E1D1F7}"/>
              </a:ext>
            </a:extLst>
          </p:cNvPr>
          <p:cNvGrpSpPr/>
          <p:nvPr/>
        </p:nvGrpSpPr>
        <p:grpSpPr>
          <a:xfrm>
            <a:off x="5778191" y="2762853"/>
            <a:ext cx="234000" cy="234000"/>
            <a:chOff x="4462947" y="2315504"/>
            <a:chExt cx="234000" cy="234000"/>
          </a:xfrm>
        </p:grpSpPr>
        <p:sp>
          <p:nvSpPr>
            <p:cNvPr id="13" name="Google Shape;137;p23">
              <a:extLst>
                <a:ext uri="{FF2B5EF4-FFF2-40B4-BE49-F238E27FC236}">
                  <a16:creationId xmlns:a16="http://schemas.microsoft.com/office/drawing/2014/main" id="{656E81A4-5629-415D-AF20-8A5F813AFC33}"/>
                </a:ext>
              </a:extLst>
            </p:cNvPr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" name="Google Shape;138;p23">
              <a:extLst>
                <a:ext uri="{FF2B5EF4-FFF2-40B4-BE49-F238E27FC236}">
                  <a16:creationId xmlns:a16="http://schemas.microsoft.com/office/drawing/2014/main" id="{B6090D0F-0E68-432B-9C87-CA8E7A45477A}"/>
                </a:ext>
              </a:extLst>
            </p:cNvPr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&amp; recomendaciones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34915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53747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51420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70252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75545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594377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476266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Envio de tickets por Email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630737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Comprar mas de una butaca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885208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</a:t>
            </a:r>
            <a:r>
              <a:rPr lang="e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as de un medio de pago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153910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necesitan una alternativa para recibir el ticket aparte de la app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6472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necesitan poder comprar mas de una butaca por transacción.</a:t>
            </a:r>
          </a:p>
        </p:txBody>
      </p:sp>
      <p:sp>
        <p:nvSpPr>
          <p:cNvPr id="161" name="Google Shape;161;p25"/>
          <p:cNvSpPr txBox="1"/>
          <p:nvPr/>
        </p:nvSpPr>
        <p:spPr>
          <a:xfrm>
            <a:off x="5885204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necesitan poder pagar con diferentes medios de pago.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Conclusiones de la investigación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Recomendaciones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una opción para ingresar mail y enviar el ticket por ese medio.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una opción de sumar butacas a la compra.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otros medios de pago a parte de pago con tarjeta de crédito.</a:t>
            </a: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¡Gracias!</a:t>
            </a:r>
            <a:endParaRPr sz="4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Índice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1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2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Temas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3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Conclusiones &amp; recomendaciones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04083" y="226181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Antecedentes del proyecto</a:t>
            </a:r>
            <a:endParaRPr sz="1800" b="1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3675" y="861025"/>
            <a:ext cx="73560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Estamos creando una aplicación para el Cine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atraer clientes a través de los sistemas digitales. Nos dimos cuneta que nuestros competidores ofrecen aplicaciones móviles en las cuales los clientes ven y compran los boletos. Queremos crear un producto que pueda competir en el mercado, mejorar las ventas y aumentar la satisfacción del cliente.</a:t>
            </a:r>
            <a:endParaRPr lang="es-419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Preguntas de la investigación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5700" y="1839499"/>
            <a:ext cx="2481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05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¿Cuántas veces al mes asiste al cine?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05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días de la semana suele ir al cine?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05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¿asistes solo o en familia?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05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¿Por qué medio consulta la cartelera de cine?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05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¿los cines están cerca de tu casa?</a:t>
            </a: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Participantes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7 participantes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Participantes de entre 18 y 55 años que residen en áreas centricas y suburbanas. Los participantes suelen ir al cine una o dos veces al mes.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Metodología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15-20 minutos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Argentina, Precencial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Estudio de usabilidad moderado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Se pidió a los usuarios que realicen la compra de un ticket en un prototipo de baja fidelidad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73625" y="404600"/>
            <a:ext cx="5526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Prototipo</a:t>
            </a: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testeado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El prototipo de aplicación de baja fidelidad </a:t>
            </a:r>
            <a:r>
              <a:rPr lang="es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para CineStart fue </a:t>
            </a: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probado y puede verse: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https://www.figma.com/proto/8kqTzMWJlcEVNETwNSCWNy/Untitled?node-id=2%3A2&amp;scaling=scale-down&amp;page-id=0%3A1&amp;starting-point-node-id=2%3A2</a:t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0332CB-EA5A-4CDD-B7C3-3969A76B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91" y="14333"/>
            <a:ext cx="2910084" cy="50245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Temas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Google Sans"/>
                <a:ea typeface="Google Sans"/>
                <a:cs typeface="Google Sans"/>
                <a:sym typeface="Google Sans"/>
              </a:rPr>
              <a:t>Los usuarios quieren Resibir el ticket por Email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 de un total de 7 participantes expresaron su deseo de resibir el ticket por mail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s-419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Me gustaría recibir por mail el ticket así lo tengo guarda de esa forma y no tengo que andar abriendo la app para buscarlo. </a:t>
            </a:r>
            <a:r>
              <a:rPr lang="es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". </a:t>
            </a:r>
            <a:endParaRPr lang="es"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participante C, Salta, Argentina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5723030" y="2907461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D23E17-81A6-4448-8C80-D33ACF0B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49" y="0"/>
            <a:ext cx="2978974" cy="5143500"/>
          </a:xfrm>
          <a:prstGeom prst="rect">
            <a:avLst/>
          </a:prstGeom>
        </p:spPr>
      </p:pic>
      <p:sp>
        <p:nvSpPr>
          <p:cNvPr id="14" name="Google Shape;111;p21">
            <a:extLst>
              <a:ext uri="{FF2B5EF4-FFF2-40B4-BE49-F238E27FC236}">
                <a16:creationId xmlns:a16="http://schemas.microsoft.com/office/drawing/2014/main" id="{554FD7BA-5D69-4D18-BB07-DB2FAF4912F0}"/>
              </a:ext>
            </a:extLst>
          </p:cNvPr>
          <p:cNvSpPr/>
          <p:nvPr/>
        </p:nvSpPr>
        <p:spPr>
          <a:xfrm>
            <a:off x="6192644" y="2483005"/>
            <a:ext cx="2556146" cy="1082912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3625" y="404600"/>
            <a:ext cx="4570937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Google Sans"/>
                <a:ea typeface="Google Sans"/>
                <a:cs typeface="Google Sans"/>
                <a:sym typeface="Google Sans"/>
              </a:rPr>
              <a:t>Los usuarios quieren seleccionar mas de una butaca por compra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73625" y="1249097"/>
            <a:ext cx="3585900" cy="264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6 de un total de 7 participantes dijeron que querían poder elegir mas de una butaca por compra.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s-419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Voy al cine en familia y es un poco tedioso comprar 4 boletos por separado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”.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 A, Salta, Argentina 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410B2D-66FE-4A4C-8056-5B3FD367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24" y="48117"/>
            <a:ext cx="2854110" cy="4927909"/>
          </a:xfrm>
          <a:prstGeom prst="rect">
            <a:avLst/>
          </a:prstGeom>
        </p:spPr>
      </p:pic>
      <p:sp>
        <p:nvSpPr>
          <p:cNvPr id="12" name="Google Shape;123;p22">
            <a:extLst>
              <a:ext uri="{FF2B5EF4-FFF2-40B4-BE49-F238E27FC236}">
                <a16:creationId xmlns:a16="http://schemas.microsoft.com/office/drawing/2014/main" id="{784802E3-DE90-4622-A94E-C93BAE4EE340}"/>
              </a:ext>
            </a:extLst>
          </p:cNvPr>
          <p:cNvSpPr/>
          <p:nvPr/>
        </p:nvSpPr>
        <p:spPr>
          <a:xfrm>
            <a:off x="6025284" y="998296"/>
            <a:ext cx="2182013" cy="1350893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3" name="Google Shape;124;p22">
            <a:extLst>
              <a:ext uri="{FF2B5EF4-FFF2-40B4-BE49-F238E27FC236}">
                <a16:creationId xmlns:a16="http://schemas.microsoft.com/office/drawing/2014/main" id="{F18CD9EC-F7CA-48E5-BC56-CAB313E34C12}"/>
              </a:ext>
            </a:extLst>
          </p:cNvPr>
          <p:cNvGrpSpPr/>
          <p:nvPr/>
        </p:nvGrpSpPr>
        <p:grpSpPr>
          <a:xfrm>
            <a:off x="5902521" y="881049"/>
            <a:ext cx="234000" cy="234000"/>
            <a:chOff x="4462947" y="2315504"/>
            <a:chExt cx="234000" cy="234000"/>
          </a:xfrm>
        </p:grpSpPr>
        <p:sp>
          <p:nvSpPr>
            <p:cNvPr id="14" name="Google Shape;125;p22">
              <a:extLst>
                <a:ext uri="{FF2B5EF4-FFF2-40B4-BE49-F238E27FC236}">
                  <a16:creationId xmlns:a16="http://schemas.microsoft.com/office/drawing/2014/main" id="{21F9B972-3E20-4A6D-8C8E-53749D0130DE}"/>
                </a:ext>
              </a:extLst>
            </p:cNvPr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" name="Google Shape;126;p22">
              <a:extLst>
                <a:ext uri="{FF2B5EF4-FFF2-40B4-BE49-F238E27FC236}">
                  <a16:creationId xmlns:a16="http://schemas.microsoft.com/office/drawing/2014/main" id="{2D13B0DB-8C35-4133-BC72-845E0B40EA65}"/>
                </a:ext>
              </a:extLst>
            </p:cNvPr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552</Words>
  <Application>Microsoft Office PowerPoint</Application>
  <PresentationFormat>Presentación en pantalla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Google Sans</vt:lpstr>
      <vt:lpstr>Calibri</vt:lpstr>
      <vt:lpstr>Roboto</vt:lpstr>
      <vt:lpstr>Arial</vt:lpstr>
      <vt:lpstr>Roboto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Temas </vt:lpstr>
      <vt:lpstr>Presentación de PowerPoint</vt:lpstr>
      <vt:lpstr>Presentación de PowerPoint</vt:lpstr>
      <vt:lpstr>Presentación de PowerPoint</vt:lpstr>
      <vt:lpstr>Conclusiones &amp; recomendaciones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Jahaziel</dc:creator>
  <cp:lastModifiedBy>Jahaziel Muller</cp:lastModifiedBy>
  <cp:revision>17</cp:revision>
  <dcterms:modified xsi:type="dcterms:W3CDTF">2022-12-04T23:34:09Z</dcterms:modified>
</cp:coreProperties>
</file>