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oogle Sans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5918" autoAdjust="0"/>
  </p:normalViewPr>
  <p:slideViewPr>
    <p:cSldViewPr snapToGrid="0">
      <p:cViewPr>
        <p:scale>
          <a:sx n="125" d="100"/>
          <a:sy n="125" d="100"/>
        </p:scale>
        <p:origin x="97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0eb0b58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0eb0b58b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eb0b58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eb0b58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b0b58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b0b58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eb0b58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eb0b58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eb0b58b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eb0b58b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eb0b58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eb0b58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eb0b58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eb0b58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8b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8b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8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8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2_2">
    <p:bg>
      <p:bgPr>
        <a:solidFill>
          <a:srgbClr val="4285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559272"/>
            <a:ext cx="8205900" cy="231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dirty="0">
                <a:latin typeface="Google Sans"/>
                <a:ea typeface="Google Sans"/>
                <a:cs typeface="Google Sans"/>
                <a:sym typeface="Google Sans"/>
              </a:rPr>
              <a:t>Estudio de usabilidad de la Web para  el hotel Mirasol</a:t>
            </a:r>
            <a:endParaRPr sz="4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30/11/2022</a:t>
            </a:r>
            <a:endParaRPr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Equipo de análisis UX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Jahaziel Muller</a:t>
            </a: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&amp; recomendaciones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2469290" y="1934479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516281" y="1027300"/>
            <a:ext cx="1909658" cy="1909658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4634340" y="1934479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562565" y="1443029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rPr>
              <a:t>Seleccionar días de reserva en la parte de seleccionar la habitación</a:t>
            </a:r>
            <a:endParaRPr dirty="0">
              <a:solidFill>
                <a:schemeClr val="bg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659244" y="2641956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necesitan seleccionar otros días de reserva por si se equivocan en el paso anterior</a:t>
            </a: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767419" y="2641956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Los usuarios necesitan poder Seleccionar la moneda en la ver y pagar</a:t>
            </a:r>
          </a:p>
        </p:txBody>
      </p:sp>
      <p:sp>
        <p:nvSpPr>
          <p:cNvPr id="162" name="Google Shape;162;p25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oogle Sans"/>
                <a:ea typeface="Google Sans"/>
                <a:cs typeface="Google Sans"/>
                <a:sym typeface="Google Sans"/>
              </a:rPr>
              <a:t>Conclusiones de la investigación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51;p25">
            <a:extLst>
              <a:ext uri="{FF2B5EF4-FFF2-40B4-BE49-F238E27FC236}">
                <a16:creationId xmlns:a16="http://schemas.microsoft.com/office/drawing/2014/main" id="{46E558C3-6B18-4ABF-9AD9-38CFABB29B97}"/>
              </a:ext>
            </a:extLst>
          </p:cNvPr>
          <p:cNvSpPr/>
          <p:nvPr/>
        </p:nvSpPr>
        <p:spPr>
          <a:xfrm>
            <a:off x="4698644" y="974404"/>
            <a:ext cx="1909658" cy="1909658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;p25">
            <a:extLst>
              <a:ext uri="{FF2B5EF4-FFF2-40B4-BE49-F238E27FC236}">
                <a16:creationId xmlns:a16="http://schemas.microsoft.com/office/drawing/2014/main" id="{9F40934D-BE1E-4E02-B6EB-6C79C5A7532A}"/>
              </a:ext>
            </a:extLst>
          </p:cNvPr>
          <p:cNvSpPr txBox="1"/>
          <p:nvPr/>
        </p:nvSpPr>
        <p:spPr>
          <a:xfrm>
            <a:off x="4763523" y="1479568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rPr>
              <a:t>Los usuarios quieren seleccionar otra moneda de pago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Recomendaciones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17129" y="1864650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una opción para seleccionar la moneda.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-419" sz="18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Añadir detalle de reserva en todas las pestañas.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8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¡Gracias!</a:t>
            </a:r>
            <a:endParaRPr sz="4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Índice</a:t>
            </a:r>
            <a:endParaRPr sz="2000" b="1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1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2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Temas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Sección 3 </a:t>
            </a:r>
            <a:r>
              <a:rPr lang="es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Conclusiones &amp; recomendaciones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b="1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04083" y="226181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Antecedentes del proyecto</a:t>
            </a:r>
            <a:endParaRPr sz="1800" b="1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63675" y="861025"/>
            <a:ext cx="73560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Estamos creando un sitio Web para un hotel e la ciudad de Salta, buscamos que los clientes empiecen a realizar las reservas a través de la web y dar mas visibilidad al hotel. Nos dimos cuenta que todos los competidores ofrecían sus propias webs donde reservar y conocer sobre las prestaciones del su hotel.</a:t>
            </a:r>
            <a:endParaRPr lang="es-419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Queres un producto visualmente atractivo con información clara.</a:t>
            </a:r>
            <a:endParaRPr lang="es-419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Preguntas de la investigación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55700" y="1839499"/>
            <a:ext cx="2481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¿Sueles viajar seguido?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¿viajas solo o en familia?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¿Cuántos integrantes tiene tu familia?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¿por dónde sueles realizar las reservas?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¿por dónde consultas los hoteles disponibles en el lugar donde viajas?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 Light"/>
              <a:buAutoNum type="arabicPeriod"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¿Cuántos días sueles hospedarte?</a:t>
            </a:r>
          </a:p>
        </p:txBody>
      </p:sp>
      <p:sp>
        <p:nvSpPr>
          <p:cNvPr id="87" name="Google Shape;87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Participantes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9 participantes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Participantes de entre 23 y 62 años que residen en áreas centricas y suburbanas. Los participantes suelen viajar entre provincias un par de veces al año.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Metodología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15-20 minutos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Argentina, Precencial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Estudio de usabilidad moderado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Se pidió a los usuarios que realicen la reserva y el pago de la habitación.</a:t>
            </a:r>
          </a:p>
        </p:txBody>
      </p:sp>
      <p:sp>
        <p:nvSpPr>
          <p:cNvPr id="91" name="Google Shape;91;p18"/>
          <p:cNvSpPr txBox="1"/>
          <p:nvPr/>
        </p:nvSpPr>
        <p:spPr>
          <a:xfrm>
            <a:off x="273625" y="404600"/>
            <a:ext cx="55266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Detalles del estudio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Prototipo</a:t>
            </a:r>
            <a:r>
              <a:rPr lang="es" sz="18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s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testeado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40461" y="1305797"/>
            <a:ext cx="1354524" cy="239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El prototipo de aplicación de baja fidelidad para Mirasol fue probado y puede verse: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9496DC-A072-4A64-8F27-730D1B4C6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1" y="1355122"/>
            <a:ext cx="6371063" cy="3583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Temas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9224" y="-86054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latin typeface="Google Sans"/>
                <a:ea typeface="Google Sans"/>
                <a:cs typeface="Google Sans"/>
                <a:sym typeface="Google Sans"/>
              </a:rPr>
              <a:t>poder seleccionar días de reserva en la parte de seleccionar la habitación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9224" y="97140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6 de un total de 9 participantes expresaron su deseo de </a:t>
            </a: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poder seleccionar días de reserva en la parte de seleccionar la habitación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s-419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300" i="1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“Me gustaría poder cambiar los días de reserva en la pantalla de selección de habitación en vez de volver cambiar y volver a reservar.". </a:t>
            </a:r>
            <a:endParaRPr lang="es-419"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participante A, Salta, Argentina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s-419"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5723030" y="2907461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" name="Google Shape;111;p21">
            <a:extLst>
              <a:ext uri="{FF2B5EF4-FFF2-40B4-BE49-F238E27FC236}">
                <a16:creationId xmlns:a16="http://schemas.microsoft.com/office/drawing/2014/main" id="{554FD7BA-5D69-4D18-BB07-DB2FAF4912F0}"/>
              </a:ext>
            </a:extLst>
          </p:cNvPr>
          <p:cNvSpPr/>
          <p:nvPr/>
        </p:nvSpPr>
        <p:spPr>
          <a:xfrm>
            <a:off x="6192644" y="2483005"/>
            <a:ext cx="2556146" cy="1082912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85F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019719-A7C7-4D34-AC29-B094A75D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383" y="1196898"/>
            <a:ext cx="5562393" cy="3128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1063" y="0"/>
            <a:ext cx="4570937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Google Sans"/>
                <a:ea typeface="Google Sans"/>
                <a:cs typeface="Google Sans"/>
                <a:sym typeface="Google Sans"/>
              </a:rPr>
              <a:t>Los usuarios quieren </a:t>
            </a:r>
            <a:r>
              <a:rPr lang="es-419" sz="1800" dirty="0">
                <a:latin typeface="Google Sans"/>
                <a:ea typeface="Google Sans"/>
                <a:cs typeface="Google Sans"/>
                <a:sym typeface="Google Sans"/>
              </a:rPr>
              <a:t>seleccionar otra moneda de pago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862521"/>
            <a:ext cx="3585900" cy="264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Pruebas de apoyo del estudio de usabilidad.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s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3 de un total de 9 participantes dijeron que </a:t>
            </a:r>
            <a:r>
              <a:rPr lang="es-419" sz="1300" dirty="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quieren seleccionar otra moneda de pago.</a:t>
            </a: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lang="es-419" sz="1300" i="1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Para los extranjeros seria mejor tener el precio en dólares para tener más idea del valor</a:t>
            </a:r>
            <a:r>
              <a:rPr lang="es-419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es" sz="1300" dirty="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Participante F, Salta, Argentina </a:t>
            </a:r>
            <a:endParaRPr sz="1300" dirty="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 dirty="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9E4982-2B13-4DCF-A1A5-032135A2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88" y="1880840"/>
            <a:ext cx="5620576" cy="3161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444</Words>
  <Application>Microsoft Office PowerPoint</Application>
  <PresentationFormat>Presentación en pantalla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Google Sans</vt:lpstr>
      <vt:lpstr>Calibri</vt:lpstr>
      <vt:lpstr>Roboto</vt:lpstr>
      <vt:lpstr>Arial</vt:lpstr>
      <vt:lpstr>Roboto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Temas </vt:lpstr>
      <vt:lpstr>Presentación de PowerPoint</vt:lpstr>
      <vt:lpstr>Presentación de PowerPoint</vt:lpstr>
      <vt:lpstr>Conclusiones &amp; recomendaciones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Jahaziel</dc:creator>
  <cp:lastModifiedBy>Jahaziel Muller</cp:lastModifiedBy>
  <cp:revision>27</cp:revision>
  <dcterms:modified xsi:type="dcterms:W3CDTF">2022-12-05T00:12:44Z</dcterms:modified>
</cp:coreProperties>
</file>