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oogle Sans" panose="020B0604020202020204" charset="0"/>
      <p:regular r:id="rId20"/>
      <p:bold r:id="rId21"/>
      <p:italic r:id="rId22"/>
      <p:boldItalic r:id="rId23"/>
    </p:embeddedFont>
    <p:embeddedFont>
      <p:font typeface="Open Sans SemiBold" panose="020B0706030804020204" pitchFamily="34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5918" autoAdjust="0"/>
  </p:normalViewPr>
  <p:slideViewPr>
    <p:cSldViewPr snapToGrid="0">
      <p:cViewPr>
        <p:scale>
          <a:sx n="125" d="100"/>
          <a:sy n="125" d="100"/>
        </p:scale>
        <p:origin x="178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0eb0b58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0eb0b58b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eb0b58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eb0b58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b0b58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b0b58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eb0b58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eb0b58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eb0b58b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eb0b58b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eb0b58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eb0b58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eb0b58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eb0b58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8b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8b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8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8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559272"/>
            <a:ext cx="8205900" cy="231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 y Web: </a:t>
            </a:r>
            <a:r>
              <a:rPr lang="es-419" sz="4800" dirty="0" err="1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MYfiance</a:t>
            </a:r>
            <a:r>
              <a:rPr lang="es-419" sz="4800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- Control del gastos</a:t>
            </a: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15/12/2022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Equipo de análisis UX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Jahaziel Muller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&amp; recomendaciones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2469290" y="1934479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516281" y="1027300"/>
            <a:ext cx="1909658" cy="1909658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4634340" y="1934479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581160" y="1659683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rPr>
              <a:t>Seleccionar las divisas vigentes en el mercado</a:t>
            </a:r>
          </a:p>
        </p:txBody>
      </p:sp>
      <p:sp>
        <p:nvSpPr>
          <p:cNvPr id="159" name="Google Shape;159;p25"/>
          <p:cNvSpPr txBox="1"/>
          <p:nvPr/>
        </p:nvSpPr>
        <p:spPr>
          <a:xfrm>
            <a:off x="2659244" y="2641956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quieren seleccionar una divisa en específico</a:t>
            </a:r>
          </a:p>
        </p:txBody>
      </p:sp>
      <p:sp>
        <p:nvSpPr>
          <p:cNvPr id="160" name="Google Shape;160;p25"/>
          <p:cNvSpPr txBox="1"/>
          <p:nvPr/>
        </p:nvSpPr>
        <p:spPr>
          <a:xfrm>
            <a:off x="4767419" y="2641956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quieren Seleccionar un día en especifico</a:t>
            </a:r>
          </a:p>
        </p:txBody>
      </p:sp>
      <p:sp>
        <p:nvSpPr>
          <p:cNvPr id="162" name="Google Shape;162;p25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oogle Sans"/>
                <a:ea typeface="Google Sans"/>
                <a:cs typeface="Google Sans"/>
                <a:sym typeface="Google Sans"/>
              </a:rPr>
              <a:t>Conclusiones de la investigación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51;p25">
            <a:extLst>
              <a:ext uri="{FF2B5EF4-FFF2-40B4-BE49-F238E27FC236}">
                <a16:creationId xmlns:a16="http://schemas.microsoft.com/office/drawing/2014/main" id="{46E558C3-6B18-4ABF-9AD9-38CFABB29B97}"/>
              </a:ext>
            </a:extLst>
          </p:cNvPr>
          <p:cNvSpPr/>
          <p:nvPr/>
        </p:nvSpPr>
        <p:spPr>
          <a:xfrm>
            <a:off x="4698644" y="974404"/>
            <a:ext cx="1909658" cy="1909658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;p25">
            <a:extLst>
              <a:ext uri="{FF2B5EF4-FFF2-40B4-BE49-F238E27FC236}">
                <a16:creationId xmlns:a16="http://schemas.microsoft.com/office/drawing/2014/main" id="{9F40934D-BE1E-4E02-B6EB-6C79C5A7532A}"/>
              </a:ext>
            </a:extLst>
          </p:cNvPr>
          <p:cNvSpPr txBox="1"/>
          <p:nvPr/>
        </p:nvSpPr>
        <p:spPr>
          <a:xfrm>
            <a:off x="4763523" y="1479568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rPr>
              <a:t>Seleccionar cualquier día a través de un calendario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Recomendaciones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17129" y="1864650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una opción para seleccionar la moneda.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una opción para poder seleccionar día exacto en el resumen de movimientos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¡Gracias!</a:t>
            </a:r>
            <a:endParaRPr sz="4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Índice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1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2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Temas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3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Conclusiones &amp; recomendaciones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04083" y="226181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Antecedentes del proyecto</a:t>
            </a:r>
            <a:endParaRPr sz="1800" b="1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63675" y="861025"/>
            <a:ext cx="73560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Estoy creando una 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 de fianzas, se busca que los clientes puedan llevar un registro de sus gastos e ingresos en su vida diaria y también poder tener alcance hacia los clientes con negocios chicos o emprendimientos.</a:t>
            </a:r>
            <a:endParaRPr lang="es-419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Preguntas de la investigación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55700" y="1839499"/>
            <a:ext cx="2481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¿Suele usar apps de finanzas?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¿Tiene un emprendimiento?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Si es así ¿Por qué medio lleva sus cuentas?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¿Que dispositivo utiliza para llevar sus finanzas?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¿Suele ser riguroso con el ingreso de sus gastos e ingresos? ¿Por qué?</a:t>
            </a:r>
          </a:p>
        </p:txBody>
      </p:sp>
      <p:sp>
        <p:nvSpPr>
          <p:cNvPr id="87" name="Google Shape;87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Participantes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6 participantes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Participantes de entre 20 y 65 años que residen en áreas centricas y suburbanas. Algunos participantes llevan registro de sus cuentas y otros tiene micro emprendimientos como venta de ropa y kiosco.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Metodología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15-20 minutos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Argentina, Precencial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Estudio de usabilidad moderado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Se pidió a los usuarios que realicen ingreso de gastos e ingresos, luego revisar el estado de cuenta. </a:t>
            </a:r>
          </a:p>
        </p:txBody>
      </p:sp>
      <p:sp>
        <p:nvSpPr>
          <p:cNvPr id="91" name="Google Shape;91;p18"/>
          <p:cNvSpPr txBox="1"/>
          <p:nvPr/>
        </p:nvSpPr>
        <p:spPr>
          <a:xfrm>
            <a:off x="273625" y="404600"/>
            <a:ext cx="55266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Prototipo</a:t>
            </a:r>
            <a:r>
              <a:rPr lang="es" sz="1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testeado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40461" y="1305797"/>
            <a:ext cx="2246622" cy="239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El prototipo de aplicación de baja fidelidad para My finance fue probado y puede verse: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BDDA4E-FCB1-4340-A31E-2A173B84C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10" t="5737" r="33252" b="5014"/>
          <a:stretch/>
        </p:blipFill>
        <p:spPr>
          <a:xfrm>
            <a:off x="5574202" y="140435"/>
            <a:ext cx="2478987" cy="4862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Temas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9224" y="-86054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latin typeface="Google Sans"/>
                <a:ea typeface="Google Sans"/>
                <a:cs typeface="Google Sans"/>
                <a:sym typeface="Google Sans"/>
              </a:rPr>
              <a:t>Los usuarios quieren seleccionar una divisa en específico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9224" y="97140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5 de un total de 6 participantes expresaron su deseo de </a:t>
            </a: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poder seleccionar la divisa con la que quieren gestionar y 4 de 6 pidieron poder  elegir el tipo de moneda, física o digital.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419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“Me gustaría poder trabajar con diversas divisas ya que tengo inversiones tanto en peso argentino como en dólares."</a:t>
            </a:r>
            <a:endParaRPr lang="es-419"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participante A, Salta, Argentina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s-419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85ACA4-3805-411F-A394-8345958E5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31"/>
          <a:stretch/>
        </p:blipFill>
        <p:spPr>
          <a:xfrm>
            <a:off x="3499126" y="297366"/>
            <a:ext cx="5505982" cy="4735551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3DAC1FA-523A-409D-A8E4-90502DAC3605}"/>
              </a:ext>
            </a:extLst>
          </p:cNvPr>
          <p:cNvSpPr/>
          <p:nvPr/>
        </p:nvSpPr>
        <p:spPr>
          <a:xfrm>
            <a:off x="6143625" y="1473200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1F4C71B-8254-48B1-971B-F9601C20DC79}"/>
              </a:ext>
            </a:extLst>
          </p:cNvPr>
          <p:cNvSpPr/>
          <p:nvPr/>
        </p:nvSpPr>
        <p:spPr>
          <a:xfrm>
            <a:off x="6143625" y="2635250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316312A-3858-443D-8763-0F0E81FC6CFE}"/>
              </a:ext>
            </a:extLst>
          </p:cNvPr>
          <p:cNvSpPr/>
          <p:nvPr/>
        </p:nvSpPr>
        <p:spPr>
          <a:xfrm>
            <a:off x="6143625" y="3695700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85DF2F2-5256-4186-A096-C6F09E4726FB}"/>
              </a:ext>
            </a:extLst>
          </p:cNvPr>
          <p:cNvSpPr/>
          <p:nvPr/>
        </p:nvSpPr>
        <p:spPr>
          <a:xfrm>
            <a:off x="6454775" y="4172100"/>
            <a:ext cx="2413000" cy="3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5BA047-0654-4C48-B480-EA3AB2B97C22}"/>
              </a:ext>
            </a:extLst>
          </p:cNvPr>
          <p:cNvSpPr/>
          <p:nvPr/>
        </p:nvSpPr>
        <p:spPr>
          <a:xfrm>
            <a:off x="7854950" y="1019175"/>
            <a:ext cx="428625" cy="250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1063" y="0"/>
            <a:ext cx="4570937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Google Sans"/>
                <a:ea typeface="Google Sans"/>
                <a:cs typeface="Google Sans"/>
                <a:sym typeface="Google Sans"/>
              </a:rPr>
              <a:t>Los usuarios quieren </a:t>
            </a:r>
            <a:r>
              <a:rPr lang="es-419" sz="1800" dirty="0">
                <a:latin typeface="Google Sans"/>
                <a:ea typeface="Google Sans"/>
                <a:cs typeface="Google Sans"/>
                <a:sym typeface="Google Sans"/>
              </a:rPr>
              <a:t>Seleccionar un día en especifico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862521"/>
            <a:ext cx="3585900" cy="264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de un total de 6 participantes dijeron que </a:t>
            </a: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quieren poder seleccionar </a:t>
            </a:r>
            <a:r>
              <a:rPr lang="es-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día específico en el detalle del balance.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s-419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esta bien que se pueda seleccionar semana mes y año pero quisiera una opción para ver los movimientos de un día en especifico</a:t>
            </a:r>
            <a:r>
              <a:rPr lang="es-419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 C, Salta, Argentina 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319411-ECBA-41B7-A071-159451D5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77" y="387674"/>
            <a:ext cx="5585343" cy="454246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73ACEF8-819C-4E1C-8E3B-5ED5D57B3BC3}"/>
              </a:ext>
            </a:extLst>
          </p:cNvPr>
          <p:cNvSpPr/>
          <p:nvPr/>
        </p:nvSpPr>
        <p:spPr>
          <a:xfrm>
            <a:off x="6096000" y="937260"/>
            <a:ext cx="22098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937707D-A62A-49D0-9E5E-5D1593E78458}"/>
              </a:ext>
            </a:extLst>
          </p:cNvPr>
          <p:cNvSpPr/>
          <p:nvPr/>
        </p:nvSpPr>
        <p:spPr>
          <a:xfrm>
            <a:off x="6096000" y="2407920"/>
            <a:ext cx="22098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7A562B8-E5F7-440A-AE3F-A04E196860BF}"/>
              </a:ext>
            </a:extLst>
          </p:cNvPr>
          <p:cNvSpPr/>
          <p:nvPr/>
        </p:nvSpPr>
        <p:spPr>
          <a:xfrm>
            <a:off x="6096000" y="3931921"/>
            <a:ext cx="2209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431</Words>
  <Application>Microsoft Office PowerPoint</Application>
  <PresentationFormat>Presentación en pantalla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Google Sans</vt:lpstr>
      <vt:lpstr>Calibri</vt:lpstr>
      <vt:lpstr>Open Sans SemiBold</vt:lpstr>
      <vt:lpstr>Roboto Light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Temas </vt:lpstr>
      <vt:lpstr>Presentación de PowerPoint</vt:lpstr>
      <vt:lpstr>Presentación de PowerPoint</vt:lpstr>
      <vt:lpstr>Conclusiones &amp; recomendaciones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Jahaziel</dc:creator>
  <cp:lastModifiedBy>Jahaziel Muller</cp:lastModifiedBy>
  <cp:revision>41</cp:revision>
  <dcterms:modified xsi:type="dcterms:W3CDTF">2022-12-23T14:27:52Z</dcterms:modified>
</cp:coreProperties>
</file>