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3"/>
  </p:notesMasterIdLst>
  <p:sldIdLst>
    <p:sldId id="256" r:id="rId2"/>
    <p:sldId id="320" r:id="rId3"/>
    <p:sldId id="257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9" r:id="rId12"/>
    <p:sldId id="300" r:id="rId13"/>
    <p:sldId id="301" r:id="rId14"/>
    <p:sldId id="302" r:id="rId15"/>
    <p:sldId id="303" r:id="rId16"/>
    <p:sldId id="318" r:id="rId17"/>
    <p:sldId id="304" r:id="rId18"/>
    <p:sldId id="295" r:id="rId19"/>
    <p:sldId id="305" r:id="rId20"/>
    <p:sldId id="306" r:id="rId21"/>
    <p:sldId id="307" r:id="rId22"/>
    <p:sldId id="297" r:id="rId23"/>
    <p:sldId id="308" r:id="rId24"/>
    <p:sldId id="298" r:id="rId25"/>
    <p:sldId id="309" r:id="rId26"/>
    <p:sldId id="310" r:id="rId27"/>
    <p:sldId id="311" r:id="rId28"/>
    <p:sldId id="313" r:id="rId29"/>
    <p:sldId id="314" r:id="rId30"/>
    <p:sldId id="319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9095-82C0-4D7D-8CEA-F50BB60A127B}" type="datetimeFigureOut">
              <a:rPr lang="en-US" smtClean="0"/>
              <a:pPr/>
              <a:t>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7909-8E22-468E-83CD-A5E39A2A6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87909-8E22-468E-83CD-A5E39A2A6C5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Advanced Programming </a:t>
            </a:r>
            <a:br>
              <a:rPr lang="en-US" dirty="0" smtClean="0"/>
            </a:b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48102"/>
            <a:ext cx="7854696" cy="17526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lvl="1"/>
            <a:r>
              <a:rPr lang="en-US" dirty="0" err="1" smtClean="0"/>
              <a:t>Sadegh</a:t>
            </a:r>
            <a:r>
              <a:rPr lang="en-US" dirty="0" smtClean="0"/>
              <a:t> </a:t>
            </a:r>
            <a:r>
              <a:rPr lang="en-US" dirty="0" err="1" smtClean="0"/>
              <a:t>Aliakbary</a:t>
            </a:r>
            <a:endParaRPr lang="en-US" dirty="0" smtClean="0"/>
          </a:p>
          <a:p>
            <a:pPr lvl="1"/>
            <a:r>
              <a:rPr lang="en-US" dirty="0" smtClean="0"/>
              <a:t>Sharif University of Technology</a:t>
            </a:r>
          </a:p>
          <a:p>
            <a:pPr lvl="1"/>
            <a:r>
              <a:rPr lang="en-US" dirty="0" smtClean="0"/>
              <a:t>Spring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98540"/>
            <a:ext cx="9001156" cy="433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9083" y="2500306"/>
            <a:ext cx="6343313" cy="312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1 + 2 * 3 </a:t>
            </a:r>
            <a:r>
              <a:rPr lang="en-US" dirty="0" smtClean="0"/>
              <a:t>= 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treated as 1 + (2 * 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21" y="2428868"/>
            <a:ext cx="833842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Equality and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7429552" cy="248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429132"/>
            <a:ext cx="8334019" cy="173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2757478" cy="857256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928670"/>
            <a:ext cx="6500858" cy="570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2757478" cy="857256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7166"/>
            <a:ext cx="49244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two operators with the same </a:t>
            </a:r>
            <a:r>
              <a:rPr lang="en-US" dirty="0" err="1"/>
              <a:t>precendence</a:t>
            </a:r>
            <a:r>
              <a:rPr lang="en-US" dirty="0"/>
              <a:t> the expression is evaluated according to its </a:t>
            </a:r>
            <a:r>
              <a:rPr lang="en-US" i="1" dirty="0"/>
              <a:t>associativity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= y = z = 17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treated as x = (y = (z = 17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the = operator has right-to-left </a:t>
            </a:r>
            <a:r>
              <a:rPr lang="en-US" dirty="0" err="1"/>
              <a:t>associativty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72 </a:t>
            </a:r>
            <a:r>
              <a:rPr lang="en-US" dirty="0"/>
              <a:t>/ 2 / 3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treated as (72 / 2) / 3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the / operator has left-to-right </a:t>
            </a:r>
            <a:r>
              <a:rPr lang="en-US" dirty="0" smtClean="0"/>
              <a:t>associativity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a;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a = 12;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a+= 2;</a:t>
            </a:r>
          </a:p>
          <a:p>
            <a:pPr lvl="2"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b;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b = 4;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b++;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b = a*b;</a:t>
            </a:r>
          </a:p>
          <a:p>
            <a:pPr lvl="2"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(b);</a:t>
            </a:r>
          </a:p>
          <a:p>
            <a:pPr lvl="2">
              <a:buNone/>
            </a:pP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is like a machine</a:t>
            </a:r>
          </a:p>
          <a:p>
            <a:r>
              <a:rPr lang="en-US" dirty="0" smtClean="0"/>
              <a:t>Zero or more inputs</a:t>
            </a:r>
          </a:p>
          <a:p>
            <a:r>
              <a:rPr lang="en-US" dirty="0" smtClean="0"/>
              <a:t>Zero or one output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names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Procedure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71868" y="3643314"/>
            <a:ext cx="157163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71670" y="3784602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71670" y="4284668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43504" y="4000504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2976" y="38454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5140" y="378619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	double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add(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a,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b){</a:t>
            </a: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		double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result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a+b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		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x = 3;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		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y = 4;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		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add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x,y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(add);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43108" y="2857496"/>
            <a:ext cx="785818" cy="642942"/>
          </a:xfrm>
          <a:prstGeom prst="round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14348" y="2857496"/>
            <a:ext cx="1357322" cy="642942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28926" y="2857496"/>
            <a:ext cx="3643338" cy="64294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28794" y="2071678"/>
            <a:ext cx="1143008" cy="714380"/>
          </a:xfrm>
          <a:prstGeom prst="round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42910" y="2143116"/>
            <a:ext cx="928694" cy="642942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type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786182" y="2143116"/>
            <a:ext cx="2714644" cy="64294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mean: “Java is platform-independent”</a:t>
            </a:r>
          </a:p>
          <a:p>
            <a:r>
              <a:rPr lang="en-US" dirty="0" smtClean="0"/>
              <a:t>Which one is platform independent?</a:t>
            </a:r>
          </a:p>
          <a:p>
            <a:pPr lvl="1"/>
            <a:r>
              <a:rPr lang="en-US" dirty="0" smtClean="0"/>
              <a:t>Microsoft Word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</a:p>
          <a:p>
            <a:r>
              <a:rPr lang="en-US" dirty="0" smtClean="0"/>
              <a:t>Java passes the parameters </a:t>
            </a:r>
            <a:r>
              <a:rPr lang="en-US" b="1" dirty="0" smtClean="0"/>
              <a:t>by value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double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x =3;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double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y =4;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double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add = 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x,y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(add);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(x);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2800" b="1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add(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b){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a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a+b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(x&gt;y){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"X is greater than Y"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else 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(x==y){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"X is equal to Y"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else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"Y is greater than X"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condition = x&gt;y;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(condition){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"X is greater than Y"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“</a:t>
            </a:r>
            <a:r>
              <a:rPr lang="en-US" sz="2400" b="1" i="1" smtClean="0">
                <a:solidFill>
                  <a:srgbClr val="2A00FF"/>
                </a:solidFill>
                <a:latin typeface="Courier New"/>
              </a:rPr>
              <a:t>Y &gt;= 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X"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400"/>
            <a:ext cx="8229600" cy="4389120"/>
          </a:xfrm>
        </p:spPr>
        <p:txBody>
          <a:bodyPr/>
          <a:lstStyle/>
          <a:p>
            <a:r>
              <a:rPr lang="en-US" dirty="0" smtClean="0"/>
              <a:t>while</a:t>
            </a:r>
          </a:p>
          <a:p>
            <a:r>
              <a:rPr lang="en-US" dirty="0" smtClean="0"/>
              <a:t>do-while</a:t>
            </a:r>
          </a:p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counter=0;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(counter&lt;10){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counter++;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(counter);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counter=0;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do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counter++;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(counter);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(counter&lt;10);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do-while loop is executed at least one time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n-NO" sz="28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28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 i = 1; i &lt;= 10; i++)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vs.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alpha val="16000"/>
            </a:schemeClr>
          </a:solidFill>
        </p:spPr>
        <p:txBody>
          <a:bodyPr/>
          <a:lstStyle/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(X; Y; Z)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body();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FFFF00">
              <a:alpha val="22000"/>
            </a:srgbClr>
          </a:solidFill>
        </p:spPr>
        <p:txBody>
          <a:bodyPr/>
          <a:lstStyle/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X;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(Y){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body();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Z;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vs. While Loop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50710"/>
          </a:xfrm>
          <a:solidFill>
            <a:schemeClr val="tx2">
              <a:alpha val="13000"/>
            </a:schemeClr>
          </a:solidFill>
        </p:spPr>
        <p:txBody>
          <a:bodyPr/>
          <a:lstStyle/>
          <a:p>
            <a:pPr>
              <a:buNone/>
            </a:pPr>
            <a:r>
              <a:rPr lang="nn-NO" sz="28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28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 i = 1; i &lt;= 10; i++)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596" y="3721430"/>
            <a:ext cx="8229600" cy="2493652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vert="horz">
            <a:normAutofit/>
          </a:bodyPr>
          <a:lstStyle/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=1;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&lt;=10){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++;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First program in java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Conditions</a:t>
            </a:r>
          </a:p>
          <a:p>
            <a:r>
              <a:rPr lang="en-US" dirty="0" smtClean="0"/>
              <a:t>Loops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is a reserved word in java</a:t>
            </a:r>
          </a:p>
          <a:p>
            <a:r>
              <a:rPr lang="en-US" dirty="0" smtClean="0"/>
              <a:t>But forbidden!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9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85860"/>
            <a:ext cx="6136308" cy="478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Robust</a:t>
            </a:r>
          </a:p>
          <a:p>
            <a:pPr lvl="1"/>
            <a:r>
              <a:rPr lang="en-US" dirty="0" smtClean="0"/>
              <a:t>And popular</a:t>
            </a:r>
          </a:p>
          <a:p>
            <a:r>
              <a:rPr lang="en-US" dirty="0" smtClean="0"/>
              <a:t>Java is platform independent.</a:t>
            </a:r>
          </a:p>
          <a:p>
            <a:r>
              <a:rPr lang="en-US" dirty="0" smtClean="0"/>
              <a:t>Write Once, Run Anywhere!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named First.java</a:t>
            </a:r>
          </a:p>
          <a:p>
            <a:pPr lvl="1"/>
            <a:r>
              <a:rPr lang="en-US" dirty="0" smtClean="0"/>
              <a:t>Java class files have .java extension</a:t>
            </a:r>
          </a:p>
          <a:p>
            <a:pPr lvl="1"/>
            <a:r>
              <a:rPr lang="en-US" dirty="0" smtClean="0"/>
              <a:t>Note to naming convention</a:t>
            </a:r>
          </a:p>
          <a:p>
            <a:r>
              <a:rPr lang="en-US" dirty="0" smtClean="0"/>
              <a:t>Copy this lines to the file</a:t>
            </a:r>
          </a:p>
          <a:p>
            <a:pPr lvl="1"/>
            <a:r>
              <a:rPr lang="en-US" dirty="0" smtClean="0"/>
              <a:t>Note: File name and class name should be the same.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362460"/>
            <a:ext cx="6448550" cy="185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javac</a:t>
            </a:r>
            <a:r>
              <a:rPr lang="en-US" dirty="0" smtClean="0"/>
              <a:t> First.java</a:t>
            </a:r>
          </a:p>
          <a:p>
            <a:r>
              <a:rPr lang="en-US" dirty="0" smtClean="0"/>
              <a:t>Run java First</a:t>
            </a:r>
          </a:p>
          <a:p>
            <a:endParaRPr lang="en-US" dirty="0" smtClean="0"/>
          </a:p>
          <a:p>
            <a:r>
              <a:rPr lang="en-US" dirty="0" smtClean="0"/>
              <a:t>We don’t use any IDE now.</a:t>
            </a:r>
          </a:p>
          <a:p>
            <a:pPr lvl="1"/>
            <a:r>
              <a:rPr lang="en-US" dirty="0" smtClean="0"/>
              <a:t>To highlight compile and run stages.</a:t>
            </a:r>
          </a:p>
          <a:p>
            <a:r>
              <a:rPr lang="en-US" dirty="0" smtClean="0"/>
              <a:t>Lets watch it in real world!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7" y="2143116"/>
            <a:ext cx="617073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28"/>
            <a:ext cx="7572428" cy="622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714480" y="428604"/>
            <a:ext cx="642942" cy="35719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57818" y="1928802"/>
            <a:ext cx="1500198" cy="35719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7356" y="2643182"/>
            <a:ext cx="2071702" cy="428628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14480" y="3143248"/>
            <a:ext cx="714380" cy="285752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57818" y="4643446"/>
            <a:ext cx="1500198" cy="428628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5918" y="5500702"/>
            <a:ext cx="1500198" cy="428628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7158" y="5786454"/>
            <a:ext cx="1143008" cy="35719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java program is </a:t>
            </a:r>
            <a:r>
              <a:rPr lang="en-US" b="1" dirty="0" smtClean="0"/>
              <a:t>a file</a:t>
            </a:r>
          </a:p>
          <a:p>
            <a:r>
              <a:rPr lang="en-US" dirty="0" smtClean="0"/>
              <a:t>The file contains one </a:t>
            </a:r>
            <a:r>
              <a:rPr lang="en-US" b="1" dirty="0" smtClean="0"/>
              <a:t>class</a:t>
            </a:r>
          </a:p>
          <a:p>
            <a:r>
              <a:rPr lang="en-US" dirty="0" smtClean="0"/>
              <a:t>The class name equal to the file name</a:t>
            </a:r>
          </a:p>
          <a:p>
            <a:pPr lvl="1"/>
            <a:r>
              <a:rPr lang="en-US" dirty="0" smtClean="0"/>
              <a:t>The names are </a:t>
            </a:r>
            <a:r>
              <a:rPr lang="en-US" b="1" dirty="0" smtClean="0"/>
              <a:t>case sensitive</a:t>
            </a:r>
          </a:p>
          <a:p>
            <a:r>
              <a:rPr lang="en-US" dirty="0" smtClean="0"/>
              <a:t>The class contains a </a:t>
            </a:r>
            <a:r>
              <a:rPr lang="en-US" b="1" dirty="0" smtClean="0"/>
              <a:t>main method</a:t>
            </a:r>
          </a:p>
          <a:p>
            <a:r>
              <a:rPr lang="en-US" dirty="0" smtClean="0"/>
              <a:t>When we run the program, the main method is executed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variable?</a:t>
            </a:r>
          </a:p>
          <a:p>
            <a:r>
              <a:rPr lang="en-US" dirty="0" smtClean="0"/>
              <a:t>A piece of memory</a:t>
            </a:r>
          </a:p>
          <a:p>
            <a:r>
              <a:rPr lang="en-US" dirty="0" smtClean="0"/>
              <a:t>Holds data</a:t>
            </a:r>
          </a:p>
          <a:p>
            <a:r>
              <a:rPr lang="en-US" dirty="0" smtClean="0"/>
              <a:t>For example a number, string or Boolean</a:t>
            </a:r>
          </a:p>
          <a:p>
            <a:r>
              <a:rPr lang="en-US" dirty="0" smtClean="0"/>
              <a:t>Java variables have a fixed size</a:t>
            </a:r>
          </a:p>
          <a:p>
            <a:pPr lvl="1"/>
            <a:r>
              <a:rPr lang="en-US" dirty="0" smtClean="0"/>
              <a:t>Platform independence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455</TotalTime>
  <Words>698</Words>
  <Application>Microsoft Office PowerPoint</Application>
  <PresentationFormat>On-screen Show (4:3)</PresentationFormat>
  <Paragraphs>286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Advanced Programming  in Java</vt:lpstr>
      <vt:lpstr>Quiz</vt:lpstr>
      <vt:lpstr>Agenda</vt:lpstr>
      <vt:lpstr>Review</vt:lpstr>
      <vt:lpstr>First Example</vt:lpstr>
      <vt:lpstr>First Example (2)</vt:lpstr>
      <vt:lpstr>Overview of the Example</vt:lpstr>
      <vt:lpstr>Java Programs</vt:lpstr>
      <vt:lpstr>Variables</vt:lpstr>
      <vt:lpstr>Java Primitive Types</vt:lpstr>
      <vt:lpstr>Arithmetic Operators</vt:lpstr>
      <vt:lpstr>Operator Precedence</vt:lpstr>
      <vt:lpstr>Equality and Relational Operators</vt:lpstr>
      <vt:lpstr>Operators</vt:lpstr>
      <vt:lpstr>Operators</vt:lpstr>
      <vt:lpstr>Associativity</vt:lpstr>
      <vt:lpstr>A simple program</vt:lpstr>
      <vt:lpstr>Methods</vt:lpstr>
      <vt:lpstr>Example</vt:lpstr>
      <vt:lpstr>Parameter Passing</vt:lpstr>
      <vt:lpstr>Call by Value</vt:lpstr>
      <vt:lpstr>Conditions</vt:lpstr>
      <vt:lpstr>Conditions (2)</vt:lpstr>
      <vt:lpstr>Loops</vt:lpstr>
      <vt:lpstr>While Loop</vt:lpstr>
      <vt:lpstr>do-while Loop</vt:lpstr>
      <vt:lpstr>for</vt:lpstr>
      <vt:lpstr>For Loop vs. While Loop</vt:lpstr>
      <vt:lpstr>For Loop vs. While Loop (2)</vt:lpstr>
      <vt:lpstr>goto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in Java</dc:title>
  <dc:creator>userh</dc:creator>
  <cp:lastModifiedBy>sadegh</cp:lastModifiedBy>
  <cp:revision>262</cp:revision>
  <dcterms:created xsi:type="dcterms:W3CDTF">2010-10-08T10:52:50Z</dcterms:created>
  <dcterms:modified xsi:type="dcterms:W3CDTF">2012-02-05T14:22:32Z</dcterms:modified>
</cp:coreProperties>
</file>