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4" r:id="rId7"/>
    <p:sldId id="262" r:id="rId8"/>
    <p:sldId id="268" r:id="rId9"/>
    <p:sldId id="266" r:id="rId10"/>
    <p:sldId id="265" r:id="rId11"/>
    <p:sldId id="263"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A8D0D-6156-45CD-9D92-7EF46DDBF80F}" v="35" dt="2022-08-10T14:30:10.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80593" autoAdjust="0"/>
  </p:normalViewPr>
  <p:slideViewPr>
    <p:cSldViewPr snapToGrid="0">
      <p:cViewPr varScale="1">
        <p:scale>
          <a:sx n="88" d="100"/>
          <a:sy n="88" d="100"/>
        </p:scale>
        <p:origin x="738"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edur Rahman" userId="afb241510bf6e574" providerId="LiveId" clId="{35BA8D0D-6156-45CD-9D92-7EF46DDBF80F}"/>
    <pc:docChg chg="undo custSel modSld">
      <pc:chgData name="Jahedur Rahman" userId="afb241510bf6e574" providerId="LiveId" clId="{35BA8D0D-6156-45CD-9D92-7EF46DDBF80F}" dt="2022-08-10T14:30:10.081" v="174"/>
      <pc:docMkLst>
        <pc:docMk/>
      </pc:docMkLst>
      <pc:sldChg chg="addSp delSp modSp mod modTransition setBg modAnim">
        <pc:chgData name="Jahedur Rahman" userId="afb241510bf6e574" providerId="LiveId" clId="{35BA8D0D-6156-45CD-9D92-7EF46DDBF80F}" dt="2022-08-10T14:18:19.577" v="146"/>
        <pc:sldMkLst>
          <pc:docMk/>
          <pc:sldMk cId="3505198010" sldId="256"/>
        </pc:sldMkLst>
        <pc:spChg chg="mod">
          <ac:chgData name="Jahedur Rahman" userId="afb241510bf6e574" providerId="LiveId" clId="{35BA8D0D-6156-45CD-9D92-7EF46DDBF80F}" dt="2022-08-10T13:36:59.373" v="77" actId="26606"/>
          <ac:spMkLst>
            <pc:docMk/>
            <pc:sldMk cId="3505198010" sldId="256"/>
            <ac:spMk id="2" creationId="{B898492C-0397-0218-9FA9-F53021135FD7}"/>
          </ac:spMkLst>
        </pc:spChg>
        <pc:spChg chg="mod">
          <ac:chgData name="Jahedur Rahman" userId="afb241510bf6e574" providerId="LiveId" clId="{35BA8D0D-6156-45CD-9D92-7EF46DDBF80F}" dt="2022-08-10T13:36:59.373" v="77" actId="26606"/>
          <ac:spMkLst>
            <pc:docMk/>
            <pc:sldMk cId="3505198010" sldId="256"/>
            <ac:spMk id="3" creationId="{66EB0A6E-A28F-2AAE-450E-ED026BA83C72}"/>
          </ac:spMkLst>
        </pc:spChg>
        <pc:spChg chg="add">
          <ac:chgData name="Jahedur Rahman" userId="afb241510bf6e574" providerId="LiveId" clId="{35BA8D0D-6156-45CD-9D92-7EF46DDBF80F}" dt="2022-08-10T13:36:59.373" v="77" actId="26606"/>
          <ac:spMkLst>
            <pc:docMk/>
            <pc:sldMk cId="3505198010" sldId="256"/>
            <ac:spMk id="8" creationId="{C66F2F30-5DC0-44A0-BFA6-E12F46ED16DA}"/>
          </ac:spMkLst>
        </pc:spChg>
        <pc:spChg chg="add">
          <ac:chgData name="Jahedur Rahman" userId="afb241510bf6e574" providerId="LiveId" clId="{35BA8D0D-6156-45CD-9D92-7EF46DDBF80F}" dt="2022-08-10T13:36:59.373" v="77" actId="26606"/>
          <ac:spMkLst>
            <pc:docMk/>
            <pc:sldMk cId="3505198010" sldId="256"/>
            <ac:spMk id="10" creationId="{85872F57-7F42-4F97-8391-DDC8D0054C03}"/>
          </ac:spMkLst>
        </pc:spChg>
        <pc:spChg chg="add">
          <ac:chgData name="Jahedur Rahman" userId="afb241510bf6e574" providerId="LiveId" clId="{35BA8D0D-6156-45CD-9D92-7EF46DDBF80F}" dt="2022-08-10T13:36:59.373" v="77" actId="26606"/>
          <ac:spMkLst>
            <pc:docMk/>
            <pc:sldMk cId="3505198010" sldId="256"/>
            <ac:spMk id="12" creationId="{04DC2037-48A0-4F22-B9D4-8EAEBC780AB4}"/>
          </ac:spMkLst>
        </pc:spChg>
        <pc:spChg chg="add">
          <ac:chgData name="Jahedur Rahman" userId="afb241510bf6e574" providerId="LiveId" clId="{35BA8D0D-6156-45CD-9D92-7EF46DDBF80F}" dt="2022-08-10T13:36:59.373" v="77" actId="26606"/>
          <ac:spMkLst>
            <pc:docMk/>
            <pc:sldMk cId="3505198010" sldId="256"/>
            <ac:spMk id="14" creationId="{0006CBFD-ADA0-43D1-9332-9C34CA1C76ED}"/>
          </ac:spMkLst>
        </pc:spChg>
        <pc:spChg chg="add">
          <ac:chgData name="Jahedur Rahman" userId="afb241510bf6e574" providerId="LiveId" clId="{35BA8D0D-6156-45CD-9D92-7EF46DDBF80F}" dt="2022-08-10T13:36:59.373" v="77" actId="26606"/>
          <ac:spMkLst>
            <pc:docMk/>
            <pc:sldMk cId="3505198010" sldId="256"/>
            <ac:spMk id="16" creationId="{2B931666-F28F-45F3-A074-66D2272D580B}"/>
          </ac:spMkLst>
        </pc:spChg>
        <pc:picChg chg="add del mod">
          <ac:chgData name="Jahedur Rahman" userId="afb241510bf6e574" providerId="LiveId" clId="{35BA8D0D-6156-45CD-9D92-7EF46DDBF80F}" dt="2022-08-10T14:13:55.468" v="141"/>
          <ac:picMkLst>
            <pc:docMk/>
            <pc:sldMk cId="3505198010" sldId="256"/>
            <ac:picMk id="4" creationId="{5C5DC79F-7EC1-2295-F560-28BC7D0FE0EC}"/>
          </ac:picMkLst>
        </pc:picChg>
        <pc:picChg chg="add del mod">
          <ac:chgData name="Jahedur Rahman" userId="afb241510bf6e574" providerId="LiveId" clId="{35BA8D0D-6156-45CD-9D92-7EF46DDBF80F}" dt="2022-08-10T14:14:17.005" v="143"/>
          <ac:picMkLst>
            <pc:docMk/>
            <pc:sldMk cId="3505198010" sldId="256"/>
            <ac:picMk id="5" creationId="{6D3A0EF5-5D15-D5D2-6944-5E9BFC910810}"/>
          </ac:picMkLst>
        </pc:picChg>
        <pc:picChg chg="add del mod">
          <ac:chgData name="Jahedur Rahman" userId="afb241510bf6e574" providerId="LiveId" clId="{35BA8D0D-6156-45CD-9D92-7EF46DDBF80F}" dt="2022-08-10T14:15:00.634" v="145"/>
          <ac:picMkLst>
            <pc:docMk/>
            <pc:sldMk cId="3505198010" sldId="256"/>
            <ac:picMk id="6" creationId="{129E1C26-C47C-28F0-6392-CC897FDCC668}"/>
          </ac:picMkLst>
        </pc:picChg>
        <pc:picChg chg="add mod">
          <ac:chgData name="Jahedur Rahman" userId="afb241510bf6e574" providerId="LiveId" clId="{35BA8D0D-6156-45CD-9D92-7EF46DDBF80F}" dt="2022-08-10T14:18:19.577" v="146"/>
          <ac:picMkLst>
            <pc:docMk/>
            <pc:sldMk cId="3505198010" sldId="256"/>
            <ac:picMk id="7" creationId="{68038A99-8050-8263-775E-1A2F1A015AD9}"/>
          </ac:picMkLst>
        </pc:picChg>
      </pc:sldChg>
      <pc:sldChg chg="addSp delSp modSp mod modTransition setBg modAnim setClrOvrMap modNotesTx">
        <pc:chgData name="Jahedur Rahman" userId="afb241510bf6e574" providerId="LiveId" clId="{35BA8D0D-6156-45CD-9D92-7EF46DDBF80F}" dt="2022-08-10T14:23:11.376" v="156"/>
        <pc:sldMkLst>
          <pc:docMk/>
          <pc:sldMk cId="3636816592" sldId="257"/>
        </pc:sldMkLst>
        <pc:spChg chg="mod">
          <ac:chgData name="Jahedur Rahman" userId="afb241510bf6e574" providerId="LiveId" clId="{35BA8D0D-6156-45CD-9D92-7EF46DDBF80F}" dt="2022-08-10T13:37:06.653" v="78" actId="26606"/>
          <ac:spMkLst>
            <pc:docMk/>
            <pc:sldMk cId="3636816592" sldId="257"/>
            <ac:spMk id="2" creationId="{E3334841-C13F-7D6B-2174-E3CD123E8327}"/>
          </ac:spMkLst>
        </pc:spChg>
        <pc:spChg chg="mod">
          <ac:chgData name="Jahedur Rahman" userId="afb241510bf6e574" providerId="LiveId" clId="{35BA8D0D-6156-45CD-9D92-7EF46DDBF80F}" dt="2022-08-10T13:37:06.653" v="78" actId="26606"/>
          <ac:spMkLst>
            <pc:docMk/>
            <pc:sldMk cId="3636816592" sldId="257"/>
            <ac:spMk id="3" creationId="{DA901579-1BCC-20F3-DAD8-938D4EEA5D0B}"/>
          </ac:spMkLst>
        </pc:spChg>
        <pc:spChg chg="add">
          <ac:chgData name="Jahedur Rahman" userId="afb241510bf6e574" providerId="LiveId" clId="{35BA8D0D-6156-45CD-9D92-7EF46DDBF80F}" dt="2022-08-10T13:37:06.653" v="78" actId="26606"/>
          <ac:spMkLst>
            <pc:docMk/>
            <pc:sldMk cId="3636816592" sldId="257"/>
            <ac:spMk id="8" creationId="{9264D464-898B-4908-88FD-33A83D6ED64E}"/>
          </ac:spMkLst>
        </pc:spChg>
        <pc:spChg chg="add">
          <ac:chgData name="Jahedur Rahman" userId="afb241510bf6e574" providerId="LiveId" clId="{35BA8D0D-6156-45CD-9D92-7EF46DDBF80F}" dt="2022-08-10T13:37:06.653" v="78" actId="26606"/>
          <ac:spMkLst>
            <pc:docMk/>
            <pc:sldMk cId="3636816592" sldId="257"/>
            <ac:spMk id="10" creationId="{F0BC1D9E-4401-4EC0-88FD-ED103CB570EA}"/>
          </ac:spMkLst>
        </pc:spChg>
        <pc:spChg chg="add">
          <ac:chgData name="Jahedur Rahman" userId="afb241510bf6e574" providerId="LiveId" clId="{35BA8D0D-6156-45CD-9D92-7EF46DDBF80F}" dt="2022-08-10T13:37:06.653" v="78" actId="26606"/>
          <ac:spMkLst>
            <pc:docMk/>
            <pc:sldMk cId="3636816592" sldId="257"/>
            <ac:spMk id="12" creationId="{B0AAF7C9-094E-400C-A428-F6C2262F6527}"/>
          </ac:spMkLst>
        </pc:spChg>
        <pc:spChg chg="add">
          <ac:chgData name="Jahedur Rahman" userId="afb241510bf6e574" providerId="LiveId" clId="{35BA8D0D-6156-45CD-9D92-7EF46DDBF80F}" dt="2022-08-10T13:37:06.653" v="78" actId="26606"/>
          <ac:spMkLst>
            <pc:docMk/>
            <pc:sldMk cId="3636816592" sldId="257"/>
            <ac:spMk id="14" creationId="{6200B311-3585-4069-AAC6-CD443FA5B8AD}"/>
          </ac:spMkLst>
        </pc:spChg>
        <pc:picChg chg="add del mod">
          <ac:chgData name="Jahedur Rahman" userId="afb241510bf6e574" providerId="LiveId" clId="{35BA8D0D-6156-45CD-9D92-7EF46DDBF80F}" dt="2022-08-10T14:18:48.455" v="147"/>
          <ac:picMkLst>
            <pc:docMk/>
            <pc:sldMk cId="3636816592" sldId="257"/>
            <ac:picMk id="4" creationId="{410E2323-E792-B26E-0AD5-E9605EFC7B32}"/>
          </ac:picMkLst>
        </pc:picChg>
        <pc:picChg chg="add del mod">
          <ac:chgData name="Jahedur Rahman" userId="afb241510bf6e574" providerId="LiveId" clId="{35BA8D0D-6156-45CD-9D92-7EF46DDBF80F}" dt="2022-08-10T14:19:55.187" v="149"/>
          <ac:picMkLst>
            <pc:docMk/>
            <pc:sldMk cId="3636816592" sldId="257"/>
            <ac:picMk id="5" creationId="{99C82664-1B0F-BDBD-0D9C-4AA81D1D730C}"/>
          </ac:picMkLst>
        </pc:picChg>
        <pc:picChg chg="add del mod">
          <ac:chgData name="Jahedur Rahman" userId="afb241510bf6e574" providerId="LiveId" clId="{35BA8D0D-6156-45CD-9D92-7EF46DDBF80F}" dt="2022-08-10T14:20:25.831" v="151"/>
          <ac:picMkLst>
            <pc:docMk/>
            <pc:sldMk cId="3636816592" sldId="257"/>
            <ac:picMk id="6" creationId="{1A6D427B-B410-802A-193D-CD7150325828}"/>
          </ac:picMkLst>
        </pc:picChg>
        <pc:picChg chg="add del mod">
          <ac:chgData name="Jahedur Rahman" userId="afb241510bf6e574" providerId="LiveId" clId="{35BA8D0D-6156-45CD-9D92-7EF46DDBF80F}" dt="2022-08-10T14:20:58.098" v="153"/>
          <ac:picMkLst>
            <pc:docMk/>
            <pc:sldMk cId="3636816592" sldId="257"/>
            <ac:picMk id="7" creationId="{EE60B42A-31AA-7E5C-41D9-7466FE5A7E31}"/>
          </ac:picMkLst>
        </pc:picChg>
        <pc:picChg chg="add del mod">
          <ac:chgData name="Jahedur Rahman" userId="afb241510bf6e574" providerId="LiveId" clId="{35BA8D0D-6156-45CD-9D92-7EF46DDBF80F}" dt="2022-08-10T14:22:32.416" v="155"/>
          <ac:picMkLst>
            <pc:docMk/>
            <pc:sldMk cId="3636816592" sldId="257"/>
            <ac:picMk id="9" creationId="{B816AF51-4F2C-9E55-42B8-3463FC4C8662}"/>
          </ac:picMkLst>
        </pc:picChg>
        <pc:picChg chg="add mod">
          <ac:chgData name="Jahedur Rahman" userId="afb241510bf6e574" providerId="LiveId" clId="{35BA8D0D-6156-45CD-9D92-7EF46DDBF80F}" dt="2022-08-10T14:23:11.376" v="156"/>
          <ac:picMkLst>
            <pc:docMk/>
            <pc:sldMk cId="3636816592" sldId="257"/>
            <ac:picMk id="11" creationId="{12BEC9CC-CA29-441B-D6BE-47C0249EE557}"/>
          </ac:picMkLst>
        </pc:picChg>
      </pc:sldChg>
      <pc:sldChg chg="addSp delSp modSp mod modTransition setBg modAnim setClrOvrMap modNotesTx">
        <pc:chgData name="Jahedur Rahman" userId="afb241510bf6e574" providerId="LiveId" clId="{35BA8D0D-6156-45CD-9D92-7EF46DDBF80F}" dt="2022-08-10T14:30:10.081" v="174"/>
        <pc:sldMkLst>
          <pc:docMk/>
          <pc:sldMk cId="110441097" sldId="258"/>
        </pc:sldMkLst>
        <pc:spChg chg="mod">
          <ac:chgData name="Jahedur Rahman" userId="afb241510bf6e574" providerId="LiveId" clId="{35BA8D0D-6156-45CD-9D92-7EF46DDBF80F}" dt="2022-08-10T13:37:14.764" v="79" actId="26606"/>
          <ac:spMkLst>
            <pc:docMk/>
            <pc:sldMk cId="110441097" sldId="258"/>
            <ac:spMk id="2" creationId="{38129BF6-23E6-58BB-0649-D07FE009FB09}"/>
          </ac:spMkLst>
        </pc:spChg>
        <pc:spChg chg="mod">
          <ac:chgData name="Jahedur Rahman" userId="afb241510bf6e574" providerId="LiveId" clId="{35BA8D0D-6156-45CD-9D92-7EF46DDBF80F}" dt="2022-08-10T13:37:14.764" v="79" actId="26606"/>
          <ac:spMkLst>
            <pc:docMk/>
            <pc:sldMk cId="110441097" sldId="258"/>
            <ac:spMk id="3" creationId="{DFA218B4-FFA4-10D2-E48B-E61A31131CA4}"/>
          </ac:spMkLst>
        </pc:spChg>
        <pc:spChg chg="add">
          <ac:chgData name="Jahedur Rahman" userId="afb241510bf6e574" providerId="LiveId" clId="{35BA8D0D-6156-45CD-9D92-7EF46DDBF80F}" dt="2022-08-10T13:37:14.764" v="79" actId="26606"/>
          <ac:spMkLst>
            <pc:docMk/>
            <pc:sldMk cId="110441097" sldId="258"/>
            <ac:spMk id="8" creationId="{9264D464-898B-4908-88FD-33A83D6ED64E}"/>
          </ac:spMkLst>
        </pc:spChg>
        <pc:spChg chg="add">
          <ac:chgData name="Jahedur Rahman" userId="afb241510bf6e574" providerId="LiveId" clId="{35BA8D0D-6156-45CD-9D92-7EF46DDBF80F}" dt="2022-08-10T13:37:14.764" v="79" actId="26606"/>
          <ac:spMkLst>
            <pc:docMk/>
            <pc:sldMk cId="110441097" sldId="258"/>
            <ac:spMk id="10" creationId="{F0BC1D9E-4401-4EC0-88FD-ED103CB570EA}"/>
          </ac:spMkLst>
        </pc:spChg>
        <pc:spChg chg="add">
          <ac:chgData name="Jahedur Rahman" userId="afb241510bf6e574" providerId="LiveId" clId="{35BA8D0D-6156-45CD-9D92-7EF46DDBF80F}" dt="2022-08-10T13:37:14.764" v="79" actId="26606"/>
          <ac:spMkLst>
            <pc:docMk/>
            <pc:sldMk cId="110441097" sldId="258"/>
            <ac:spMk id="12" creationId="{B0AAF7C9-094E-400C-A428-F6C2262F6527}"/>
          </ac:spMkLst>
        </pc:spChg>
        <pc:spChg chg="add">
          <ac:chgData name="Jahedur Rahman" userId="afb241510bf6e574" providerId="LiveId" clId="{35BA8D0D-6156-45CD-9D92-7EF46DDBF80F}" dt="2022-08-10T13:37:14.764" v="79" actId="26606"/>
          <ac:spMkLst>
            <pc:docMk/>
            <pc:sldMk cId="110441097" sldId="258"/>
            <ac:spMk id="14" creationId="{6200B311-3585-4069-AAC6-CD443FA5B8AD}"/>
          </ac:spMkLst>
        </pc:spChg>
        <pc:picChg chg="add del mod">
          <ac:chgData name="Jahedur Rahman" userId="afb241510bf6e574" providerId="LiveId" clId="{35BA8D0D-6156-45CD-9D92-7EF46DDBF80F}" dt="2022-08-10T14:29:07.150" v="171"/>
          <ac:picMkLst>
            <pc:docMk/>
            <pc:sldMk cId="110441097" sldId="258"/>
            <ac:picMk id="4" creationId="{C7A3F873-222C-3F98-FCB5-4C114F384C98}"/>
          </ac:picMkLst>
        </pc:picChg>
        <pc:picChg chg="add del mod">
          <ac:chgData name="Jahedur Rahman" userId="afb241510bf6e574" providerId="LiveId" clId="{35BA8D0D-6156-45CD-9D92-7EF46DDBF80F}" dt="2022-08-10T14:29:41.383" v="173"/>
          <ac:picMkLst>
            <pc:docMk/>
            <pc:sldMk cId="110441097" sldId="258"/>
            <ac:picMk id="5" creationId="{22424D02-EB06-E6A1-6ADA-A22853F68F84}"/>
          </ac:picMkLst>
        </pc:picChg>
        <pc:picChg chg="add mod">
          <ac:chgData name="Jahedur Rahman" userId="afb241510bf6e574" providerId="LiveId" clId="{35BA8D0D-6156-45CD-9D92-7EF46DDBF80F}" dt="2022-08-10T14:30:10.081" v="174"/>
          <ac:picMkLst>
            <pc:docMk/>
            <pc:sldMk cId="110441097" sldId="258"/>
            <ac:picMk id="6" creationId="{462455C4-86A9-AD1C-E002-65D9459F862C}"/>
          </ac:picMkLst>
        </pc:picChg>
      </pc:sldChg>
      <pc:sldChg chg="addSp delSp modSp mod modTransition setBg modAnim setClrOvrMap modNotesTx">
        <pc:chgData name="Jahedur Rahman" userId="afb241510bf6e574" providerId="LiveId" clId="{35BA8D0D-6156-45CD-9D92-7EF46DDBF80F}" dt="2022-08-10T14:27:27.324" v="169"/>
        <pc:sldMkLst>
          <pc:docMk/>
          <pc:sldMk cId="3690240372" sldId="259"/>
        </pc:sldMkLst>
        <pc:spChg chg="mod">
          <ac:chgData name="Jahedur Rahman" userId="afb241510bf6e574" providerId="LiveId" clId="{35BA8D0D-6156-45CD-9D92-7EF46DDBF80F}" dt="2022-08-10T13:37:19.228" v="80" actId="26606"/>
          <ac:spMkLst>
            <pc:docMk/>
            <pc:sldMk cId="3690240372" sldId="259"/>
            <ac:spMk id="2" creationId="{4A747C89-9978-7064-90BF-BF341FBFD292}"/>
          </ac:spMkLst>
        </pc:spChg>
        <pc:spChg chg="mod">
          <ac:chgData name="Jahedur Rahman" userId="afb241510bf6e574" providerId="LiveId" clId="{35BA8D0D-6156-45CD-9D92-7EF46DDBF80F}" dt="2022-08-10T13:37:19.228" v="80" actId="26606"/>
          <ac:spMkLst>
            <pc:docMk/>
            <pc:sldMk cId="3690240372" sldId="259"/>
            <ac:spMk id="3" creationId="{AAD4F847-4599-399B-67B6-5F42EBC56D50}"/>
          </ac:spMkLst>
        </pc:spChg>
        <pc:spChg chg="add">
          <ac:chgData name="Jahedur Rahman" userId="afb241510bf6e574" providerId="LiveId" clId="{35BA8D0D-6156-45CD-9D92-7EF46DDBF80F}" dt="2022-08-10T13:37:19.228" v="80" actId="26606"/>
          <ac:spMkLst>
            <pc:docMk/>
            <pc:sldMk cId="3690240372" sldId="259"/>
            <ac:spMk id="8" creationId="{9264D464-898B-4908-88FD-33A83D6ED64E}"/>
          </ac:spMkLst>
        </pc:spChg>
        <pc:spChg chg="add">
          <ac:chgData name="Jahedur Rahman" userId="afb241510bf6e574" providerId="LiveId" clId="{35BA8D0D-6156-45CD-9D92-7EF46DDBF80F}" dt="2022-08-10T13:37:19.228" v="80" actId="26606"/>
          <ac:spMkLst>
            <pc:docMk/>
            <pc:sldMk cId="3690240372" sldId="259"/>
            <ac:spMk id="10" creationId="{F0BC1D9E-4401-4EC0-88FD-ED103CB570EA}"/>
          </ac:spMkLst>
        </pc:spChg>
        <pc:spChg chg="add">
          <ac:chgData name="Jahedur Rahman" userId="afb241510bf6e574" providerId="LiveId" clId="{35BA8D0D-6156-45CD-9D92-7EF46DDBF80F}" dt="2022-08-10T13:37:19.228" v="80" actId="26606"/>
          <ac:spMkLst>
            <pc:docMk/>
            <pc:sldMk cId="3690240372" sldId="259"/>
            <ac:spMk id="12" creationId="{B0AAF7C9-094E-400C-A428-F6C2262F6527}"/>
          </ac:spMkLst>
        </pc:spChg>
        <pc:spChg chg="add">
          <ac:chgData name="Jahedur Rahman" userId="afb241510bf6e574" providerId="LiveId" clId="{35BA8D0D-6156-45CD-9D92-7EF46DDBF80F}" dt="2022-08-10T13:37:19.228" v="80" actId="26606"/>
          <ac:spMkLst>
            <pc:docMk/>
            <pc:sldMk cId="3690240372" sldId="259"/>
            <ac:spMk id="14" creationId="{6200B311-3585-4069-AAC6-CD443FA5B8AD}"/>
          </ac:spMkLst>
        </pc:spChg>
        <pc:picChg chg="add del mod">
          <ac:chgData name="Jahedur Rahman" userId="afb241510bf6e574" providerId="LiveId" clId="{35BA8D0D-6156-45CD-9D92-7EF46DDBF80F}" dt="2022-08-10T14:24:23.040" v="158"/>
          <ac:picMkLst>
            <pc:docMk/>
            <pc:sldMk cId="3690240372" sldId="259"/>
            <ac:picMk id="4" creationId="{288258D8-42A5-F0EC-757E-0BAF339231CC}"/>
          </ac:picMkLst>
        </pc:picChg>
        <pc:picChg chg="add del mod">
          <ac:chgData name="Jahedur Rahman" userId="afb241510bf6e574" providerId="LiveId" clId="{35BA8D0D-6156-45CD-9D92-7EF46DDBF80F}" dt="2022-08-10T14:25:08.479" v="160"/>
          <ac:picMkLst>
            <pc:docMk/>
            <pc:sldMk cId="3690240372" sldId="259"/>
            <ac:picMk id="5" creationId="{B06E03A6-5C10-F34B-3EF2-1C90D194C596}"/>
          </ac:picMkLst>
        </pc:picChg>
        <pc:picChg chg="add del mod">
          <ac:chgData name="Jahedur Rahman" userId="afb241510bf6e574" providerId="LiveId" clId="{35BA8D0D-6156-45CD-9D92-7EF46DDBF80F}" dt="2022-08-10T14:25:15.559" v="162"/>
          <ac:picMkLst>
            <pc:docMk/>
            <pc:sldMk cId="3690240372" sldId="259"/>
            <ac:picMk id="6" creationId="{0A464B70-7E1A-BBB9-F319-F7279D4D6CC4}"/>
          </ac:picMkLst>
        </pc:picChg>
        <pc:picChg chg="add del mod">
          <ac:chgData name="Jahedur Rahman" userId="afb241510bf6e574" providerId="LiveId" clId="{35BA8D0D-6156-45CD-9D92-7EF46DDBF80F}" dt="2022-08-10T14:26:10.059" v="164"/>
          <ac:picMkLst>
            <pc:docMk/>
            <pc:sldMk cId="3690240372" sldId="259"/>
            <ac:picMk id="7" creationId="{787E07AE-4ED5-12C5-5696-ABBBAF37BB12}"/>
          </ac:picMkLst>
        </pc:picChg>
        <pc:picChg chg="add del mod">
          <ac:chgData name="Jahedur Rahman" userId="afb241510bf6e574" providerId="LiveId" clId="{35BA8D0D-6156-45CD-9D92-7EF46DDBF80F}" dt="2022-08-10T14:26:36.004" v="166"/>
          <ac:picMkLst>
            <pc:docMk/>
            <pc:sldMk cId="3690240372" sldId="259"/>
            <ac:picMk id="9" creationId="{6D4D95AD-2DA6-5457-3505-B6CBD5C65182}"/>
          </ac:picMkLst>
        </pc:picChg>
        <pc:picChg chg="add del mod">
          <ac:chgData name="Jahedur Rahman" userId="afb241510bf6e574" providerId="LiveId" clId="{35BA8D0D-6156-45CD-9D92-7EF46DDBF80F}" dt="2022-08-10T14:26:43.742" v="168"/>
          <ac:picMkLst>
            <pc:docMk/>
            <pc:sldMk cId="3690240372" sldId="259"/>
            <ac:picMk id="11" creationId="{170F9C45-418E-2A6E-E215-E5F442399F5D}"/>
          </ac:picMkLst>
        </pc:picChg>
        <pc:picChg chg="add mod">
          <ac:chgData name="Jahedur Rahman" userId="afb241510bf6e574" providerId="LiveId" clId="{35BA8D0D-6156-45CD-9D92-7EF46DDBF80F}" dt="2022-08-10T14:27:27.324" v="169"/>
          <ac:picMkLst>
            <pc:docMk/>
            <pc:sldMk cId="3690240372" sldId="259"/>
            <ac:picMk id="13" creationId="{3B03AB91-86DF-0C20-6997-8845FD5C8065}"/>
          </ac:picMkLst>
        </pc:picChg>
      </pc:sldChg>
      <pc:sldChg chg="addSp modSp mod setBg setClrOvrMap modNotesTx">
        <pc:chgData name="Jahedur Rahman" userId="afb241510bf6e574" providerId="LiveId" clId="{35BA8D0D-6156-45CD-9D92-7EF46DDBF80F}" dt="2022-08-10T14:28:07.728" v="170"/>
        <pc:sldMkLst>
          <pc:docMk/>
          <pc:sldMk cId="321537487" sldId="260"/>
        </pc:sldMkLst>
        <pc:spChg chg="mod">
          <ac:chgData name="Jahedur Rahman" userId="afb241510bf6e574" providerId="LiveId" clId="{35BA8D0D-6156-45CD-9D92-7EF46DDBF80F}" dt="2022-08-10T13:37:28.635" v="81" actId="26606"/>
          <ac:spMkLst>
            <pc:docMk/>
            <pc:sldMk cId="321537487" sldId="260"/>
            <ac:spMk id="2" creationId="{D62DAEF6-374C-E7F2-2039-DB5FF7BE2269}"/>
          </ac:spMkLst>
        </pc:spChg>
        <pc:spChg chg="mod">
          <ac:chgData name="Jahedur Rahman" userId="afb241510bf6e574" providerId="LiveId" clId="{35BA8D0D-6156-45CD-9D92-7EF46DDBF80F}" dt="2022-08-10T13:37:28.635" v="81" actId="26606"/>
          <ac:spMkLst>
            <pc:docMk/>
            <pc:sldMk cId="321537487" sldId="260"/>
            <ac:spMk id="3" creationId="{61EB9280-FABC-9FFB-AF1F-D2B861F7ADFD}"/>
          </ac:spMkLst>
        </pc:spChg>
        <pc:spChg chg="add">
          <ac:chgData name="Jahedur Rahman" userId="afb241510bf6e574" providerId="LiveId" clId="{35BA8D0D-6156-45CD-9D92-7EF46DDBF80F}" dt="2022-08-10T13:37:28.635" v="81" actId="26606"/>
          <ac:spMkLst>
            <pc:docMk/>
            <pc:sldMk cId="321537487" sldId="260"/>
            <ac:spMk id="8" creationId="{9264D464-898B-4908-88FD-33A83D6ED64E}"/>
          </ac:spMkLst>
        </pc:spChg>
        <pc:spChg chg="add">
          <ac:chgData name="Jahedur Rahman" userId="afb241510bf6e574" providerId="LiveId" clId="{35BA8D0D-6156-45CD-9D92-7EF46DDBF80F}" dt="2022-08-10T13:37:28.635" v="81" actId="26606"/>
          <ac:spMkLst>
            <pc:docMk/>
            <pc:sldMk cId="321537487" sldId="260"/>
            <ac:spMk id="10" creationId="{F0BC1D9E-4401-4EC0-88FD-ED103CB570EA}"/>
          </ac:spMkLst>
        </pc:spChg>
        <pc:spChg chg="add">
          <ac:chgData name="Jahedur Rahman" userId="afb241510bf6e574" providerId="LiveId" clId="{35BA8D0D-6156-45CD-9D92-7EF46DDBF80F}" dt="2022-08-10T13:37:28.635" v="81" actId="26606"/>
          <ac:spMkLst>
            <pc:docMk/>
            <pc:sldMk cId="321537487" sldId="260"/>
            <ac:spMk id="12" creationId="{B0AAF7C9-094E-400C-A428-F6C2262F6527}"/>
          </ac:spMkLst>
        </pc:spChg>
        <pc:spChg chg="add">
          <ac:chgData name="Jahedur Rahman" userId="afb241510bf6e574" providerId="LiveId" clId="{35BA8D0D-6156-45CD-9D92-7EF46DDBF80F}" dt="2022-08-10T13:37:28.635" v="81" actId="26606"/>
          <ac:spMkLst>
            <pc:docMk/>
            <pc:sldMk cId="321537487" sldId="260"/>
            <ac:spMk id="14" creationId="{6200B311-3585-4069-AAC6-CD443FA5B8AD}"/>
          </ac:spMkLst>
        </pc:spChg>
        <pc:picChg chg="add mod">
          <ac:chgData name="Jahedur Rahman" userId="afb241510bf6e574" providerId="LiveId" clId="{35BA8D0D-6156-45CD-9D92-7EF46DDBF80F}" dt="2022-08-10T14:28:07.728" v="170"/>
          <ac:picMkLst>
            <pc:docMk/>
            <pc:sldMk cId="321537487" sldId="260"/>
            <ac:picMk id="4" creationId="{BBF8926E-FFD2-93B6-B444-4B2C0FDD7742}"/>
          </ac:picMkLst>
        </pc:picChg>
      </pc:sldChg>
      <pc:sldChg chg="addSp delSp modSp mod setBg setClrOvrMap">
        <pc:chgData name="Jahedur Rahman" userId="afb241510bf6e574" providerId="LiveId" clId="{35BA8D0D-6156-45CD-9D92-7EF46DDBF80F}" dt="2022-08-10T13:38:47.727" v="122" actId="26606"/>
        <pc:sldMkLst>
          <pc:docMk/>
          <pc:sldMk cId="376968551" sldId="261"/>
        </pc:sldMkLst>
        <pc:spChg chg="mod">
          <ac:chgData name="Jahedur Rahman" userId="afb241510bf6e574" providerId="LiveId" clId="{35BA8D0D-6156-45CD-9D92-7EF46DDBF80F}" dt="2022-08-10T13:38:47.727" v="122" actId="26606"/>
          <ac:spMkLst>
            <pc:docMk/>
            <pc:sldMk cId="376968551" sldId="261"/>
            <ac:spMk id="2" creationId="{B798AF01-A355-CD0F-29A4-40BCE269FBD1}"/>
          </ac:spMkLst>
        </pc:spChg>
        <pc:spChg chg="mod ord">
          <ac:chgData name="Jahedur Rahman" userId="afb241510bf6e574" providerId="LiveId" clId="{35BA8D0D-6156-45CD-9D92-7EF46DDBF80F}" dt="2022-08-10T13:38:47.727" v="122" actId="26606"/>
          <ac:spMkLst>
            <pc:docMk/>
            <pc:sldMk cId="376968551" sldId="261"/>
            <ac:spMk id="3" creationId="{069520C0-6E6C-2138-966F-31D7A3372802}"/>
          </ac:spMkLst>
        </pc:spChg>
        <pc:spChg chg="add del">
          <ac:chgData name="Jahedur Rahman" userId="afb241510bf6e574" providerId="LiveId" clId="{35BA8D0D-6156-45CD-9D92-7EF46DDBF80F}" dt="2022-08-10T13:37:56.005" v="83" actId="26606"/>
          <ac:spMkLst>
            <pc:docMk/>
            <pc:sldMk cId="376968551" sldId="261"/>
            <ac:spMk id="9" creationId="{201CC55D-ED54-4C5C-95E6-10947BD1103B}"/>
          </ac:spMkLst>
        </pc:spChg>
        <pc:spChg chg="add del">
          <ac:chgData name="Jahedur Rahman" userId="afb241510bf6e574" providerId="LiveId" clId="{35BA8D0D-6156-45CD-9D92-7EF46DDBF80F}" dt="2022-08-10T13:38:06.814" v="91" actId="26606"/>
          <ac:spMkLst>
            <pc:docMk/>
            <pc:sldMk cId="376968551" sldId="261"/>
            <ac:spMk id="13" creationId="{58F1FB8D-1842-4A04-998D-6CF047AB2790}"/>
          </ac:spMkLst>
        </pc:spChg>
        <pc:spChg chg="add del">
          <ac:chgData name="Jahedur Rahman" userId="afb241510bf6e574" providerId="LiveId" clId="{35BA8D0D-6156-45CD-9D92-7EF46DDBF80F}" dt="2022-08-10T13:37:56.005" v="83" actId="26606"/>
          <ac:spMkLst>
            <pc:docMk/>
            <pc:sldMk cId="376968551" sldId="261"/>
            <ac:spMk id="15" creationId="{3873B707-463F-40B0-8227-E8CC6C67EB25}"/>
          </ac:spMkLst>
        </pc:spChg>
        <pc:spChg chg="add del">
          <ac:chgData name="Jahedur Rahman" userId="afb241510bf6e574" providerId="LiveId" clId="{35BA8D0D-6156-45CD-9D92-7EF46DDBF80F}" dt="2022-08-10T13:37:56.005" v="83" actId="26606"/>
          <ac:spMkLst>
            <pc:docMk/>
            <pc:sldMk cId="376968551" sldId="261"/>
            <ac:spMk id="17" creationId="{C13237C8-E62C-4F0D-A318-BD6FB6C2D138}"/>
          </ac:spMkLst>
        </pc:spChg>
        <pc:spChg chg="add del">
          <ac:chgData name="Jahedur Rahman" userId="afb241510bf6e574" providerId="LiveId" clId="{35BA8D0D-6156-45CD-9D92-7EF46DDBF80F}" dt="2022-08-10T13:37:56.005" v="83" actId="26606"/>
          <ac:spMkLst>
            <pc:docMk/>
            <pc:sldMk cId="376968551" sldId="261"/>
            <ac:spMk id="19" creationId="{19C9EAEA-39D0-4B0E-A0EB-51E7B26740B1}"/>
          </ac:spMkLst>
        </pc:spChg>
        <pc:spChg chg="add del">
          <ac:chgData name="Jahedur Rahman" userId="afb241510bf6e574" providerId="LiveId" clId="{35BA8D0D-6156-45CD-9D92-7EF46DDBF80F}" dt="2022-08-10T13:38:03.610" v="85" actId="26606"/>
          <ac:spMkLst>
            <pc:docMk/>
            <pc:sldMk cId="376968551" sldId="261"/>
            <ac:spMk id="21" creationId="{F13C74B1-5B17-4795-BED0-7140497B445A}"/>
          </ac:spMkLst>
        </pc:spChg>
        <pc:spChg chg="add del">
          <ac:chgData name="Jahedur Rahman" userId="afb241510bf6e574" providerId="LiveId" clId="{35BA8D0D-6156-45CD-9D92-7EF46DDBF80F}" dt="2022-08-10T13:38:03.610" v="85" actId="26606"/>
          <ac:spMkLst>
            <pc:docMk/>
            <pc:sldMk cId="376968551" sldId="261"/>
            <ac:spMk id="22" creationId="{D4974D33-8DC5-464E-8C6D-BE58F0669C17}"/>
          </ac:spMkLst>
        </pc:spChg>
        <pc:spChg chg="add del">
          <ac:chgData name="Jahedur Rahman" userId="afb241510bf6e574" providerId="LiveId" clId="{35BA8D0D-6156-45CD-9D92-7EF46DDBF80F}" dt="2022-08-10T13:38:04.882" v="87" actId="26606"/>
          <ac:spMkLst>
            <pc:docMk/>
            <pc:sldMk cId="376968551" sldId="261"/>
            <ac:spMk id="24" creationId="{201CC55D-ED54-4C5C-95E6-10947BD1103B}"/>
          </ac:spMkLst>
        </pc:spChg>
        <pc:spChg chg="add del">
          <ac:chgData name="Jahedur Rahman" userId="afb241510bf6e574" providerId="LiveId" clId="{35BA8D0D-6156-45CD-9D92-7EF46DDBF80F}" dt="2022-08-10T13:38:04.882" v="87" actId="26606"/>
          <ac:spMkLst>
            <pc:docMk/>
            <pc:sldMk cId="376968551" sldId="261"/>
            <ac:spMk id="26" creationId="{3873B707-463F-40B0-8227-E8CC6C67EB25}"/>
          </ac:spMkLst>
        </pc:spChg>
        <pc:spChg chg="add del">
          <ac:chgData name="Jahedur Rahman" userId="afb241510bf6e574" providerId="LiveId" clId="{35BA8D0D-6156-45CD-9D92-7EF46DDBF80F}" dt="2022-08-10T13:38:04.882" v="87" actId="26606"/>
          <ac:spMkLst>
            <pc:docMk/>
            <pc:sldMk cId="376968551" sldId="261"/>
            <ac:spMk id="27" creationId="{C13237C8-E62C-4F0D-A318-BD6FB6C2D138}"/>
          </ac:spMkLst>
        </pc:spChg>
        <pc:spChg chg="add del">
          <ac:chgData name="Jahedur Rahman" userId="afb241510bf6e574" providerId="LiveId" clId="{35BA8D0D-6156-45CD-9D92-7EF46DDBF80F}" dt="2022-08-10T13:38:04.882" v="87" actId="26606"/>
          <ac:spMkLst>
            <pc:docMk/>
            <pc:sldMk cId="376968551" sldId="261"/>
            <ac:spMk id="28" creationId="{19C9EAEA-39D0-4B0E-A0EB-51E7B26740B1}"/>
          </ac:spMkLst>
        </pc:spChg>
        <pc:spChg chg="add del">
          <ac:chgData name="Jahedur Rahman" userId="afb241510bf6e574" providerId="LiveId" clId="{35BA8D0D-6156-45CD-9D92-7EF46DDBF80F}" dt="2022-08-10T13:38:05.518" v="89" actId="26606"/>
          <ac:spMkLst>
            <pc:docMk/>
            <pc:sldMk cId="376968551" sldId="261"/>
            <ac:spMk id="30" creationId="{F60FCA6E-0894-46CD-BD49-5955A51E0084}"/>
          </ac:spMkLst>
        </pc:spChg>
        <pc:spChg chg="add del">
          <ac:chgData name="Jahedur Rahman" userId="afb241510bf6e574" providerId="LiveId" clId="{35BA8D0D-6156-45CD-9D92-7EF46DDBF80F}" dt="2022-08-10T13:38:05.518" v="89" actId="26606"/>
          <ac:spMkLst>
            <pc:docMk/>
            <pc:sldMk cId="376968551" sldId="261"/>
            <ac:spMk id="31" creationId="{E78C6E4B-A1F1-4B6C-97EC-BE997495D6AC}"/>
          </ac:spMkLst>
        </pc:spChg>
        <pc:spChg chg="add del">
          <ac:chgData name="Jahedur Rahman" userId="afb241510bf6e574" providerId="LiveId" clId="{35BA8D0D-6156-45CD-9D92-7EF46DDBF80F}" dt="2022-08-10T13:38:06.814" v="91" actId="26606"/>
          <ac:spMkLst>
            <pc:docMk/>
            <pc:sldMk cId="376968551" sldId="261"/>
            <ac:spMk id="33" creationId="{56C20283-73E0-40EC-8AD8-057F581F64C2}"/>
          </ac:spMkLst>
        </pc:spChg>
        <pc:spChg chg="add del">
          <ac:chgData name="Jahedur Rahman" userId="afb241510bf6e574" providerId="LiveId" clId="{35BA8D0D-6156-45CD-9D92-7EF46DDBF80F}" dt="2022-08-10T13:38:06.814" v="91" actId="26606"/>
          <ac:spMkLst>
            <pc:docMk/>
            <pc:sldMk cId="376968551" sldId="261"/>
            <ac:spMk id="34" creationId="{3FCC729B-E528-40C3-82D3-BA4375575E87}"/>
          </ac:spMkLst>
        </pc:spChg>
        <pc:spChg chg="add del">
          <ac:chgData name="Jahedur Rahman" userId="afb241510bf6e574" providerId="LiveId" clId="{35BA8D0D-6156-45CD-9D92-7EF46DDBF80F}" dt="2022-08-10T13:38:17.973" v="93" actId="26606"/>
          <ac:spMkLst>
            <pc:docMk/>
            <pc:sldMk cId="376968551" sldId="261"/>
            <ac:spMk id="36" creationId="{C232B152-3720-4D3B-97ED-45CE5483F16F}"/>
          </ac:spMkLst>
        </pc:spChg>
        <pc:spChg chg="add del">
          <ac:chgData name="Jahedur Rahman" userId="afb241510bf6e574" providerId="LiveId" clId="{35BA8D0D-6156-45CD-9D92-7EF46DDBF80F}" dt="2022-08-10T13:38:17.973" v="93" actId="26606"/>
          <ac:spMkLst>
            <pc:docMk/>
            <pc:sldMk cId="376968551" sldId="261"/>
            <ac:spMk id="37" creationId="{11BAB570-FF10-4E96-8A3F-FA9804702B89}"/>
          </ac:spMkLst>
        </pc:spChg>
        <pc:spChg chg="add del">
          <ac:chgData name="Jahedur Rahman" userId="afb241510bf6e574" providerId="LiveId" clId="{35BA8D0D-6156-45CD-9D92-7EF46DDBF80F}" dt="2022-08-10T13:38:17.973" v="93" actId="26606"/>
          <ac:spMkLst>
            <pc:docMk/>
            <pc:sldMk cId="376968551" sldId="261"/>
            <ac:spMk id="38" creationId="{4B9FAFB2-BEB5-4848-8018-BCAD99E2E1AA}"/>
          </ac:spMkLst>
        </pc:spChg>
        <pc:spChg chg="add del">
          <ac:chgData name="Jahedur Rahman" userId="afb241510bf6e574" providerId="LiveId" clId="{35BA8D0D-6156-45CD-9D92-7EF46DDBF80F}" dt="2022-08-10T13:38:19.558" v="95" actId="26606"/>
          <ac:spMkLst>
            <pc:docMk/>
            <pc:sldMk cId="376968551" sldId="261"/>
            <ac:spMk id="40" creationId="{201CC55D-ED54-4C5C-95E6-10947BD1103B}"/>
          </ac:spMkLst>
        </pc:spChg>
        <pc:spChg chg="add del">
          <ac:chgData name="Jahedur Rahman" userId="afb241510bf6e574" providerId="LiveId" clId="{35BA8D0D-6156-45CD-9D92-7EF46DDBF80F}" dt="2022-08-10T13:38:19.558" v="95" actId="26606"/>
          <ac:spMkLst>
            <pc:docMk/>
            <pc:sldMk cId="376968551" sldId="261"/>
            <ac:spMk id="43" creationId="{3873B707-463F-40B0-8227-E8CC6C67EB25}"/>
          </ac:spMkLst>
        </pc:spChg>
        <pc:spChg chg="add del">
          <ac:chgData name="Jahedur Rahman" userId="afb241510bf6e574" providerId="LiveId" clId="{35BA8D0D-6156-45CD-9D92-7EF46DDBF80F}" dt="2022-08-10T13:38:19.558" v="95" actId="26606"/>
          <ac:spMkLst>
            <pc:docMk/>
            <pc:sldMk cId="376968551" sldId="261"/>
            <ac:spMk id="44" creationId="{C13237C8-E62C-4F0D-A318-BD6FB6C2D138}"/>
          </ac:spMkLst>
        </pc:spChg>
        <pc:spChg chg="add del">
          <ac:chgData name="Jahedur Rahman" userId="afb241510bf6e574" providerId="LiveId" clId="{35BA8D0D-6156-45CD-9D92-7EF46DDBF80F}" dt="2022-08-10T13:38:19.558" v="95" actId="26606"/>
          <ac:spMkLst>
            <pc:docMk/>
            <pc:sldMk cId="376968551" sldId="261"/>
            <ac:spMk id="45" creationId="{19C9EAEA-39D0-4B0E-A0EB-51E7B26740B1}"/>
          </ac:spMkLst>
        </pc:spChg>
        <pc:spChg chg="add del">
          <ac:chgData name="Jahedur Rahman" userId="afb241510bf6e574" providerId="LiveId" clId="{35BA8D0D-6156-45CD-9D92-7EF46DDBF80F}" dt="2022-08-10T13:38:21.178" v="97" actId="26606"/>
          <ac:spMkLst>
            <pc:docMk/>
            <pc:sldMk cId="376968551" sldId="261"/>
            <ac:spMk id="47" creationId="{C232B152-3720-4D3B-97ED-45CE5483F16F}"/>
          </ac:spMkLst>
        </pc:spChg>
        <pc:spChg chg="add del">
          <ac:chgData name="Jahedur Rahman" userId="afb241510bf6e574" providerId="LiveId" clId="{35BA8D0D-6156-45CD-9D92-7EF46DDBF80F}" dt="2022-08-10T13:38:21.178" v="97" actId="26606"/>
          <ac:spMkLst>
            <pc:docMk/>
            <pc:sldMk cId="376968551" sldId="261"/>
            <ac:spMk id="48" creationId="{11BAB570-FF10-4E96-8A3F-FA9804702B89}"/>
          </ac:spMkLst>
        </pc:spChg>
        <pc:spChg chg="add del">
          <ac:chgData name="Jahedur Rahman" userId="afb241510bf6e574" providerId="LiveId" clId="{35BA8D0D-6156-45CD-9D92-7EF46DDBF80F}" dt="2022-08-10T13:38:21.178" v="97" actId="26606"/>
          <ac:spMkLst>
            <pc:docMk/>
            <pc:sldMk cId="376968551" sldId="261"/>
            <ac:spMk id="49" creationId="{4B9FAFB2-BEB5-4848-8018-BCAD99E2E1AA}"/>
          </ac:spMkLst>
        </pc:spChg>
        <pc:spChg chg="add del">
          <ac:chgData name="Jahedur Rahman" userId="afb241510bf6e574" providerId="LiveId" clId="{35BA8D0D-6156-45CD-9D92-7EF46DDBF80F}" dt="2022-08-10T13:38:22.569" v="99" actId="26606"/>
          <ac:spMkLst>
            <pc:docMk/>
            <pc:sldMk cId="376968551" sldId="261"/>
            <ac:spMk id="51" creationId="{179F7551-E956-43CB-8F36-268A5DA443BE}"/>
          </ac:spMkLst>
        </pc:spChg>
        <pc:spChg chg="add del">
          <ac:chgData name="Jahedur Rahman" userId="afb241510bf6e574" providerId="LiveId" clId="{35BA8D0D-6156-45CD-9D92-7EF46DDBF80F}" dt="2022-08-10T13:38:22.569" v="99" actId="26606"/>
          <ac:spMkLst>
            <pc:docMk/>
            <pc:sldMk cId="376968551" sldId="261"/>
            <ac:spMk id="52" creationId="{41A48365-B48D-490D-A7DE-D85CC9AD2FD7}"/>
          </ac:spMkLst>
        </pc:spChg>
        <pc:spChg chg="add del">
          <ac:chgData name="Jahedur Rahman" userId="afb241510bf6e574" providerId="LiveId" clId="{35BA8D0D-6156-45CD-9D92-7EF46DDBF80F}" dt="2022-08-10T13:38:22.569" v="99" actId="26606"/>
          <ac:spMkLst>
            <pc:docMk/>
            <pc:sldMk cId="376968551" sldId="261"/>
            <ac:spMk id="53" creationId="{521F05AC-2996-48A9-9B40-1A0FC53D769B}"/>
          </ac:spMkLst>
        </pc:spChg>
        <pc:spChg chg="add del">
          <ac:chgData name="Jahedur Rahman" userId="afb241510bf6e574" providerId="LiveId" clId="{35BA8D0D-6156-45CD-9D92-7EF46DDBF80F}" dt="2022-08-10T13:38:23.720" v="101" actId="26606"/>
          <ac:spMkLst>
            <pc:docMk/>
            <pc:sldMk cId="376968551" sldId="261"/>
            <ac:spMk id="55" creationId="{F13C74B1-5B17-4795-BED0-7140497B445A}"/>
          </ac:spMkLst>
        </pc:spChg>
        <pc:spChg chg="add del">
          <ac:chgData name="Jahedur Rahman" userId="afb241510bf6e574" providerId="LiveId" clId="{35BA8D0D-6156-45CD-9D92-7EF46DDBF80F}" dt="2022-08-10T13:38:23.720" v="101" actId="26606"/>
          <ac:spMkLst>
            <pc:docMk/>
            <pc:sldMk cId="376968551" sldId="261"/>
            <ac:spMk id="56" creationId="{D4974D33-8DC5-464E-8C6D-BE58F0669C17}"/>
          </ac:spMkLst>
        </pc:spChg>
        <pc:spChg chg="add del">
          <ac:chgData name="Jahedur Rahman" userId="afb241510bf6e574" providerId="LiveId" clId="{35BA8D0D-6156-45CD-9D92-7EF46DDBF80F}" dt="2022-08-10T13:38:30.345" v="103" actId="26606"/>
          <ac:spMkLst>
            <pc:docMk/>
            <pc:sldMk cId="376968551" sldId="261"/>
            <ac:spMk id="58" creationId="{5E8D2E83-FB3A-40E7-A9E5-7AB389D612B4}"/>
          </ac:spMkLst>
        </pc:spChg>
        <pc:spChg chg="add del">
          <ac:chgData name="Jahedur Rahman" userId="afb241510bf6e574" providerId="LiveId" clId="{35BA8D0D-6156-45CD-9D92-7EF46DDBF80F}" dt="2022-08-10T13:38:31.677" v="105" actId="26606"/>
          <ac:spMkLst>
            <pc:docMk/>
            <pc:sldMk cId="376968551" sldId="261"/>
            <ac:spMk id="60" creationId="{179F7551-E956-43CB-8F36-268A5DA443BE}"/>
          </ac:spMkLst>
        </pc:spChg>
        <pc:spChg chg="add del">
          <ac:chgData name="Jahedur Rahman" userId="afb241510bf6e574" providerId="LiveId" clId="{35BA8D0D-6156-45CD-9D92-7EF46DDBF80F}" dt="2022-08-10T13:38:31.677" v="105" actId="26606"/>
          <ac:spMkLst>
            <pc:docMk/>
            <pc:sldMk cId="376968551" sldId="261"/>
            <ac:spMk id="61" creationId="{B99C248B-47D3-41DF-A1DC-8B38652A8262}"/>
          </ac:spMkLst>
        </pc:spChg>
        <pc:spChg chg="add del">
          <ac:chgData name="Jahedur Rahman" userId="afb241510bf6e574" providerId="LiveId" clId="{35BA8D0D-6156-45CD-9D92-7EF46DDBF80F}" dt="2022-08-10T13:38:31.677" v="105" actId="26606"/>
          <ac:spMkLst>
            <pc:docMk/>
            <pc:sldMk cId="376968551" sldId="261"/>
            <ac:spMk id="62" creationId="{DF0924E5-8F0D-47CB-B59E-155AFCF8C3CB}"/>
          </ac:spMkLst>
        </pc:spChg>
        <pc:spChg chg="add del">
          <ac:chgData name="Jahedur Rahman" userId="afb241510bf6e574" providerId="LiveId" clId="{35BA8D0D-6156-45CD-9D92-7EF46DDBF80F}" dt="2022-08-10T13:38:32.468" v="107" actId="26606"/>
          <ac:spMkLst>
            <pc:docMk/>
            <pc:sldMk cId="376968551" sldId="261"/>
            <ac:spMk id="64" creationId="{05C7EBC3-4672-4DAB-81C2-58661FAFAED6}"/>
          </ac:spMkLst>
        </pc:spChg>
        <pc:spChg chg="add del">
          <ac:chgData name="Jahedur Rahman" userId="afb241510bf6e574" providerId="LiveId" clId="{35BA8D0D-6156-45CD-9D92-7EF46DDBF80F}" dt="2022-08-10T13:38:32.468" v="107" actId="26606"/>
          <ac:spMkLst>
            <pc:docMk/>
            <pc:sldMk cId="376968551" sldId="261"/>
            <ac:spMk id="65" creationId="{40BF962F-4C6F-461E-86F2-C43F56CC939B}"/>
          </ac:spMkLst>
        </pc:spChg>
        <pc:spChg chg="add del">
          <ac:chgData name="Jahedur Rahman" userId="afb241510bf6e574" providerId="LiveId" clId="{35BA8D0D-6156-45CD-9D92-7EF46DDBF80F}" dt="2022-08-10T13:38:32.468" v="107" actId="26606"/>
          <ac:spMkLst>
            <pc:docMk/>
            <pc:sldMk cId="376968551" sldId="261"/>
            <ac:spMk id="66" creationId="{2E94A4F7-38E4-45EA-8E2E-CE1B5766B4F1}"/>
          </ac:spMkLst>
        </pc:spChg>
        <pc:spChg chg="add del">
          <ac:chgData name="Jahedur Rahman" userId="afb241510bf6e574" providerId="LiveId" clId="{35BA8D0D-6156-45CD-9D92-7EF46DDBF80F}" dt="2022-08-10T13:38:35.709" v="109" actId="26606"/>
          <ac:spMkLst>
            <pc:docMk/>
            <pc:sldMk cId="376968551" sldId="261"/>
            <ac:spMk id="68" creationId="{6EBF06A5-4173-45DE-87B1-0791E098A374}"/>
          </ac:spMkLst>
        </pc:spChg>
        <pc:spChg chg="add del">
          <ac:chgData name="Jahedur Rahman" userId="afb241510bf6e574" providerId="LiveId" clId="{35BA8D0D-6156-45CD-9D92-7EF46DDBF80F}" dt="2022-08-10T13:38:35.709" v="109" actId="26606"/>
          <ac:spMkLst>
            <pc:docMk/>
            <pc:sldMk cId="376968551" sldId="261"/>
            <ac:spMk id="69" creationId="{581DAA37-DAFB-47C9-9EE7-11C030BEC838}"/>
          </ac:spMkLst>
        </pc:spChg>
        <pc:spChg chg="add del">
          <ac:chgData name="Jahedur Rahman" userId="afb241510bf6e574" providerId="LiveId" clId="{35BA8D0D-6156-45CD-9D92-7EF46DDBF80F}" dt="2022-08-10T13:38:35.709" v="109" actId="26606"/>
          <ac:spMkLst>
            <pc:docMk/>
            <pc:sldMk cId="376968551" sldId="261"/>
            <ac:spMk id="70" creationId="{F4CBD955-7E14-485C-919F-EC1D1B9BC25C}"/>
          </ac:spMkLst>
        </pc:spChg>
        <pc:spChg chg="add del">
          <ac:chgData name="Jahedur Rahman" userId="afb241510bf6e574" providerId="LiveId" clId="{35BA8D0D-6156-45CD-9D92-7EF46DDBF80F}" dt="2022-08-10T13:38:37.258" v="111" actId="26606"/>
          <ac:spMkLst>
            <pc:docMk/>
            <pc:sldMk cId="376968551" sldId="261"/>
            <ac:spMk id="72" creationId="{56C20283-73E0-40EC-8AD8-057F581F64C2}"/>
          </ac:spMkLst>
        </pc:spChg>
        <pc:spChg chg="add del">
          <ac:chgData name="Jahedur Rahman" userId="afb241510bf6e574" providerId="LiveId" clId="{35BA8D0D-6156-45CD-9D92-7EF46DDBF80F}" dt="2022-08-10T13:38:37.258" v="111" actId="26606"/>
          <ac:spMkLst>
            <pc:docMk/>
            <pc:sldMk cId="376968551" sldId="261"/>
            <ac:spMk id="73" creationId="{3FCC729B-E528-40C3-82D3-BA4375575E87}"/>
          </ac:spMkLst>
        </pc:spChg>
        <pc:spChg chg="add del">
          <ac:chgData name="Jahedur Rahman" userId="afb241510bf6e574" providerId="LiveId" clId="{35BA8D0D-6156-45CD-9D92-7EF46DDBF80F}" dt="2022-08-10T13:38:37.258" v="111" actId="26606"/>
          <ac:spMkLst>
            <pc:docMk/>
            <pc:sldMk cId="376968551" sldId="261"/>
            <ac:spMk id="74" creationId="{58F1FB8D-1842-4A04-998D-6CF047AB2790}"/>
          </ac:spMkLst>
        </pc:spChg>
        <pc:spChg chg="add del">
          <ac:chgData name="Jahedur Rahman" userId="afb241510bf6e574" providerId="LiveId" clId="{35BA8D0D-6156-45CD-9D92-7EF46DDBF80F}" dt="2022-08-10T13:38:41.698" v="113" actId="26606"/>
          <ac:spMkLst>
            <pc:docMk/>
            <pc:sldMk cId="376968551" sldId="261"/>
            <ac:spMk id="76" creationId="{C232B152-3720-4D3B-97ED-45CE5483F16F}"/>
          </ac:spMkLst>
        </pc:spChg>
        <pc:spChg chg="add del">
          <ac:chgData name="Jahedur Rahman" userId="afb241510bf6e574" providerId="LiveId" clId="{35BA8D0D-6156-45CD-9D92-7EF46DDBF80F}" dt="2022-08-10T13:38:41.698" v="113" actId="26606"/>
          <ac:spMkLst>
            <pc:docMk/>
            <pc:sldMk cId="376968551" sldId="261"/>
            <ac:spMk id="77" creationId="{11BAB570-FF10-4E96-8A3F-FA9804702B89}"/>
          </ac:spMkLst>
        </pc:spChg>
        <pc:spChg chg="add del">
          <ac:chgData name="Jahedur Rahman" userId="afb241510bf6e574" providerId="LiveId" clId="{35BA8D0D-6156-45CD-9D92-7EF46DDBF80F}" dt="2022-08-10T13:38:41.698" v="113" actId="26606"/>
          <ac:spMkLst>
            <pc:docMk/>
            <pc:sldMk cId="376968551" sldId="261"/>
            <ac:spMk id="78" creationId="{4B9FAFB2-BEB5-4848-8018-BCAD99E2E1AA}"/>
          </ac:spMkLst>
        </pc:spChg>
        <pc:spChg chg="add del">
          <ac:chgData name="Jahedur Rahman" userId="afb241510bf6e574" providerId="LiveId" clId="{35BA8D0D-6156-45CD-9D92-7EF46DDBF80F}" dt="2022-08-10T13:38:42.370" v="115" actId="26606"/>
          <ac:spMkLst>
            <pc:docMk/>
            <pc:sldMk cId="376968551" sldId="261"/>
            <ac:spMk id="80" creationId="{8ED08A1D-4632-47AB-8832-C17BA008697E}"/>
          </ac:spMkLst>
        </pc:spChg>
        <pc:spChg chg="add del">
          <ac:chgData name="Jahedur Rahman" userId="afb241510bf6e574" providerId="LiveId" clId="{35BA8D0D-6156-45CD-9D92-7EF46DDBF80F}" dt="2022-08-10T13:38:43.137" v="117" actId="26606"/>
          <ac:spMkLst>
            <pc:docMk/>
            <pc:sldMk cId="376968551" sldId="261"/>
            <ac:spMk id="84" creationId="{C232B152-3720-4D3B-97ED-45CE5483F16F}"/>
          </ac:spMkLst>
        </pc:spChg>
        <pc:spChg chg="add del">
          <ac:chgData name="Jahedur Rahman" userId="afb241510bf6e574" providerId="LiveId" clId="{35BA8D0D-6156-45CD-9D92-7EF46DDBF80F}" dt="2022-08-10T13:38:43.137" v="117" actId="26606"/>
          <ac:spMkLst>
            <pc:docMk/>
            <pc:sldMk cId="376968551" sldId="261"/>
            <ac:spMk id="85" creationId="{11BAB570-FF10-4E96-8A3F-FA9804702B89}"/>
          </ac:spMkLst>
        </pc:spChg>
        <pc:spChg chg="add del">
          <ac:chgData name="Jahedur Rahman" userId="afb241510bf6e574" providerId="LiveId" clId="{35BA8D0D-6156-45CD-9D92-7EF46DDBF80F}" dt="2022-08-10T13:38:43.137" v="117" actId="26606"/>
          <ac:spMkLst>
            <pc:docMk/>
            <pc:sldMk cId="376968551" sldId="261"/>
            <ac:spMk id="86" creationId="{4B9FAFB2-BEB5-4848-8018-BCAD99E2E1AA}"/>
          </ac:spMkLst>
        </pc:spChg>
        <pc:spChg chg="add del">
          <ac:chgData name="Jahedur Rahman" userId="afb241510bf6e574" providerId="LiveId" clId="{35BA8D0D-6156-45CD-9D92-7EF46DDBF80F}" dt="2022-08-10T13:38:44.673" v="119" actId="26606"/>
          <ac:spMkLst>
            <pc:docMk/>
            <pc:sldMk cId="376968551" sldId="261"/>
            <ac:spMk id="88" creationId="{8ED08A1D-4632-47AB-8832-C17BA008697E}"/>
          </ac:spMkLst>
        </pc:spChg>
        <pc:spChg chg="add del">
          <ac:chgData name="Jahedur Rahman" userId="afb241510bf6e574" providerId="LiveId" clId="{35BA8D0D-6156-45CD-9D92-7EF46DDBF80F}" dt="2022-08-10T13:38:47.723" v="121" actId="26606"/>
          <ac:spMkLst>
            <pc:docMk/>
            <pc:sldMk cId="376968551" sldId="261"/>
            <ac:spMk id="92" creationId="{C232B152-3720-4D3B-97ED-45CE5483F16F}"/>
          </ac:spMkLst>
        </pc:spChg>
        <pc:spChg chg="add del">
          <ac:chgData name="Jahedur Rahman" userId="afb241510bf6e574" providerId="LiveId" clId="{35BA8D0D-6156-45CD-9D92-7EF46DDBF80F}" dt="2022-08-10T13:38:47.723" v="121" actId="26606"/>
          <ac:spMkLst>
            <pc:docMk/>
            <pc:sldMk cId="376968551" sldId="261"/>
            <ac:spMk id="93" creationId="{11BAB570-FF10-4E96-8A3F-FA9804702B89}"/>
          </ac:spMkLst>
        </pc:spChg>
        <pc:spChg chg="add del">
          <ac:chgData name="Jahedur Rahman" userId="afb241510bf6e574" providerId="LiveId" clId="{35BA8D0D-6156-45CD-9D92-7EF46DDBF80F}" dt="2022-08-10T13:38:47.723" v="121" actId="26606"/>
          <ac:spMkLst>
            <pc:docMk/>
            <pc:sldMk cId="376968551" sldId="261"/>
            <ac:spMk id="94" creationId="{4B9FAFB2-BEB5-4848-8018-BCAD99E2E1AA}"/>
          </ac:spMkLst>
        </pc:spChg>
        <pc:spChg chg="add">
          <ac:chgData name="Jahedur Rahman" userId="afb241510bf6e574" providerId="LiveId" clId="{35BA8D0D-6156-45CD-9D92-7EF46DDBF80F}" dt="2022-08-10T13:38:47.727" v="122" actId="26606"/>
          <ac:spMkLst>
            <pc:docMk/>
            <pc:sldMk cId="376968551" sldId="261"/>
            <ac:spMk id="96" creationId="{CEB41C5C-0F34-4DDA-9D7C-5E717F35F60C}"/>
          </ac:spMkLst>
        </pc:spChg>
        <pc:grpChg chg="add del">
          <ac:chgData name="Jahedur Rahman" userId="afb241510bf6e574" providerId="LiveId" clId="{35BA8D0D-6156-45CD-9D92-7EF46DDBF80F}" dt="2022-08-10T13:37:56.005" v="83" actId="26606"/>
          <ac:grpSpMkLst>
            <pc:docMk/>
            <pc:sldMk cId="376968551" sldId="261"/>
            <ac:grpSpMk id="11" creationId="{1DE889C7-FAD6-4397-98E2-05D503484459}"/>
          </ac:grpSpMkLst>
        </pc:grpChg>
        <pc:grpChg chg="add del">
          <ac:chgData name="Jahedur Rahman" userId="afb241510bf6e574" providerId="LiveId" clId="{35BA8D0D-6156-45CD-9D92-7EF46DDBF80F}" dt="2022-08-10T13:38:04.882" v="87" actId="26606"/>
          <ac:grpSpMkLst>
            <pc:docMk/>
            <pc:sldMk cId="376968551" sldId="261"/>
            <ac:grpSpMk id="25" creationId="{1DE889C7-FAD6-4397-98E2-05D503484459}"/>
          </ac:grpSpMkLst>
        </pc:grpChg>
        <pc:grpChg chg="add del">
          <ac:chgData name="Jahedur Rahman" userId="afb241510bf6e574" providerId="LiveId" clId="{35BA8D0D-6156-45CD-9D92-7EF46DDBF80F}" dt="2022-08-10T13:38:19.558" v="95" actId="26606"/>
          <ac:grpSpMkLst>
            <pc:docMk/>
            <pc:sldMk cId="376968551" sldId="261"/>
            <ac:grpSpMk id="41" creationId="{1DE889C7-FAD6-4397-98E2-05D503484459}"/>
          </ac:grpSpMkLst>
        </pc:grpChg>
        <pc:grpChg chg="add del">
          <ac:chgData name="Jahedur Rahman" userId="afb241510bf6e574" providerId="LiveId" clId="{35BA8D0D-6156-45CD-9D92-7EF46DDBF80F}" dt="2022-08-10T13:38:42.370" v="115" actId="26606"/>
          <ac:grpSpMkLst>
            <pc:docMk/>
            <pc:sldMk cId="376968551" sldId="261"/>
            <ac:grpSpMk id="81" creationId="{0075437B-93A1-4A73-812B-C5030CC2FFCD}"/>
          </ac:grpSpMkLst>
        </pc:grpChg>
        <pc:grpChg chg="add del">
          <ac:chgData name="Jahedur Rahman" userId="afb241510bf6e574" providerId="LiveId" clId="{35BA8D0D-6156-45CD-9D92-7EF46DDBF80F}" dt="2022-08-10T13:38:44.673" v="119" actId="26606"/>
          <ac:grpSpMkLst>
            <pc:docMk/>
            <pc:sldMk cId="376968551" sldId="261"/>
            <ac:grpSpMk id="89" creationId="{0075437B-93A1-4A73-812B-C5030CC2FFCD}"/>
          </ac:grpSpMkLst>
        </pc:grpChg>
        <pc:picChg chg="mod ord">
          <ac:chgData name="Jahedur Rahman" userId="afb241510bf6e574" providerId="LiveId" clId="{35BA8D0D-6156-45CD-9D92-7EF46DDBF80F}" dt="2022-08-10T13:38:47.727" v="122" actId="26606"/>
          <ac:picMkLst>
            <pc:docMk/>
            <pc:sldMk cId="376968551" sldId="261"/>
            <ac:picMk id="4" creationId="{BFFE7CC9-3D9B-5D2C-EFF4-730BFC85E3BD}"/>
          </ac:picMkLst>
        </pc:picChg>
        <pc:cxnChg chg="add">
          <ac:chgData name="Jahedur Rahman" userId="afb241510bf6e574" providerId="LiveId" clId="{35BA8D0D-6156-45CD-9D92-7EF46DDBF80F}" dt="2022-08-10T13:38:47.727" v="122" actId="26606"/>
          <ac:cxnSpMkLst>
            <pc:docMk/>
            <pc:sldMk cId="376968551" sldId="261"/>
            <ac:cxnSpMk id="97" creationId="{57E1E5E6-F385-4E9C-B201-BA5BDE5CAD52}"/>
          </ac:cxnSpMkLst>
        </pc:cxnChg>
      </pc:sldChg>
      <pc:sldChg chg="addSp delSp modSp mod setBg setClrOvrMap">
        <pc:chgData name="Jahedur Rahman" userId="afb241510bf6e574" providerId="LiveId" clId="{35BA8D0D-6156-45CD-9D92-7EF46DDBF80F}" dt="2022-08-10T13:39:04.715" v="135" actId="26606"/>
        <pc:sldMkLst>
          <pc:docMk/>
          <pc:sldMk cId="811833777" sldId="262"/>
        </pc:sldMkLst>
        <pc:spChg chg="mod">
          <ac:chgData name="Jahedur Rahman" userId="afb241510bf6e574" providerId="LiveId" clId="{35BA8D0D-6156-45CD-9D92-7EF46DDBF80F}" dt="2022-08-10T13:39:04.715" v="135" actId="26606"/>
          <ac:spMkLst>
            <pc:docMk/>
            <pc:sldMk cId="811833777" sldId="262"/>
            <ac:spMk id="2" creationId="{E742C1B4-6EB3-0B92-5CB9-75A2487AA785}"/>
          </ac:spMkLst>
        </pc:spChg>
        <pc:spChg chg="mod">
          <ac:chgData name="Jahedur Rahman" userId="afb241510bf6e574" providerId="LiveId" clId="{35BA8D0D-6156-45CD-9D92-7EF46DDBF80F}" dt="2022-08-10T13:39:04.715" v="135" actId="26606"/>
          <ac:spMkLst>
            <pc:docMk/>
            <pc:sldMk cId="811833777" sldId="262"/>
            <ac:spMk id="3" creationId="{64E3E1D4-3C42-9824-2D4F-559B92933D8E}"/>
          </ac:spMkLst>
        </pc:spChg>
        <pc:spChg chg="add del">
          <ac:chgData name="Jahedur Rahman" userId="afb241510bf6e574" providerId="LiveId" clId="{35BA8D0D-6156-45CD-9D92-7EF46DDBF80F}" dt="2022-08-10T13:38:57.199" v="124" actId="26606"/>
          <ac:spMkLst>
            <pc:docMk/>
            <pc:sldMk cId="811833777" sldId="262"/>
            <ac:spMk id="2055" creationId="{CEB41C5C-0F34-4DDA-9D7C-5E717F35F60C}"/>
          </ac:spMkLst>
        </pc:spChg>
        <pc:spChg chg="add del">
          <ac:chgData name="Jahedur Rahman" userId="afb241510bf6e574" providerId="LiveId" clId="{35BA8D0D-6156-45CD-9D92-7EF46DDBF80F}" dt="2022-08-10T13:38:58.004" v="126" actId="26606"/>
          <ac:spMkLst>
            <pc:docMk/>
            <pc:sldMk cId="811833777" sldId="262"/>
            <ac:spMk id="2059" creationId="{179F7551-E956-43CB-8F36-268A5DA443BE}"/>
          </ac:spMkLst>
        </pc:spChg>
        <pc:spChg chg="add del">
          <ac:chgData name="Jahedur Rahman" userId="afb241510bf6e574" providerId="LiveId" clId="{35BA8D0D-6156-45CD-9D92-7EF46DDBF80F}" dt="2022-08-10T13:38:58.004" v="126" actId="26606"/>
          <ac:spMkLst>
            <pc:docMk/>
            <pc:sldMk cId="811833777" sldId="262"/>
            <ac:spMk id="2060" creationId="{CFFF0275-505B-46E2-954C-0F9BBCC06965}"/>
          </ac:spMkLst>
        </pc:spChg>
        <pc:spChg chg="add del">
          <ac:chgData name="Jahedur Rahman" userId="afb241510bf6e574" providerId="LiveId" clId="{35BA8D0D-6156-45CD-9D92-7EF46DDBF80F}" dt="2022-08-10T13:38:58.629" v="128" actId="26606"/>
          <ac:spMkLst>
            <pc:docMk/>
            <pc:sldMk cId="811833777" sldId="262"/>
            <ac:spMk id="2062" creationId="{CEB41C5C-0F34-4DDA-9D7C-5E717F35F60C}"/>
          </ac:spMkLst>
        </pc:spChg>
        <pc:spChg chg="add del">
          <ac:chgData name="Jahedur Rahman" userId="afb241510bf6e574" providerId="LiveId" clId="{35BA8D0D-6156-45CD-9D92-7EF46DDBF80F}" dt="2022-08-10T13:38:59.084" v="130" actId="26606"/>
          <ac:spMkLst>
            <pc:docMk/>
            <pc:sldMk cId="811833777" sldId="262"/>
            <ac:spMk id="2065" creationId="{C232B152-3720-4D3B-97ED-45CE5483F16F}"/>
          </ac:spMkLst>
        </pc:spChg>
        <pc:spChg chg="add del">
          <ac:chgData name="Jahedur Rahman" userId="afb241510bf6e574" providerId="LiveId" clId="{35BA8D0D-6156-45CD-9D92-7EF46DDBF80F}" dt="2022-08-10T13:38:59.084" v="130" actId="26606"/>
          <ac:spMkLst>
            <pc:docMk/>
            <pc:sldMk cId="811833777" sldId="262"/>
            <ac:spMk id="2066" creationId="{11BAB570-FF10-4E96-8A3F-FA9804702B89}"/>
          </ac:spMkLst>
        </pc:spChg>
        <pc:spChg chg="add del">
          <ac:chgData name="Jahedur Rahman" userId="afb241510bf6e574" providerId="LiveId" clId="{35BA8D0D-6156-45CD-9D92-7EF46DDBF80F}" dt="2022-08-10T13:38:59.084" v="130" actId="26606"/>
          <ac:spMkLst>
            <pc:docMk/>
            <pc:sldMk cId="811833777" sldId="262"/>
            <ac:spMk id="2067" creationId="{4B9FAFB2-BEB5-4848-8018-BCAD99E2E1AA}"/>
          </ac:spMkLst>
        </pc:spChg>
        <pc:spChg chg="add del">
          <ac:chgData name="Jahedur Rahman" userId="afb241510bf6e574" providerId="LiveId" clId="{35BA8D0D-6156-45CD-9D92-7EF46DDBF80F}" dt="2022-08-10T13:39:02.516" v="132" actId="26606"/>
          <ac:spMkLst>
            <pc:docMk/>
            <pc:sldMk cId="811833777" sldId="262"/>
            <ac:spMk id="2069" creationId="{CEB41C5C-0F34-4DDA-9D7C-5E717F35F60C}"/>
          </ac:spMkLst>
        </pc:spChg>
        <pc:spChg chg="add del">
          <ac:chgData name="Jahedur Rahman" userId="afb241510bf6e574" providerId="LiveId" clId="{35BA8D0D-6156-45CD-9D92-7EF46DDBF80F}" dt="2022-08-10T13:39:04.712" v="134" actId="26606"/>
          <ac:spMkLst>
            <pc:docMk/>
            <pc:sldMk cId="811833777" sldId="262"/>
            <ac:spMk id="2072" creationId="{6EBF06A5-4173-45DE-87B1-0791E098A374}"/>
          </ac:spMkLst>
        </pc:spChg>
        <pc:spChg chg="add del">
          <ac:chgData name="Jahedur Rahman" userId="afb241510bf6e574" providerId="LiveId" clId="{35BA8D0D-6156-45CD-9D92-7EF46DDBF80F}" dt="2022-08-10T13:39:04.712" v="134" actId="26606"/>
          <ac:spMkLst>
            <pc:docMk/>
            <pc:sldMk cId="811833777" sldId="262"/>
            <ac:spMk id="2073" creationId="{206E9F47-DC46-4A02-B5DB-26B56C39C979}"/>
          </ac:spMkLst>
        </pc:spChg>
        <pc:spChg chg="add">
          <ac:chgData name="Jahedur Rahman" userId="afb241510bf6e574" providerId="LiveId" clId="{35BA8D0D-6156-45CD-9D92-7EF46DDBF80F}" dt="2022-08-10T13:39:04.715" v="135" actId="26606"/>
          <ac:spMkLst>
            <pc:docMk/>
            <pc:sldMk cId="811833777" sldId="262"/>
            <ac:spMk id="2075" creationId="{CEB41C5C-0F34-4DDA-9D7C-5E717F35F60C}"/>
          </ac:spMkLst>
        </pc:spChg>
        <pc:picChg chg="mod ord">
          <ac:chgData name="Jahedur Rahman" userId="afb241510bf6e574" providerId="LiveId" clId="{35BA8D0D-6156-45CD-9D92-7EF46DDBF80F}" dt="2022-08-10T13:39:04.715" v="135" actId="26606"/>
          <ac:picMkLst>
            <pc:docMk/>
            <pc:sldMk cId="811833777" sldId="262"/>
            <ac:picMk id="2050" creationId="{A770AAA3-0E46-A1AC-F063-9042C8D8C67E}"/>
          </ac:picMkLst>
        </pc:picChg>
        <pc:cxnChg chg="add del">
          <ac:chgData name="Jahedur Rahman" userId="afb241510bf6e574" providerId="LiveId" clId="{35BA8D0D-6156-45CD-9D92-7EF46DDBF80F}" dt="2022-08-10T13:38:57.199" v="124" actId="26606"/>
          <ac:cxnSpMkLst>
            <pc:docMk/>
            <pc:sldMk cId="811833777" sldId="262"/>
            <ac:cxnSpMk id="2057" creationId="{57E1E5E6-F385-4E9C-B201-BA5BDE5CAD52}"/>
          </ac:cxnSpMkLst>
        </pc:cxnChg>
        <pc:cxnChg chg="add del">
          <ac:chgData name="Jahedur Rahman" userId="afb241510bf6e574" providerId="LiveId" clId="{35BA8D0D-6156-45CD-9D92-7EF46DDBF80F}" dt="2022-08-10T13:38:58.629" v="128" actId="26606"/>
          <ac:cxnSpMkLst>
            <pc:docMk/>
            <pc:sldMk cId="811833777" sldId="262"/>
            <ac:cxnSpMk id="2063" creationId="{57E1E5E6-F385-4E9C-B201-BA5BDE5CAD52}"/>
          </ac:cxnSpMkLst>
        </pc:cxnChg>
        <pc:cxnChg chg="add del">
          <ac:chgData name="Jahedur Rahman" userId="afb241510bf6e574" providerId="LiveId" clId="{35BA8D0D-6156-45CD-9D92-7EF46DDBF80F}" dt="2022-08-10T13:39:02.516" v="132" actId="26606"/>
          <ac:cxnSpMkLst>
            <pc:docMk/>
            <pc:sldMk cId="811833777" sldId="262"/>
            <ac:cxnSpMk id="2070" creationId="{57E1E5E6-F385-4E9C-B201-BA5BDE5CAD52}"/>
          </ac:cxnSpMkLst>
        </pc:cxnChg>
        <pc:cxnChg chg="add">
          <ac:chgData name="Jahedur Rahman" userId="afb241510bf6e574" providerId="LiveId" clId="{35BA8D0D-6156-45CD-9D92-7EF46DDBF80F}" dt="2022-08-10T13:39:04.715" v="135" actId="26606"/>
          <ac:cxnSpMkLst>
            <pc:docMk/>
            <pc:sldMk cId="811833777" sldId="262"/>
            <ac:cxnSpMk id="2076" creationId="{57E1E5E6-F385-4E9C-B201-BA5BDE5CAD5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0F3C6-841F-4F2E-836F-5983E8A17078}" type="datetimeFigureOut">
              <a:rPr lang="en-US" smtClean="0"/>
              <a:t>8/10/2022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CF0FE-B894-4FDA-AAA0-2EDB92CABCB2}" type="slidenum">
              <a:rPr lang="en-US" smtClean="0"/>
              <a:t>‹#›</a:t>
            </a:fld>
            <a:endParaRPr lang="en-US"/>
          </a:p>
        </p:txBody>
      </p:sp>
    </p:spTree>
    <p:extLst>
      <p:ext uri="{BB962C8B-B14F-4D97-AF65-F5344CB8AC3E}">
        <p14:creationId xmlns:p14="http://schemas.microsoft.com/office/powerpoint/2010/main" val="83484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in the year of 2020 marked as the beginning of the rampant spread of Covid-19, also known as</a:t>
            </a:r>
          </a:p>
          <a:p>
            <a:r>
              <a:rPr lang="en-US" dirty="0"/>
              <a:t>the coronavirus, which is a deadly virus that required a global response to fight against</a:t>
            </a:r>
          </a:p>
          <a:p>
            <a:endParaRPr lang="en-US" dirty="0"/>
          </a:p>
          <a:p>
            <a:r>
              <a:rPr lang="en-US" dirty="0"/>
              <a:t>The most important thing among the world's focus was to create a vaccine against this virus</a:t>
            </a:r>
          </a:p>
          <a:p>
            <a:endParaRPr lang="en-US" dirty="0"/>
          </a:p>
          <a:p>
            <a:r>
              <a:rPr lang="en-US" dirty="0"/>
              <a:t>The vaccination was created and distributed in 2021</a:t>
            </a:r>
          </a:p>
          <a:p>
            <a:endParaRPr lang="en-US" dirty="0"/>
          </a:p>
          <a:p>
            <a:r>
              <a:rPr lang="en-US" dirty="0"/>
              <a:t>There were and still are many countries that track and record Covid-19 data. </a:t>
            </a:r>
          </a:p>
          <a:p>
            <a:endParaRPr lang="en-US" dirty="0"/>
          </a:p>
          <a:p>
            <a:r>
              <a:rPr lang="en-US" dirty="0"/>
              <a:t>Some of this data include hospitalizations, testing, and vaccinations</a:t>
            </a:r>
          </a:p>
          <a:p>
            <a:endParaRPr lang="en-US" dirty="0"/>
          </a:p>
        </p:txBody>
      </p:sp>
      <p:sp>
        <p:nvSpPr>
          <p:cNvPr id="4" name="Slide Number Placeholder 3"/>
          <p:cNvSpPr>
            <a:spLocks noGrp="1"/>
          </p:cNvSpPr>
          <p:nvPr>
            <p:ph type="sldNum" sz="quarter" idx="5"/>
          </p:nvPr>
        </p:nvSpPr>
        <p:spPr/>
        <p:txBody>
          <a:bodyPr/>
          <a:lstStyle/>
          <a:p>
            <a:fld id="{8B6CF0FE-B894-4FDA-AAA0-2EDB92CABCB2}" type="slidenum">
              <a:rPr lang="en-US" smtClean="0"/>
              <a:t>2</a:t>
            </a:fld>
            <a:endParaRPr lang="en-US"/>
          </a:p>
        </p:txBody>
      </p:sp>
    </p:spTree>
    <p:extLst>
      <p:ext uri="{BB962C8B-B14F-4D97-AF65-F5344CB8AC3E}">
        <p14:creationId xmlns:p14="http://schemas.microsoft.com/office/powerpoint/2010/main" val="1866525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around the world have many controversies and doubts about the vaccination</a:t>
            </a:r>
          </a:p>
          <a:p>
            <a:endParaRPr lang="en-US" dirty="0"/>
          </a:p>
          <a:p>
            <a:r>
              <a:rPr lang="en-US" dirty="0"/>
              <a:t>There are many that believe the vaccination has no effectiveness against the virus and that it </a:t>
            </a:r>
          </a:p>
          <a:p>
            <a:r>
              <a:rPr lang="en-US" dirty="0"/>
              <a:t>can cause more issues to a person's health</a:t>
            </a:r>
          </a:p>
          <a:p>
            <a:endParaRPr lang="en-US" dirty="0"/>
          </a:p>
          <a:p>
            <a:r>
              <a:rPr lang="en-US" dirty="0"/>
              <a:t>With this project we aim to prove that the Covid-19 vaccine is effective against the virus, </a:t>
            </a:r>
          </a:p>
          <a:p>
            <a:r>
              <a:rPr lang="en-US" dirty="0"/>
              <a:t>and that it has caused a reduction in the number of people becoming infected.</a:t>
            </a:r>
          </a:p>
        </p:txBody>
      </p:sp>
      <p:sp>
        <p:nvSpPr>
          <p:cNvPr id="4" name="Slide Number Placeholder 3"/>
          <p:cNvSpPr>
            <a:spLocks noGrp="1"/>
          </p:cNvSpPr>
          <p:nvPr>
            <p:ph type="sldNum" sz="quarter" idx="5"/>
          </p:nvPr>
        </p:nvSpPr>
        <p:spPr/>
        <p:txBody>
          <a:bodyPr/>
          <a:lstStyle/>
          <a:p>
            <a:fld id="{8B6CF0FE-B894-4FDA-AAA0-2EDB92CABCB2}" type="slidenum">
              <a:rPr lang="en-US" smtClean="0"/>
              <a:t>3</a:t>
            </a:fld>
            <a:endParaRPr lang="en-US"/>
          </a:p>
        </p:txBody>
      </p:sp>
    </p:spTree>
    <p:extLst>
      <p:ext uri="{BB962C8B-B14F-4D97-AF65-F5344CB8AC3E}">
        <p14:creationId xmlns:p14="http://schemas.microsoft.com/office/powerpoint/2010/main" val="2717438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 have analyzed is a collection of the COVID-19 data maintained by Our World in Data.</a:t>
            </a:r>
          </a:p>
          <a:p>
            <a:endParaRPr lang="en-US" dirty="0"/>
          </a:p>
          <a:p>
            <a:r>
              <a:rPr lang="en-US" dirty="0"/>
              <a:t>This data includes Confirmed cases and deaths which comes from the COVID-19 Data Repository by the</a:t>
            </a:r>
          </a:p>
          <a:p>
            <a:r>
              <a:rPr lang="en-US" dirty="0"/>
              <a:t> Center for Systems Science and Engineering at Johns Hopkins University </a:t>
            </a:r>
          </a:p>
          <a:p>
            <a:endParaRPr lang="en-US" dirty="0"/>
          </a:p>
          <a:p>
            <a:r>
              <a:rPr lang="en-US" dirty="0"/>
              <a:t>It also includes Hospitalizations and intensive care unit admissions</a:t>
            </a:r>
          </a:p>
          <a:p>
            <a:r>
              <a:rPr lang="en-US" dirty="0"/>
              <a:t>Testing for COVID-19</a:t>
            </a:r>
          </a:p>
          <a:p>
            <a:r>
              <a:rPr lang="en-US" dirty="0"/>
              <a:t>Vaccinations against COVID-19</a:t>
            </a:r>
          </a:p>
          <a:p>
            <a:r>
              <a:rPr lang="en-US" dirty="0"/>
              <a:t>and many Other variables</a:t>
            </a:r>
          </a:p>
          <a:p>
            <a:endParaRPr lang="en-US" dirty="0"/>
          </a:p>
          <a:p>
            <a:r>
              <a:rPr lang="en-US" dirty="0"/>
              <a:t>In total the dataset consists of 194031 rows and 67 columns</a:t>
            </a:r>
          </a:p>
        </p:txBody>
      </p:sp>
      <p:sp>
        <p:nvSpPr>
          <p:cNvPr id="4" name="Slide Number Placeholder 3"/>
          <p:cNvSpPr>
            <a:spLocks noGrp="1"/>
          </p:cNvSpPr>
          <p:nvPr>
            <p:ph type="sldNum" sz="quarter" idx="5"/>
          </p:nvPr>
        </p:nvSpPr>
        <p:spPr/>
        <p:txBody>
          <a:bodyPr/>
          <a:lstStyle/>
          <a:p>
            <a:fld id="{8B6CF0FE-B894-4FDA-AAA0-2EDB92CABCB2}" type="slidenum">
              <a:rPr lang="en-US" smtClean="0"/>
              <a:t>4</a:t>
            </a:fld>
            <a:endParaRPr lang="en-US"/>
          </a:p>
        </p:txBody>
      </p:sp>
    </p:spTree>
    <p:extLst>
      <p:ext uri="{BB962C8B-B14F-4D97-AF65-F5344CB8AC3E}">
        <p14:creationId xmlns:p14="http://schemas.microsoft.com/office/powerpoint/2010/main" val="230619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dataset is so large, we had to do some preparation and cleansing to the data before starting the analyses</a:t>
            </a:r>
          </a:p>
          <a:p>
            <a:endParaRPr lang="en-US" dirty="0"/>
          </a:p>
          <a:p>
            <a:r>
              <a:rPr lang="en-US" dirty="0"/>
              <a:t>We filtered out the rows of the data to only include data that had United States set as the location</a:t>
            </a:r>
          </a:p>
          <a:p>
            <a:endParaRPr lang="en-US" dirty="0"/>
          </a:p>
          <a:p>
            <a:r>
              <a:rPr lang="en-US" dirty="0"/>
              <a:t>We had to change the column type of the date column to datetime64</a:t>
            </a:r>
          </a:p>
          <a:p>
            <a:endParaRPr lang="en-US" dirty="0"/>
          </a:p>
          <a:p>
            <a:r>
              <a:rPr lang="en-US" dirty="0"/>
              <a:t>In addition, we had to remove 43 column of data after some deliberation</a:t>
            </a:r>
          </a:p>
          <a:p>
            <a:endParaRPr lang="en-US" dirty="0"/>
          </a:p>
          <a:p>
            <a:r>
              <a:rPr lang="en-US" dirty="0"/>
              <a:t>Our final dataset consists of 875 rows and 24 columns</a:t>
            </a:r>
          </a:p>
        </p:txBody>
      </p:sp>
      <p:sp>
        <p:nvSpPr>
          <p:cNvPr id="4" name="Slide Number Placeholder 3"/>
          <p:cNvSpPr>
            <a:spLocks noGrp="1"/>
          </p:cNvSpPr>
          <p:nvPr>
            <p:ph type="sldNum" sz="quarter" idx="5"/>
          </p:nvPr>
        </p:nvSpPr>
        <p:spPr/>
        <p:txBody>
          <a:bodyPr/>
          <a:lstStyle/>
          <a:p>
            <a:fld id="{8B6CF0FE-B894-4FDA-AAA0-2EDB92CABCB2}" type="slidenum">
              <a:rPr lang="en-US" smtClean="0"/>
              <a:t>5</a:t>
            </a:fld>
            <a:endParaRPr lang="en-US"/>
          </a:p>
        </p:txBody>
      </p:sp>
    </p:spTree>
    <p:extLst>
      <p:ext uri="{BB962C8B-B14F-4D97-AF65-F5344CB8AC3E}">
        <p14:creationId xmlns:p14="http://schemas.microsoft.com/office/powerpoint/2010/main" val="2925387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Examining the data curated into a subset was an essential next step, one that would guide our decision-making process when choosing a target variable. </a:t>
            </a:r>
          </a:p>
          <a:p>
            <a:endParaRPr lang="en-US" dirty="0"/>
          </a:p>
          <a:p>
            <a:r>
              <a:rPr lang="en-US" dirty="0"/>
              <a:t>The heatmap indicated potentially significant relationships between several features, so to identify the most significant variables further examination was needed.</a:t>
            </a:r>
          </a:p>
        </p:txBody>
      </p:sp>
      <p:sp>
        <p:nvSpPr>
          <p:cNvPr id="4" name="Slide Number Placeholder 3"/>
          <p:cNvSpPr>
            <a:spLocks noGrp="1"/>
          </p:cNvSpPr>
          <p:nvPr>
            <p:ph type="sldNum" sz="quarter" idx="5"/>
          </p:nvPr>
        </p:nvSpPr>
        <p:spPr/>
        <p:txBody>
          <a:bodyPr/>
          <a:lstStyle/>
          <a:p>
            <a:fld id="{8B6CF0FE-B894-4FDA-AAA0-2EDB92CABCB2}" type="slidenum">
              <a:rPr lang="en-US" smtClean="0"/>
              <a:t>6</a:t>
            </a:fld>
            <a:endParaRPr lang="en-US"/>
          </a:p>
        </p:txBody>
      </p:sp>
    </p:spTree>
    <p:extLst>
      <p:ext uri="{BB962C8B-B14F-4D97-AF65-F5344CB8AC3E}">
        <p14:creationId xmlns:p14="http://schemas.microsoft.com/office/powerpoint/2010/main" val="388105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analysis was performed by examining the changes in several of the most significant features over time: </a:t>
            </a:r>
            <a:r>
              <a:rPr lang="en-US" sz="1200" dirty="0">
                <a:solidFill>
                  <a:schemeClr val="bg1"/>
                </a:solidFill>
              </a:rPr>
              <a:t>Weekly Hospital Admissions per million, New Cases, New Deaths, and Weekly ICU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In combination with the identification of potential correlation through the heatmap, this figure provided excellent insight.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The first things noticed were the large spikes present in both New Cases and Hospital Admissions. When compared against data from the CDC Covid-19 Timeline, the spikes in new cases and hospital admissions directly correspond with the spread of the dominant Covid-19 variants: the Delta variant in mid 2021 and the Omicron variant in late 2021-early 2022.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The second significant observation made was regarding the dips seen in the new case and hospital admission features. Using the United States Department of Health and Human Services Covid-19 Vaccine timeline, we were able to confirm that the dips in new cases and hospital admissions each closely followed vaccine and booster rollouts.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All together, these observations drove our decision to use Weekly Hospital Admissions per Million as our target variable. While new cases also closely followed the same trend as hospital admissions, those vaccinated that were covid-19 positive may never have known or reported the information. As Weekly Hospital Admissions can more accurately represent the number of serious Covid-19 cases it was chosen for use as the target variable over New Cases.</a:t>
            </a:r>
          </a:p>
          <a:p>
            <a:r>
              <a:rPr lang="en-US" dirty="0"/>
              <a:t> </a:t>
            </a:r>
          </a:p>
        </p:txBody>
      </p:sp>
      <p:sp>
        <p:nvSpPr>
          <p:cNvPr id="4" name="Slide Number Placeholder 3"/>
          <p:cNvSpPr>
            <a:spLocks noGrp="1"/>
          </p:cNvSpPr>
          <p:nvPr>
            <p:ph type="sldNum" sz="quarter" idx="5"/>
          </p:nvPr>
        </p:nvSpPr>
        <p:spPr/>
        <p:txBody>
          <a:bodyPr/>
          <a:lstStyle/>
          <a:p>
            <a:fld id="{8B6CF0FE-B894-4FDA-AAA0-2EDB92CABCB2}" type="slidenum">
              <a:rPr lang="en-US" smtClean="0"/>
              <a:t>7</a:t>
            </a:fld>
            <a:endParaRPr lang="en-US"/>
          </a:p>
        </p:txBody>
      </p:sp>
    </p:spTree>
    <p:extLst>
      <p:ext uri="{BB962C8B-B14F-4D97-AF65-F5344CB8AC3E}">
        <p14:creationId xmlns:p14="http://schemas.microsoft.com/office/powerpoint/2010/main" val="1413080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choosing the target variable we moved forward with a Linear Regression model. Unfortunately, the data and relationships being utilized were not fit for linear examination. </a:t>
            </a:r>
          </a:p>
          <a:p>
            <a:endParaRPr lang="en-US" dirty="0"/>
          </a:p>
          <a:p>
            <a:r>
              <a:rPr lang="en-US" dirty="0"/>
              <a:t>Altering the project to use a Random Forest Classifier model was our next step. To best identify changes in weekly hospital admission rates a new variable was created entitled ‘change’ that had a 0 for no increase seen over the previous week’s hospital admissions or a 1 for an increase seen over the previous week’s hospital admissions, the code for which can be seen in figure 3. </a:t>
            </a:r>
          </a:p>
          <a:p>
            <a:endParaRPr lang="en-US" dirty="0"/>
          </a:p>
          <a:p>
            <a:r>
              <a:rPr lang="en-US" dirty="0"/>
              <a:t>Using a 70/30 split, the subset data was split into training and test data with the new ‘change’ variable as the target. </a:t>
            </a:r>
          </a:p>
        </p:txBody>
      </p:sp>
      <p:sp>
        <p:nvSpPr>
          <p:cNvPr id="4" name="Slide Number Placeholder 3"/>
          <p:cNvSpPr>
            <a:spLocks noGrp="1"/>
          </p:cNvSpPr>
          <p:nvPr>
            <p:ph type="sldNum" sz="quarter" idx="5"/>
          </p:nvPr>
        </p:nvSpPr>
        <p:spPr/>
        <p:txBody>
          <a:bodyPr/>
          <a:lstStyle/>
          <a:p>
            <a:fld id="{8B6CF0FE-B894-4FDA-AAA0-2EDB92CABCB2}" type="slidenum">
              <a:rPr lang="en-US" smtClean="0"/>
              <a:t>8</a:t>
            </a:fld>
            <a:endParaRPr lang="en-US"/>
          </a:p>
        </p:txBody>
      </p:sp>
    </p:spTree>
    <p:extLst>
      <p:ext uri="{BB962C8B-B14F-4D97-AF65-F5344CB8AC3E}">
        <p14:creationId xmlns:p14="http://schemas.microsoft.com/office/powerpoint/2010/main" val="1208329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line with the initial examination of relationships and our hypothesis, the Random Forest Classifier model results indicate a significant negative correlation between vaccination and hospital admissions. As vaccination rates rise weekly hospital admissions drop. </a:t>
            </a:r>
          </a:p>
          <a:p>
            <a:endParaRPr lang="en-US" dirty="0"/>
          </a:p>
          <a:p>
            <a:r>
              <a:rPr lang="en-US" dirty="0"/>
              <a:t>Using the accuracy score metric, the Random Forest Classifier model showed an accuracy score of approximately 95%.</a:t>
            </a:r>
          </a:p>
          <a:p>
            <a:endParaRPr lang="en-US" dirty="0"/>
          </a:p>
          <a:p>
            <a:r>
              <a:rPr lang="en-US" dirty="0"/>
              <a:t>To further examine the accuracy of the results, a Confusion Matrix Heat Map was created. The accuracy of the model was again evident as there were only 4 instances in which change was predicted and did not occur, and only 13 instances in which change occurred but no change was predicted. </a:t>
            </a:r>
          </a:p>
        </p:txBody>
      </p:sp>
      <p:sp>
        <p:nvSpPr>
          <p:cNvPr id="4" name="Slide Number Placeholder 3"/>
          <p:cNvSpPr>
            <a:spLocks noGrp="1"/>
          </p:cNvSpPr>
          <p:nvPr>
            <p:ph type="sldNum" sz="quarter" idx="5"/>
          </p:nvPr>
        </p:nvSpPr>
        <p:spPr/>
        <p:txBody>
          <a:bodyPr/>
          <a:lstStyle/>
          <a:p>
            <a:fld id="{8B6CF0FE-B894-4FDA-AAA0-2EDB92CABCB2}" type="slidenum">
              <a:rPr lang="en-US" smtClean="0"/>
              <a:t>9</a:t>
            </a:fld>
            <a:endParaRPr lang="en-US"/>
          </a:p>
        </p:txBody>
      </p:sp>
    </p:spTree>
    <p:extLst>
      <p:ext uri="{BB962C8B-B14F-4D97-AF65-F5344CB8AC3E}">
        <p14:creationId xmlns:p14="http://schemas.microsoft.com/office/powerpoint/2010/main" val="48604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Though ideally the data could be separated by variant type, the real-world logistics of tracking exactly what type of Covid-19 variant each individual has had is unrealistic. Without that any recommendation is reliant upon the results shown by our model, which again indicates a strong relationship between vaccination and lower rate of hospitalization.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relationship that our results show indicates that being vaccinated correlates with a lower chance of hospitalization from all Covid-19 variants seen thus far.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conclusion is in line with the medical community’s recommendation: anyone able to safely get their Covid-19 vaccine and booster shots should do so as they are made available</a:t>
            </a:r>
            <a:endParaRPr lang="en-US" dirty="0"/>
          </a:p>
        </p:txBody>
      </p:sp>
      <p:sp>
        <p:nvSpPr>
          <p:cNvPr id="4" name="Slide Number Placeholder 3"/>
          <p:cNvSpPr>
            <a:spLocks noGrp="1"/>
          </p:cNvSpPr>
          <p:nvPr>
            <p:ph type="sldNum" sz="quarter" idx="5"/>
          </p:nvPr>
        </p:nvSpPr>
        <p:spPr/>
        <p:txBody>
          <a:bodyPr/>
          <a:lstStyle/>
          <a:p>
            <a:fld id="{8B6CF0FE-B894-4FDA-AAA0-2EDB92CABCB2}" type="slidenum">
              <a:rPr lang="en-US" smtClean="0"/>
              <a:t>10</a:t>
            </a:fld>
            <a:endParaRPr lang="en-US"/>
          </a:p>
        </p:txBody>
      </p:sp>
    </p:spTree>
    <p:extLst>
      <p:ext uri="{BB962C8B-B14F-4D97-AF65-F5344CB8AC3E}">
        <p14:creationId xmlns:p14="http://schemas.microsoft.com/office/powerpoint/2010/main" val="860752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D786-7EB9-02CF-6B06-B6B47EAA3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069DAF-1579-BE70-F318-17378A87C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B27B1D-052D-BC9D-CDFA-9EECC0FBF42B}"/>
              </a:ext>
            </a:extLst>
          </p:cNvPr>
          <p:cNvSpPr>
            <a:spLocks noGrp="1"/>
          </p:cNvSpPr>
          <p:nvPr>
            <p:ph type="dt" sz="half" idx="10"/>
          </p:nvPr>
        </p:nvSpPr>
        <p:spPr/>
        <p:txBody>
          <a:bodyPr/>
          <a:lstStyle/>
          <a:p>
            <a:fld id="{066D50D5-8EFC-4B20-98BA-F7CA72F7989B}" type="datetimeFigureOut">
              <a:rPr lang="en-US" smtClean="0"/>
              <a:t>8/10/2022</a:t>
            </a:fld>
            <a:endParaRPr lang="en-US"/>
          </a:p>
        </p:txBody>
      </p:sp>
      <p:sp>
        <p:nvSpPr>
          <p:cNvPr id="5" name="Footer Placeholder 4">
            <a:extLst>
              <a:ext uri="{FF2B5EF4-FFF2-40B4-BE49-F238E27FC236}">
                <a16:creationId xmlns:a16="http://schemas.microsoft.com/office/drawing/2014/main" id="{7034A966-4950-0BFD-92DF-302142D97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7FC2A-5F2C-F371-8DC4-2811C1831F72}"/>
              </a:ext>
            </a:extLst>
          </p:cNvPr>
          <p:cNvSpPr>
            <a:spLocks noGrp="1"/>
          </p:cNvSpPr>
          <p:nvPr>
            <p:ph type="sldNum" sz="quarter" idx="12"/>
          </p:nvPr>
        </p:nvSpPr>
        <p:spPr/>
        <p:txBody>
          <a:bodyPr/>
          <a:lstStyle/>
          <a:p>
            <a:fld id="{79F48294-D9C4-46BF-997E-641CCCF81D8F}" type="slidenum">
              <a:rPr lang="en-US" smtClean="0"/>
              <a:t>‹#›</a:t>
            </a:fld>
            <a:endParaRPr lang="en-US"/>
          </a:p>
        </p:txBody>
      </p:sp>
    </p:spTree>
    <p:extLst>
      <p:ext uri="{BB962C8B-B14F-4D97-AF65-F5344CB8AC3E}">
        <p14:creationId xmlns:p14="http://schemas.microsoft.com/office/powerpoint/2010/main" val="2297746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AFDD-92F6-0753-3F34-89A9A0763F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97188A-6FD0-BF24-FC16-2D8759DEF7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CA730-1E06-F03B-D210-1A0DDD28AA83}"/>
              </a:ext>
            </a:extLst>
          </p:cNvPr>
          <p:cNvSpPr>
            <a:spLocks noGrp="1"/>
          </p:cNvSpPr>
          <p:nvPr>
            <p:ph type="dt" sz="half" idx="10"/>
          </p:nvPr>
        </p:nvSpPr>
        <p:spPr/>
        <p:txBody>
          <a:bodyPr/>
          <a:lstStyle/>
          <a:p>
            <a:fld id="{066D50D5-8EFC-4B20-98BA-F7CA72F7989B}" type="datetimeFigureOut">
              <a:rPr lang="en-US" smtClean="0"/>
              <a:t>8/10/2022</a:t>
            </a:fld>
            <a:endParaRPr lang="en-US"/>
          </a:p>
        </p:txBody>
      </p:sp>
      <p:sp>
        <p:nvSpPr>
          <p:cNvPr id="5" name="Footer Placeholder 4">
            <a:extLst>
              <a:ext uri="{FF2B5EF4-FFF2-40B4-BE49-F238E27FC236}">
                <a16:creationId xmlns:a16="http://schemas.microsoft.com/office/drawing/2014/main" id="{C2DF2241-EBCC-2D32-06D3-F0BA9A24E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99E98-4478-9E0E-1FE4-81C71E1CF38C}"/>
              </a:ext>
            </a:extLst>
          </p:cNvPr>
          <p:cNvSpPr>
            <a:spLocks noGrp="1"/>
          </p:cNvSpPr>
          <p:nvPr>
            <p:ph type="sldNum" sz="quarter" idx="12"/>
          </p:nvPr>
        </p:nvSpPr>
        <p:spPr/>
        <p:txBody>
          <a:bodyPr/>
          <a:lstStyle/>
          <a:p>
            <a:fld id="{79F48294-D9C4-46BF-997E-641CCCF81D8F}" type="slidenum">
              <a:rPr lang="en-US" smtClean="0"/>
              <a:t>‹#›</a:t>
            </a:fld>
            <a:endParaRPr lang="en-US"/>
          </a:p>
        </p:txBody>
      </p:sp>
    </p:spTree>
    <p:extLst>
      <p:ext uri="{BB962C8B-B14F-4D97-AF65-F5344CB8AC3E}">
        <p14:creationId xmlns:p14="http://schemas.microsoft.com/office/powerpoint/2010/main" val="87710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7CB2BF-296E-81F1-CBBB-99B04B91C0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224201-0F77-FD5D-8729-DA64277B66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348BA-C45C-7C7C-592A-E4408EBA1509}"/>
              </a:ext>
            </a:extLst>
          </p:cNvPr>
          <p:cNvSpPr>
            <a:spLocks noGrp="1"/>
          </p:cNvSpPr>
          <p:nvPr>
            <p:ph type="dt" sz="half" idx="10"/>
          </p:nvPr>
        </p:nvSpPr>
        <p:spPr/>
        <p:txBody>
          <a:bodyPr/>
          <a:lstStyle/>
          <a:p>
            <a:fld id="{066D50D5-8EFC-4B20-98BA-F7CA72F7989B}" type="datetimeFigureOut">
              <a:rPr lang="en-US" smtClean="0"/>
              <a:t>8/10/2022</a:t>
            </a:fld>
            <a:endParaRPr lang="en-US"/>
          </a:p>
        </p:txBody>
      </p:sp>
      <p:sp>
        <p:nvSpPr>
          <p:cNvPr id="5" name="Footer Placeholder 4">
            <a:extLst>
              <a:ext uri="{FF2B5EF4-FFF2-40B4-BE49-F238E27FC236}">
                <a16:creationId xmlns:a16="http://schemas.microsoft.com/office/drawing/2014/main" id="{25E79F1F-1D90-5DD5-2787-69083B568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8B264-BB7F-047C-5CD7-848B7F6A745F}"/>
              </a:ext>
            </a:extLst>
          </p:cNvPr>
          <p:cNvSpPr>
            <a:spLocks noGrp="1"/>
          </p:cNvSpPr>
          <p:nvPr>
            <p:ph type="sldNum" sz="quarter" idx="12"/>
          </p:nvPr>
        </p:nvSpPr>
        <p:spPr/>
        <p:txBody>
          <a:bodyPr/>
          <a:lstStyle/>
          <a:p>
            <a:fld id="{79F48294-D9C4-46BF-997E-641CCCF81D8F}" type="slidenum">
              <a:rPr lang="en-US" smtClean="0"/>
              <a:t>‹#›</a:t>
            </a:fld>
            <a:endParaRPr lang="en-US"/>
          </a:p>
        </p:txBody>
      </p:sp>
    </p:spTree>
    <p:extLst>
      <p:ext uri="{BB962C8B-B14F-4D97-AF65-F5344CB8AC3E}">
        <p14:creationId xmlns:p14="http://schemas.microsoft.com/office/powerpoint/2010/main" val="350695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484C-9669-FA14-8FC1-630A31BA4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5D2F5B-D5FB-4D94-04BA-733D2BD459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AD81B-609E-6128-F804-7A1CB6EC6B5B}"/>
              </a:ext>
            </a:extLst>
          </p:cNvPr>
          <p:cNvSpPr>
            <a:spLocks noGrp="1"/>
          </p:cNvSpPr>
          <p:nvPr>
            <p:ph type="dt" sz="half" idx="10"/>
          </p:nvPr>
        </p:nvSpPr>
        <p:spPr/>
        <p:txBody>
          <a:bodyPr/>
          <a:lstStyle/>
          <a:p>
            <a:fld id="{066D50D5-8EFC-4B20-98BA-F7CA72F7989B}" type="datetimeFigureOut">
              <a:rPr lang="en-US" smtClean="0"/>
              <a:t>8/10/2022</a:t>
            </a:fld>
            <a:endParaRPr lang="en-US"/>
          </a:p>
        </p:txBody>
      </p:sp>
      <p:sp>
        <p:nvSpPr>
          <p:cNvPr id="5" name="Footer Placeholder 4">
            <a:extLst>
              <a:ext uri="{FF2B5EF4-FFF2-40B4-BE49-F238E27FC236}">
                <a16:creationId xmlns:a16="http://schemas.microsoft.com/office/drawing/2014/main" id="{2867D3C4-AEFA-41A4-3EC0-56DAF5BCA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2AE2A-DD80-CC69-3B3E-254D306E5BC3}"/>
              </a:ext>
            </a:extLst>
          </p:cNvPr>
          <p:cNvSpPr>
            <a:spLocks noGrp="1"/>
          </p:cNvSpPr>
          <p:nvPr>
            <p:ph type="sldNum" sz="quarter" idx="12"/>
          </p:nvPr>
        </p:nvSpPr>
        <p:spPr/>
        <p:txBody>
          <a:bodyPr/>
          <a:lstStyle/>
          <a:p>
            <a:fld id="{79F48294-D9C4-46BF-997E-641CCCF81D8F}" type="slidenum">
              <a:rPr lang="en-US" smtClean="0"/>
              <a:t>‹#›</a:t>
            </a:fld>
            <a:endParaRPr lang="en-US"/>
          </a:p>
        </p:txBody>
      </p:sp>
    </p:spTree>
    <p:extLst>
      <p:ext uri="{BB962C8B-B14F-4D97-AF65-F5344CB8AC3E}">
        <p14:creationId xmlns:p14="http://schemas.microsoft.com/office/powerpoint/2010/main" val="63959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EA81-0442-1243-7F85-604F8135B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3606D2-5B68-14FA-4A37-BF90CA219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81A696-3DDC-4B4D-4E4A-EB30097DFC2E}"/>
              </a:ext>
            </a:extLst>
          </p:cNvPr>
          <p:cNvSpPr>
            <a:spLocks noGrp="1"/>
          </p:cNvSpPr>
          <p:nvPr>
            <p:ph type="dt" sz="half" idx="10"/>
          </p:nvPr>
        </p:nvSpPr>
        <p:spPr/>
        <p:txBody>
          <a:bodyPr/>
          <a:lstStyle/>
          <a:p>
            <a:fld id="{066D50D5-8EFC-4B20-98BA-F7CA72F7989B}" type="datetimeFigureOut">
              <a:rPr lang="en-US" smtClean="0"/>
              <a:t>8/10/2022</a:t>
            </a:fld>
            <a:endParaRPr lang="en-US"/>
          </a:p>
        </p:txBody>
      </p:sp>
      <p:sp>
        <p:nvSpPr>
          <p:cNvPr id="5" name="Footer Placeholder 4">
            <a:extLst>
              <a:ext uri="{FF2B5EF4-FFF2-40B4-BE49-F238E27FC236}">
                <a16:creationId xmlns:a16="http://schemas.microsoft.com/office/drawing/2014/main" id="{E46816DC-D8C5-192C-0337-494537C1D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FC99E-0574-A497-86F5-290A8C64460E}"/>
              </a:ext>
            </a:extLst>
          </p:cNvPr>
          <p:cNvSpPr>
            <a:spLocks noGrp="1"/>
          </p:cNvSpPr>
          <p:nvPr>
            <p:ph type="sldNum" sz="quarter" idx="12"/>
          </p:nvPr>
        </p:nvSpPr>
        <p:spPr/>
        <p:txBody>
          <a:bodyPr/>
          <a:lstStyle/>
          <a:p>
            <a:fld id="{79F48294-D9C4-46BF-997E-641CCCF81D8F}" type="slidenum">
              <a:rPr lang="en-US" smtClean="0"/>
              <a:t>‹#›</a:t>
            </a:fld>
            <a:endParaRPr lang="en-US"/>
          </a:p>
        </p:txBody>
      </p:sp>
    </p:spTree>
    <p:extLst>
      <p:ext uri="{BB962C8B-B14F-4D97-AF65-F5344CB8AC3E}">
        <p14:creationId xmlns:p14="http://schemas.microsoft.com/office/powerpoint/2010/main" val="348245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027E-F23D-0788-0D48-CB077B873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FD9AA-8704-020B-3926-1C2B2BFEBD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E28AFF-78D1-A7DA-FD42-7EEEF52662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C00020-52DD-0C36-06FD-A18BD612FFBC}"/>
              </a:ext>
            </a:extLst>
          </p:cNvPr>
          <p:cNvSpPr>
            <a:spLocks noGrp="1"/>
          </p:cNvSpPr>
          <p:nvPr>
            <p:ph type="dt" sz="half" idx="10"/>
          </p:nvPr>
        </p:nvSpPr>
        <p:spPr/>
        <p:txBody>
          <a:bodyPr/>
          <a:lstStyle/>
          <a:p>
            <a:fld id="{066D50D5-8EFC-4B20-98BA-F7CA72F7989B}" type="datetimeFigureOut">
              <a:rPr lang="en-US" smtClean="0"/>
              <a:t>8/10/2022</a:t>
            </a:fld>
            <a:endParaRPr lang="en-US"/>
          </a:p>
        </p:txBody>
      </p:sp>
      <p:sp>
        <p:nvSpPr>
          <p:cNvPr id="6" name="Footer Placeholder 5">
            <a:extLst>
              <a:ext uri="{FF2B5EF4-FFF2-40B4-BE49-F238E27FC236}">
                <a16:creationId xmlns:a16="http://schemas.microsoft.com/office/drawing/2014/main" id="{CDB9AFA2-7BD5-F66F-913E-7736363CF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44A300-F359-F6FD-6C38-CFF95F2203D8}"/>
              </a:ext>
            </a:extLst>
          </p:cNvPr>
          <p:cNvSpPr>
            <a:spLocks noGrp="1"/>
          </p:cNvSpPr>
          <p:nvPr>
            <p:ph type="sldNum" sz="quarter" idx="12"/>
          </p:nvPr>
        </p:nvSpPr>
        <p:spPr/>
        <p:txBody>
          <a:bodyPr/>
          <a:lstStyle/>
          <a:p>
            <a:fld id="{79F48294-D9C4-46BF-997E-641CCCF81D8F}" type="slidenum">
              <a:rPr lang="en-US" smtClean="0"/>
              <a:t>‹#›</a:t>
            </a:fld>
            <a:endParaRPr lang="en-US"/>
          </a:p>
        </p:txBody>
      </p:sp>
    </p:spTree>
    <p:extLst>
      <p:ext uri="{BB962C8B-B14F-4D97-AF65-F5344CB8AC3E}">
        <p14:creationId xmlns:p14="http://schemas.microsoft.com/office/powerpoint/2010/main" val="301731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3B40-5F53-F106-FD44-E03C02FB6F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C1BDDB-D854-B682-246A-ED8568EB5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B2C265-E3AA-005F-5959-40E3DCD7F0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967E43-26A3-5FA3-FA11-6B2EAB8C8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9BD7E6-A234-A598-3C67-BFB2769563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34E88F-B74A-F878-4BC6-8BA7DC50FD45}"/>
              </a:ext>
            </a:extLst>
          </p:cNvPr>
          <p:cNvSpPr>
            <a:spLocks noGrp="1"/>
          </p:cNvSpPr>
          <p:nvPr>
            <p:ph type="dt" sz="half" idx="10"/>
          </p:nvPr>
        </p:nvSpPr>
        <p:spPr/>
        <p:txBody>
          <a:bodyPr/>
          <a:lstStyle/>
          <a:p>
            <a:fld id="{066D50D5-8EFC-4B20-98BA-F7CA72F7989B}" type="datetimeFigureOut">
              <a:rPr lang="en-US" smtClean="0"/>
              <a:t>8/10/2022</a:t>
            </a:fld>
            <a:endParaRPr lang="en-US"/>
          </a:p>
        </p:txBody>
      </p:sp>
      <p:sp>
        <p:nvSpPr>
          <p:cNvPr id="8" name="Footer Placeholder 7">
            <a:extLst>
              <a:ext uri="{FF2B5EF4-FFF2-40B4-BE49-F238E27FC236}">
                <a16:creationId xmlns:a16="http://schemas.microsoft.com/office/drawing/2014/main" id="{95483892-44E7-BC06-2C97-E94AF46F9C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37358D-6858-C15E-9872-81DBD6827891}"/>
              </a:ext>
            </a:extLst>
          </p:cNvPr>
          <p:cNvSpPr>
            <a:spLocks noGrp="1"/>
          </p:cNvSpPr>
          <p:nvPr>
            <p:ph type="sldNum" sz="quarter" idx="12"/>
          </p:nvPr>
        </p:nvSpPr>
        <p:spPr/>
        <p:txBody>
          <a:bodyPr/>
          <a:lstStyle/>
          <a:p>
            <a:fld id="{79F48294-D9C4-46BF-997E-641CCCF81D8F}" type="slidenum">
              <a:rPr lang="en-US" smtClean="0"/>
              <a:t>‹#›</a:t>
            </a:fld>
            <a:endParaRPr lang="en-US"/>
          </a:p>
        </p:txBody>
      </p:sp>
    </p:spTree>
    <p:extLst>
      <p:ext uri="{BB962C8B-B14F-4D97-AF65-F5344CB8AC3E}">
        <p14:creationId xmlns:p14="http://schemas.microsoft.com/office/powerpoint/2010/main" val="3596944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EA53-65DB-0E2C-CE89-43C8DB3F80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13B0A1-A556-9290-9891-F48F392DC03A}"/>
              </a:ext>
            </a:extLst>
          </p:cNvPr>
          <p:cNvSpPr>
            <a:spLocks noGrp="1"/>
          </p:cNvSpPr>
          <p:nvPr>
            <p:ph type="dt" sz="half" idx="10"/>
          </p:nvPr>
        </p:nvSpPr>
        <p:spPr/>
        <p:txBody>
          <a:bodyPr/>
          <a:lstStyle/>
          <a:p>
            <a:fld id="{066D50D5-8EFC-4B20-98BA-F7CA72F7989B}" type="datetimeFigureOut">
              <a:rPr lang="en-US" smtClean="0"/>
              <a:t>8/10/2022</a:t>
            </a:fld>
            <a:endParaRPr lang="en-US"/>
          </a:p>
        </p:txBody>
      </p:sp>
      <p:sp>
        <p:nvSpPr>
          <p:cNvPr id="4" name="Footer Placeholder 3">
            <a:extLst>
              <a:ext uri="{FF2B5EF4-FFF2-40B4-BE49-F238E27FC236}">
                <a16:creationId xmlns:a16="http://schemas.microsoft.com/office/drawing/2014/main" id="{343E937B-BCFC-8C14-32B7-0D85A32C65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872522-DEE5-6442-3D81-2FED9D0EB6A7}"/>
              </a:ext>
            </a:extLst>
          </p:cNvPr>
          <p:cNvSpPr>
            <a:spLocks noGrp="1"/>
          </p:cNvSpPr>
          <p:nvPr>
            <p:ph type="sldNum" sz="quarter" idx="12"/>
          </p:nvPr>
        </p:nvSpPr>
        <p:spPr/>
        <p:txBody>
          <a:bodyPr/>
          <a:lstStyle/>
          <a:p>
            <a:fld id="{79F48294-D9C4-46BF-997E-641CCCF81D8F}" type="slidenum">
              <a:rPr lang="en-US" smtClean="0"/>
              <a:t>‹#›</a:t>
            </a:fld>
            <a:endParaRPr lang="en-US"/>
          </a:p>
        </p:txBody>
      </p:sp>
    </p:spTree>
    <p:extLst>
      <p:ext uri="{BB962C8B-B14F-4D97-AF65-F5344CB8AC3E}">
        <p14:creationId xmlns:p14="http://schemas.microsoft.com/office/powerpoint/2010/main" val="3068286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B6903-89EE-DF05-2ECC-4134388D019A}"/>
              </a:ext>
            </a:extLst>
          </p:cNvPr>
          <p:cNvSpPr>
            <a:spLocks noGrp="1"/>
          </p:cNvSpPr>
          <p:nvPr>
            <p:ph type="dt" sz="half" idx="10"/>
          </p:nvPr>
        </p:nvSpPr>
        <p:spPr/>
        <p:txBody>
          <a:bodyPr/>
          <a:lstStyle/>
          <a:p>
            <a:fld id="{066D50D5-8EFC-4B20-98BA-F7CA72F7989B}" type="datetimeFigureOut">
              <a:rPr lang="en-US" smtClean="0"/>
              <a:t>8/10/2022</a:t>
            </a:fld>
            <a:endParaRPr lang="en-US"/>
          </a:p>
        </p:txBody>
      </p:sp>
      <p:sp>
        <p:nvSpPr>
          <p:cNvPr id="3" name="Footer Placeholder 2">
            <a:extLst>
              <a:ext uri="{FF2B5EF4-FFF2-40B4-BE49-F238E27FC236}">
                <a16:creationId xmlns:a16="http://schemas.microsoft.com/office/drawing/2014/main" id="{9B85A8D0-FE47-105A-2680-B8FC15130B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9E22D4-C027-76E5-2D00-D427132994BA}"/>
              </a:ext>
            </a:extLst>
          </p:cNvPr>
          <p:cNvSpPr>
            <a:spLocks noGrp="1"/>
          </p:cNvSpPr>
          <p:nvPr>
            <p:ph type="sldNum" sz="quarter" idx="12"/>
          </p:nvPr>
        </p:nvSpPr>
        <p:spPr/>
        <p:txBody>
          <a:bodyPr/>
          <a:lstStyle/>
          <a:p>
            <a:fld id="{79F48294-D9C4-46BF-997E-641CCCF81D8F}" type="slidenum">
              <a:rPr lang="en-US" smtClean="0"/>
              <a:t>‹#›</a:t>
            </a:fld>
            <a:endParaRPr lang="en-US"/>
          </a:p>
        </p:txBody>
      </p:sp>
    </p:spTree>
    <p:extLst>
      <p:ext uri="{BB962C8B-B14F-4D97-AF65-F5344CB8AC3E}">
        <p14:creationId xmlns:p14="http://schemas.microsoft.com/office/powerpoint/2010/main" val="334403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B2ED-DB0C-5AB2-7A38-AF1B1CAD8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FD08DB-059B-A57F-7975-B409107B0E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B6A0CE-2C8B-615E-B16C-E318B3BE0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5F722-915E-6DB2-582B-5529B9F7D32E}"/>
              </a:ext>
            </a:extLst>
          </p:cNvPr>
          <p:cNvSpPr>
            <a:spLocks noGrp="1"/>
          </p:cNvSpPr>
          <p:nvPr>
            <p:ph type="dt" sz="half" idx="10"/>
          </p:nvPr>
        </p:nvSpPr>
        <p:spPr/>
        <p:txBody>
          <a:bodyPr/>
          <a:lstStyle/>
          <a:p>
            <a:fld id="{066D50D5-8EFC-4B20-98BA-F7CA72F7989B}" type="datetimeFigureOut">
              <a:rPr lang="en-US" smtClean="0"/>
              <a:t>8/10/2022</a:t>
            </a:fld>
            <a:endParaRPr lang="en-US"/>
          </a:p>
        </p:txBody>
      </p:sp>
      <p:sp>
        <p:nvSpPr>
          <p:cNvPr id="6" name="Footer Placeholder 5">
            <a:extLst>
              <a:ext uri="{FF2B5EF4-FFF2-40B4-BE49-F238E27FC236}">
                <a16:creationId xmlns:a16="http://schemas.microsoft.com/office/drawing/2014/main" id="{832C9B19-05E9-AFEC-7FD6-7C361759D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5C769-7DCB-7A79-1C5D-616CA0A15B8F}"/>
              </a:ext>
            </a:extLst>
          </p:cNvPr>
          <p:cNvSpPr>
            <a:spLocks noGrp="1"/>
          </p:cNvSpPr>
          <p:nvPr>
            <p:ph type="sldNum" sz="quarter" idx="12"/>
          </p:nvPr>
        </p:nvSpPr>
        <p:spPr/>
        <p:txBody>
          <a:bodyPr/>
          <a:lstStyle/>
          <a:p>
            <a:fld id="{79F48294-D9C4-46BF-997E-641CCCF81D8F}" type="slidenum">
              <a:rPr lang="en-US" smtClean="0"/>
              <a:t>‹#›</a:t>
            </a:fld>
            <a:endParaRPr lang="en-US"/>
          </a:p>
        </p:txBody>
      </p:sp>
    </p:spTree>
    <p:extLst>
      <p:ext uri="{BB962C8B-B14F-4D97-AF65-F5344CB8AC3E}">
        <p14:creationId xmlns:p14="http://schemas.microsoft.com/office/powerpoint/2010/main" val="388357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8FB0-257A-AE8E-22D7-21C63B785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5A13BB-3ED1-484A-7CFF-0D11365051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BBE6B0-8033-EC52-B338-DA56BFFA7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D7A49-0FBA-260F-FF4B-248AB9932140}"/>
              </a:ext>
            </a:extLst>
          </p:cNvPr>
          <p:cNvSpPr>
            <a:spLocks noGrp="1"/>
          </p:cNvSpPr>
          <p:nvPr>
            <p:ph type="dt" sz="half" idx="10"/>
          </p:nvPr>
        </p:nvSpPr>
        <p:spPr/>
        <p:txBody>
          <a:bodyPr/>
          <a:lstStyle/>
          <a:p>
            <a:fld id="{066D50D5-8EFC-4B20-98BA-F7CA72F7989B}" type="datetimeFigureOut">
              <a:rPr lang="en-US" smtClean="0"/>
              <a:t>8/10/2022</a:t>
            </a:fld>
            <a:endParaRPr lang="en-US"/>
          </a:p>
        </p:txBody>
      </p:sp>
      <p:sp>
        <p:nvSpPr>
          <p:cNvPr id="6" name="Footer Placeholder 5">
            <a:extLst>
              <a:ext uri="{FF2B5EF4-FFF2-40B4-BE49-F238E27FC236}">
                <a16:creationId xmlns:a16="http://schemas.microsoft.com/office/drawing/2014/main" id="{3AE4F24B-8197-7128-A2D8-85737AE0B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8F77E-DC70-0789-3D15-5DE26A39715F}"/>
              </a:ext>
            </a:extLst>
          </p:cNvPr>
          <p:cNvSpPr>
            <a:spLocks noGrp="1"/>
          </p:cNvSpPr>
          <p:nvPr>
            <p:ph type="sldNum" sz="quarter" idx="12"/>
          </p:nvPr>
        </p:nvSpPr>
        <p:spPr/>
        <p:txBody>
          <a:bodyPr/>
          <a:lstStyle/>
          <a:p>
            <a:fld id="{79F48294-D9C4-46BF-997E-641CCCF81D8F}" type="slidenum">
              <a:rPr lang="en-US" smtClean="0"/>
              <a:t>‹#›</a:t>
            </a:fld>
            <a:endParaRPr lang="en-US"/>
          </a:p>
        </p:txBody>
      </p:sp>
    </p:spTree>
    <p:extLst>
      <p:ext uri="{BB962C8B-B14F-4D97-AF65-F5344CB8AC3E}">
        <p14:creationId xmlns:p14="http://schemas.microsoft.com/office/powerpoint/2010/main" val="386137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F5C74-61BB-4651-5591-E44DA90A4A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01879-A549-2793-69EE-4F85A568D4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914F8-CE3B-6239-C24B-65BB811B98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D50D5-8EFC-4B20-98BA-F7CA72F7989B}" type="datetimeFigureOut">
              <a:rPr lang="en-US" smtClean="0"/>
              <a:t>8/10/2022</a:t>
            </a:fld>
            <a:endParaRPr lang="en-US"/>
          </a:p>
        </p:txBody>
      </p:sp>
      <p:sp>
        <p:nvSpPr>
          <p:cNvPr id="5" name="Footer Placeholder 4">
            <a:extLst>
              <a:ext uri="{FF2B5EF4-FFF2-40B4-BE49-F238E27FC236}">
                <a16:creationId xmlns:a16="http://schemas.microsoft.com/office/drawing/2014/main" id="{8DEA8985-3677-0491-7EA9-CDC005D87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1DF596-1095-F7B2-EF3D-3065AC3BBC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48294-D9C4-46BF-997E-641CCCF81D8F}" type="slidenum">
              <a:rPr lang="en-US" smtClean="0"/>
              <a:t>‹#›</a:t>
            </a:fld>
            <a:endParaRPr lang="en-US"/>
          </a:p>
        </p:txBody>
      </p:sp>
    </p:spTree>
    <p:extLst>
      <p:ext uri="{BB962C8B-B14F-4D97-AF65-F5344CB8AC3E}">
        <p14:creationId xmlns:p14="http://schemas.microsoft.com/office/powerpoint/2010/main" val="220344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492C-0397-0218-9FA9-F53021135FD7}"/>
              </a:ext>
            </a:extLst>
          </p:cNvPr>
          <p:cNvSpPr>
            <a:spLocks noGrp="1"/>
          </p:cNvSpPr>
          <p:nvPr>
            <p:ph type="ctrTitle"/>
          </p:nvPr>
        </p:nvSpPr>
        <p:spPr>
          <a:xfrm>
            <a:off x="1524000" y="2245809"/>
            <a:ext cx="9144000" cy="1564716"/>
          </a:xfrm>
        </p:spPr>
        <p:txBody>
          <a:bodyPr>
            <a:normAutofit/>
          </a:bodyPr>
          <a:lstStyle/>
          <a:p>
            <a:pPr algn="l"/>
            <a:r>
              <a:rPr lang="en-US" sz="4800" dirty="0"/>
              <a:t>The Efficacy of the Covid-19 Vaccine</a:t>
            </a:r>
          </a:p>
        </p:txBody>
      </p:sp>
      <p:sp>
        <p:nvSpPr>
          <p:cNvPr id="3" name="Subtitle 2">
            <a:extLst>
              <a:ext uri="{FF2B5EF4-FFF2-40B4-BE49-F238E27FC236}">
                <a16:creationId xmlns:a16="http://schemas.microsoft.com/office/drawing/2014/main" id="{66EB0A6E-A28F-2AAE-450E-ED026BA83C72}"/>
              </a:ext>
            </a:extLst>
          </p:cNvPr>
          <p:cNvSpPr>
            <a:spLocks noGrp="1"/>
          </p:cNvSpPr>
          <p:nvPr>
            <p:ph type="subTitle" idx="1"/>
          </p:nvPr>
        </p:nvSpPr>
        <p:spPr>
          <a:xfrm>
            <a:off x="1524000" y="3947050"/>
            <a:ext cx="9144000" cy="572583"/>
          </a:xfrm>
        </p:spPr>
        <p:txBody>
          <a:bodyPr>
            <a:normAutofit/>
          </a:bodyPr>
          <a:lstStyle/>
          <a:p>
            <a:pPr algn="l"/>
            <a:r>
              <a:rPr lang="en-US" sz="2000" dirty="0"/>
              <a:t>Andrew Jordan and </a:t>
            </a:r>
            <a:r>
              <a:rPr lang="en-US" sz="2000" dirty="0" err="1"/>
              <a:t>Jahedur</a:t>
            </a:r>
            <a:r>
              <a:rPr lang="en-US" sz="2000" dirty="0"/>
              <a:t> Rahman</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Audio 6">
            <a:hlinkClick r:id="" action="ppaction://media"/>
            <a:extLst>
              <a:ext uri="{FF2B5EF4-FFF2-40B4-BE49-F238E27FC236}">
                <a16:creationId xmlns:a16="http://schemas.microsoft.com/office/drawing/2014/main" id="{68038A99-8050-8263-775E-1A2F1A015AD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505198010"/>
      </p:ext>
    </p:extLst>
  </p:cSld>
  <p:clrMapOvr>
    <a:masterClrMapping/>
  </p:clrMapOvr>
  <mc:AlternateContent xmlns:mc="http://schemas.openxmlformats.org/markup-compatibility/2006" xmlns:p14="http://schemas.microsoft.com/office/powerpoint/2010/main">
    <mc:Choice Requires="p14">
      <p:transition spd="slow" p14:dur="2000" advTm="6372"/>
    </mc:Choice>
    <mc:Fallback xmlns="">
      <p:transition spd="slow" advTm="63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DAEF6-374C-E7F2-2039-DB5FF7BE2269}"/>
              </a:ext>
            </a:extLst>
          </p:cNvPr>
          <p:cNvSpPr>
            <a:spLocks noGrp="1"/>
          </p:cNvSpPr>
          <p:nvPr>
            <p:ph type="title"/>
          </p:nvPr>
        </p:nvSpPr>
        <p:spPr>
          <a:xfrm>
            <a:off x="838200" y="365126"/>
            <a:ext cx="9808597" cy="1146176"/>
          </a:xfrm>
        </p:spPr>
        <p:txBody>
          <a:bodyPr>
            <a:normAutofit/>
          </a:bodyPr>
          <a:lstStyle/>
          <a:p>
            <a:r>
              <a:rPr lang="en-US" dirty="0">
                <a:solidFill>
                  <a:schemeClr val="bg1"/>
                </a:solidFill>
              </a:rPr>
              <a:t>Conclusion</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1EB9280-FABC-9FFB-AF1F-D2B861F7ADFD}"/>
              </a:ext>
            </a:extLst>
          </p:cNvPr>
          <p:cNvSpPr>
            <a:spLocks noGrp="1"/>
          </p:cNvSpPr>
          <p:nvPr>
            <p:ph idx="1"/>
          </p:nvPr>
        </p:nvSpPr>
        <p:spPr>
          <a:xfrm>
            <a:off x="838201" y="2055811"/>
            <a:ext cx="7315200" cy="4251856"/>
          </a:xfrm>
        </p:spPr>
        <p:txBody>
          <a:bodyPr>
            <a:normAutofit lnSpcReduction="10000"/>
          </a:bodyPr>
          <a:lstStyle/>
          <a:p>
            <a:r>
              <a:rPr lang="en-US" sz="2400" dirty="0"/>
              <a:t>Without the ability to reliably track exactly which  Covid-19 variant every reported individual had our recommendation is reliant solely upon our model’s results </a:t>
            </a:r>
          </a:p>
          <a:p>
            <a:r>
              <a:rPr lang="en-US" sz="2400" dirty="0"/>
              <a:t>As our results show, there is a significant relationship between vaccination and lower rates of hospitalization</a:t>
            </a:r>
          </a:p>
          <a:p>
            <a:r>
              <a:rPr lang="en-US" sz="2400" dirty="0"/>
              <a:t>This relationship would indicate that getting a Covid-19 vaccination makes one significantly less likely to suffer from a serious infection causing hospitalization</a:t>
            </a:r>
          </a:p>
          <a:p>
            <a:r>
              <a:rPr lang="en-US" sz="2400" dirty="0"/>
              <a:t>Our recommendation is for anyone approved to do so to get their Covid-19 vaccination and booster shots as available</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76904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1843"/>
    </mc:Choice>
    <mc:Fallback xmlns="">
      <p:transition spd="slow" advTm="3184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CD4F-84DC-13C5-2369-090DB3102ADE}"/>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FF7DD2AB-F876-2F4D-0448-FB086ABA7A7D}"/>
              </a:ext>
            </a:extLst>
          </p:cNvPr>
          <p:cNvSpPr>
            <a:spLocks noGrp="1"/>
          </p:cNvSpPr>
          <p:nvPr>
            <p:ph idx="1"/>
          </p:nvPr>
        </p:nvSpPr>
        <p:spPr/>
        <p:txBody>
          <a:bodyPr/>
          <a:lstStyle/>
          <a:p>
            <a:pPr marL="457200" marR="0" indent="-457200">
              <a:lnSpc>
                <a:spcPct val="200000"/>
              </a:lnSpc>
              <a:spcBef>
                <a:spcPts val="0"/>
              </a:spcBef>
              <a:spcAft>
                <a:spcPts val="0"/>
              </a:spcAft>
            </a:pPr>
            <a:r>
              <a:rPr lang="en-US" sz="1800" i="1" dirty="0">
                <a:effectLst/>
                <a:ea typeface="Times New Roman" panose="02020603050405020304" pitchFamily="18" charset="0"/>
              </a:rPr>
              <a:t>CDC Museum COVID-19 Timeline</a:t>
            </a:r>
            <a:r>
              <a:rPr lang="en-US" sz="1800" dirty="0">
                <a:effectLst/>
                <a:ea typeface="Times New Roman" panose="02020603050405020304" pitchFamily="18" charset="0"/>
              </a:rPr>
              <a:t>. (2022, January 5). Centers for Disease Control and Prevention. 	https://www.cdc.gov/museum/timeline/covid19.html</a:t>
            </a:r>
          </a:p>
          <a:p>
            <a:pPr marL="457200" marR="0" indent="-457200">
              <a:lnSpc>
                <a:spcPct val="200000"/>
              </a:lnSpc>
              <a:spcBef>
                <a:spcPts val="0"/>
              </a:spcBef>
              <a:spcAft>
                <a:spcPts val="0"/>
              </a:spcAft>
            </a:pPr>
            <a:r>
              <a:rPr lang="en-US" sz="1800" dirty="0">
                <a:effectLst/>
                <a:ea typeface="Times New Roman" panose="02020603050405020304" pitchFamily="18" charset="0"/>
              </a:rPr>
              <a:t>Assistant Secretary for Public Affairs (ASPA). (2022, August 4). </a:t>
            </a:r>
            <a:r>
              <a:rPr lang="en-US" sz="1800" i="1" dirty="0">
                <a:effectLst/>
                <a:ea typeface="Times New Roman" panose="02020603050405020304" pitchFamily="18" charset="0"/>
              </a:rPr>
              <a:t>COVID-19 Vaccines</a:t>
            </a:r>
            <a:r>
              <a:rPr lang="en-US" sz="1800" dirty="0">
                <a:effectLst/>
                <a:ea typeface="Times New Roman" panose="02020603050405020304" pitchFamily="18" charset="0"/>
              </a:rPr>
              <a:t>. </a:t>
            </a:r>
            <a:r>
              <a:rPr lang="en-US" sz="1800" dirty="0" err="1">
                <a:effectLst/>
                <a:ea typeface="Times New Roman" panose="02020603050405020304" pitchFamily="18" charset="0"/>
              </a:rPr>
              <a:t>HHS.Gov</a:t>
            </a:r>
            <a:r>
              <a:rPr lang="en-US" sz="1800" dirty="0">
                <a:effectLst/>
                <a:ea typeface="Times New Roman" panose="02020603050405020304" pitchFamily="18" charset="0"/>
              </a:rPr>
              <a:t>. 	https://www.hhs.gov/coronavirus/covid-19-vaccines/index.html</a:t>
            </a:r>
          </a:p>
          <a:p>
            <a:pPr marL="457200" indent="-457200">
              <a:lnSpc>
                <a:spcPct val="200000"/>
              </a:lnSpc>
              <a:spcBef>
                <a:spcPts val="0"/>
              </a:spcBef>
            </a:pPr>
            <a:r>
              <a:rPr lang="en-US" sz="1800" u="sng" dirty="0">
                <a:ea typeface="Times New Roman" panose="02020603050405020304" pitchFamily="18" charset="0"/>
              </a:rPr>
              <a:t>Dataset</a:t>
            </a:r>
            <a:r>
              <a:rPr lang="en-US" sz="1800" dirty="0">
                <a:ea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https://github.com/owid/covid-19-data/tree/master/public/data</a:t>
            </a:r>
            <a:endParaRPr lang="en-US" sz="18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165150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49AE1604-BB93-4F6D-94D6-F2A6021FC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05" name="Rectangle 104">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Rectangle 10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8AF01-A355-CD0F-29A4-40BCE269FBD1}"/>
              </a:ext>
            </a:extLst>
          </p:cNvPr>
          <p:cNvSpPr>
            <a:spLocks noGrp="1"/>
          </p:cNvSpPr>
          <p:nvPr>
            <p:ph type="title"/>
          </p:nvPr>
        </p:nvSpPr>
        <p:spPr>
          <a:xfrm>
            <a:off x="6593917" y="847827"/>
            <a:ext cx="4709345" cy="1169585"/>
          </a:xfrm>
        </p:spPr>
        <p:txBody>
          <a:bodyPr anchor="b">
            <a:normAutofit/>
          </a:bodyPr>
          <a:lstStyle/>
          <a:p>
            <a:pPr algn="ctr"/>
            <a:r>
              <a:rPr lang="en-US" sz="4000" u="sng" dirty="0"/>
              <a:t>Analysis</a:t>
            </a:r>
          </a:p>
        </p:txBody>
      </p:sp>
      <p:pic>
        <p:nvPicPr>
          <p:cNvPr id="4" name="Picture 3">
            <a:extLst>
              <a:ext uri="{FF2B5EF4-FFF2-40B4-BE49-F238E27FC236}">
                <a16:creationId xmlns:a16="http://schemas.microsoft.com/office/drawing/2014/main" id="{BFFE7CC9-3D9B-5D2C-EFF4-730BFC85E3BD}"/>
              </a:ext>
            </a:extLst>
          </p:cNvPr>
          <p:cNvPicPr>
            <a:picLocks noChangeAspect="1"/>
          </p:cNvPicPr>
          <p:nvPr/>
        </p:nvPicPr>
        <p:blipFill rotWithShape="1">
          <a:blip r:embed="rId2"/>
          <a:srcRect l="1044" r="8107"/>
          <a:stretch/>
        </p:blipFill>
        <p:spPr>
          <a:xfrm>
            <a:off x="914401" y="847827"/>
            <a:ext cx="4929098" cy="5289986"/>
          </a:xfrm>
          <a:prstGeom prst="rect">
            <a:avLst/>
          </a:prstGeom>
        </p:spPr>
      </p:pic>
      <p:sp>
        <p:nvSpPr>
          <p:cNvPr id="110" name="Rectangle 10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34377" y="2188548"/>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9520C0-6E6C-2138-966F-31D7A3372802}"/>
              </a:ext>
            </a:extLst>
          </p:cNvPr>
          <p:cNvSpPr>
            <a:spLocks noGrp="1"/>
          </p:cNvSpPr>
          <p:nvPr>
            <p:ph idx="1"/>
          </p:nvPr>
        </p:nvSpPr>
        <p:spPr>
          <a:xfrm>
            <a:off x="6595228" y="2508105"/>
            <a:ext cx="4709345" cy="3632493"/>
          </a:xfrm>
        </p:spPr>
        <p:txBody>
          <a:bodyPr anchor="ctr">
            <a:normAutofit/>
          </a:bodyPr>
          <a:lstStyle/>
          <a:p>
            <a:r>
              <a:rPr lang="en-US" sz="2000" dirty="0"/>
              <a:t>Histogram of each column</a:t>
            </a:r>
          </a:p>
          <a:p>
            <a:endParaRPr lang="en-US" sz="2000" dirty="0"/>
          </a:p>
        </p:txBody>
      </p:sp>
    </p:spTree>
    <p:extLst>
      <p:ext uri="{BB962C8B-B14F-4D97-AF65-F5344CB8AC3E}">
        <p14:creationId xmlns:p14="http://schemas.microsoft.com/office/powerpoint/2010/main" val="37696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34841-C13F-7D6B-2174-E3CD123E8327}"/>
              </a:ext>
            </a:extLst>
          </p:cNvPr>
          <p:cNvSpPr>
            <a:spLocks noGrp="1"/>
          </p:cNvSpPr>
          <p:nvPr>
            <p:ph type="title"/>
          </p:nvPr>
        </p:nvSpPr>
        <p:spPr>
          <a:xfrm>
            <a:off x="838200" y="365126"/>
            <a:ext cx="9808597" cy="1146176"/>
          </a:xfrm>
        </p:spPr>
        <p:txBody>
          <a:bodyPr>
            <a:normAutofit/>
          </a:bodyPr>
          <a:lstStyle/>
          <a:p>
            <a:r>
              <a:rPr lang="en-US" dirty="0">
                <a:solidFill>
                  <a:schemeClr val="bg1"/>
                </a:solidFill>
              </a:rPr>
              <a:t>Introduction</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A901579-1BCC-20F3-DAD8-938D4EEA5D0B}"/>
              </a:ext>
            </a:extLst>
          </p:cNvPr>
          <p:cNvSpPr>
            <a:spLocks noGrp="1"/>
          </p:cNvSpPr>
          <p:nvPr>
            <p:ph idx="1"/>
          </p:nvPr>
        </p:nvSpPr>
        <p:spPr>
          <a:xfrm>
            <a:off x="838201" y="2055811"/>
            <a:ext cx="7315200" cy="4121152"/>
          </a:xfrm>
        </p:spPr>
        <p:txBody>
          <a:bodyPr>
            <a:normAutofit/>
          </a:bodyPr>
          <a:lstStyle/>
          <a:p>
            <a:r>
              <a:rPr lang="en-US" sz="2400" dirty="0"/>
              <a:t>Rampant spread of Covid-19 (Coronavirus) starting in the beginning of 2020.</a:t>
            </a:r>
          </a:p>
          <a:p>
            <a:r>
              <a:rPr lang="en-US" sz="2400" dirty="0"/>
              <a:t>Covid-19 vaccination was created and distributed in 2021</a:t>
            </a:r>
          </a:p>
          <a:p>
            <a:r>
              <a:rPr lang="en-US" sz="2400" dirty="0"/>
              <a:t>Many countries tracked and recorded data of Covid-19 including:</a:t>
            </a:r>
          </a:p>
          <a:p>
            <a:pPr lvl="1"/>
            <a:r>
              <a:rPr lang="en-US" dirty="0"/>
              <a:t>Hospitalizations, testing, and vaccinations</a:t>
            </a:r>
          </a:p>
          <a:p>
            <a:endParaRPr lang="en-US" sz="2400" dirty="0"/>
          </a:p>
          <a:p>
            <a:endParaRPr lang="en-US" sz="2400" dirty="0"/>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Audio 10">
            <a:hlinkClick r:id="" action="ppaction://media"/>
            <a:extLst>
              <a:ext uri="{FF2B5EF4-FFF2-40B4-BE49-F238E27FC236}">
                <a16:creationId xmlns:a16="http://schemas.microsoft.com/office/drawing/2014/main" id="{12BEC9CC-CA29-441B-D6BE-47C0249EE55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6368165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5815"/>
    </mc:Choice>
    <mc:Fallback xmlns="">
      <p:transition spd="slow" advTm="358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29BF6-23E6-58BB-0649-D07FE009FB09}"/>
              </a:ext>
            </a:extLst>
          </p:cNvPr>
          <p:cNvSpPr>
            <a:spLocks noGrp="1"/>
          </p:cNvSpPr>
          <p:nvPr>
            <p:ph type="title"/>
          </p:nvPr>
        </p:nvSpPr>
        <p:spPr>
          <a:xfrm>
            <a:off x="838200" y="365126"/>
            <a:ext cx="9808597" cy="1146176"/>
          </a:xfrm>
        </p:spPr>
        <p:txBody>
          <a:bodyPr>
            <a:normAutofit/>
          </a:bodyPr>
          <a:lstStyle/>
          <a:p>
            <a:r>
              <a:rPr lang="en-US">
                <a:solidFill>
                  <a:schemeClr val="bg1"/>
                </a:solidFill>
              </a:rPr>
              <a:t>Problem statement</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FA218B4-FFA4-10D2-E48B-E61A31131CA4}"/>
              </a:ext>
            </a:extLst>
          </p:cNvPr>
          <p:cNvSpPr>
            <a:spLocks noGrp="1"/>
          </p:cNvSpPr>
          <p:nvPr>
            <p:ph idx="1"/>
          </p:nvPr>
        </p:nvSpPr>
        <p:spPr>
          <a:xfrm>
            <a:off x="838201" y="2055811"/>
            <a:ext cx="7315200" cy="4121152"/>
          </a:xfrm>
        </p:spPr>
        <p:txBody>
          <a:bodyPr>
            <a:normAutofit/>
          </a:bodyPr>
          <a:lstStyle/>
          <a:p>
            <a:r>
              <a:rPr lang="en-US" sz="2400" dirty="0"/>
              <a:t>There has been many different controversies regarding the vaccination.</a:t>
            </a:r>
          </a:p>
          <a:p>
            <a:r>
              <a:rPr lang="en-US" sz="2400" dirty="0"/>
              <a:t>One is that the vaccination is not effective against Covid-19, and that it can cause more issues to a person’s health.</a:t>
            </a:r>
          </a:p>
          <a:p>
            <a:r>
              <a:rPr lang="en-US" sz="2400" dirty="0"/>
              <a:t>Our hypothesis is that the Covid-19 vaccine is effective against the virus, and that it has caused a reduction in the number of people becoming infected.</a:t>
            </a:r>
          </a:p>
          <a:p>
            <a:endParaRPr lang="en-US" sz="2400" dirty="0"/>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Audio 5">
            <a:hlinkClick r:id="" action="ppaction://media"/>
            <a:extLst>
              <a:ext uri="{FF2B5EF4-FFF2-40B4-BE49-F238E27FC236}">
                <a16:creationId xmlns:a16="http://schemas.microsoft.com/office/drawing/2014/main" id="{462455C4-86A9-AD1C-E002-65D9459F862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104410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5551"/>
    </mc:Choice>
    <mc:Fallback xmlns="">
      <p:transition spd="slow" advTm="255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47C89-9978-7064-90BF-BF341FBFD292}"/>
              </a:ext>
            </a:extLst>
          </p:cNvPr>
          <p:cNvSpPr>
            <a:spLocks noGrp="1"/>
          </p:cNvSpPr>
          <p:nvPr>
            <p:ph type="title"/>
          </p:nvPr>
        </p:nvSpPr>
        <p:spPr>
          <a:xfrm>
            <a:off x="838200" y="365126"/>
            <a:ext cx="9808597" cy="1146176"/>
          </a:xfrm>
        </p:spPr>
        <p:txBody>
          <a:bodyPr>
            <a:normAutofit/>
          </a:bodyPr>
          <a:lstStyle/>
          <a:p>
            <a:r>
              <a:rPr lang="en-US">
                <a:solidFill>
                  <a:schemeClr val="bg1"/>
                </a:solidFill>
              </a:rPr>
              <a:t>The Data</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AD4F847-4599-399B-67B6-5F42EBC56D50}"/>
              </a:ext>
            </a:extLst>
          </p:cNvPr>
          <p:cNvSpPr>
            <a:spLocks noGrp="1"/>
          </p:cNvSpPr>
          <p:nvPr>
            <p:ph idx="1"/>
          </p:nvPr>
        </p:nvSpPr>
        <p:spPr>
          <a:xfrm>
            <a:off x="838201" y="2055811"/>
            <a:ext cx="7315200" cy="4121152"/>
          </a:xfrm>
        </p:spPr>
        <p:txBody>
          <a:bodyPr>
            <a:normAutofit/>
          </a:bodyPr>
          <a:lstStyle/>
          <a:p>
            <a:r>
              <a:rPr lang="en-US" sz="2000" dirty="0"/>
              <a:t>The COVID-19 dataset is a collection of the COVID-19 data maintained by Our World in Data.</a:t>
            </a:r>
          </a:p>
          <a:p>
            <a:r>
              <a:rPr lang="en-US" sz="2000" dirty="0"/>
              <a:t>Data includes:</a:t>
            </a:r>
          </a:p>
          <a:p>
            <a:pPr lvl="1"/>
            <a:r>
              <a:rPr lang="en-US" sz="2000" dirty="0"/>
              <a:t>Confirmed cases and deaths: this comes from the COVID-19 Data Repository by the Center for Systems Science and Engineering (CSSE) at Johns Hopkins University (JHU)</a:t>
            </a:r>
          </a:p>
          <a:p>
            <a:pPr lvl="1"/>
            <a:r>
              <a:rPr lang="en-US" sz="2000" dirty="0"/>
              <a:t>Hospitalizations and intensive care unit (ICU) admissions</a:t>
            </a:r>
          </a:p>
          <a:p>
            <a:pPr lvl="1"/>
            <a:r>
              <a:rPr lang="en-US" sz="2000" dirty="0"/>
              <a:t>Testing for COVID-19</a:t>
            </a:r>
          </a:p>
          <a:p>
            <a:pPr lvl="1"/>
            <a:r>
              <a:rPr lang="en-US" sz="2000" dirty="0"/>
              <a:t>Vaccinations against COVID-19</a:t>
            </a:r>
          </a:p>
          <a:p>
            <a:pPr lvl="1"/>
            <a:r>
              <a:rPr lang="en-US" sz="2000" dirty="0"/>
              <a:t>Other variables</a:t>
            </a:r>
          </a:p>
          <a:p>
            <a:r>
              <a:rPr lang="en-US" sz="2000" dirty="0"/>
              <a:t>194031 rows × 67 columns</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Audio 12">
            <a:hlinkClick r:id="" action="ppaction://media"/>
            <a:extLst>
              <a:ext uri="{FF2B5EF4-FFF2-40B4-BE49-F238E27FC236}">
                <a16:creationId xmlns:a16="http://schemas.microsoft.com/office/drawing/2014/main" id="{3B03AB91-86DF-0C20-6997-8845FD5C806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690240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0458"/>
    </mc:Choice>
    <mc:Fallback xmlns="">
      <p:transition spd="slow" advTm="404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DAEF6-374C-E7F2-2039-DB5FF7BE2269}"/>
              </a:ext>
            </a:extLst>
          </p:cNvPr>
          <p:cNvSpPr>
            <a:spLocks noGrp="1"/>
          </p:cNvSpPr>
          <p:nvPr>
            <p:ph type="title"/>
          </p:nvPr>
        </p:nvSpPr>
        <p:spPr>
          <a:xfrm>
            <a:off x="838200" y="365126"/>
            <a:ext cx="9808597" cy="1146176"/>
          </a:xfrm>
        </p:spPr>
        <p:txBody>
          <a:bodyPr>
            <a:normAutofit/>
          </a:bodyPr>
          <a:lstStyle/>
          <a:p>
            <a:r>
              <a:rPr lang="en-US" dirty="0">
                <a:solidFill>
                  <a:schemeClr val="bg1"/>
                </a:solidFill>
              </a:rPr>
              <a:t>Data Preparation</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1EB9280-FABC-9FFB-AF1F-D2B861F7ADFD}"/>
              </a:ext>
            </a:extLst>
          </p:cNvPr>
          <p:cNvSpPr>
            <a:spLocks noGrp="1"/>
          </p:cNvSpPr>
          <p:nvPr>
            <p:ph idx="1"/>
          </p:nvPr>
        </p:nvSpPr>
        <p:spPr>
          <a:xfrm>
            <a:off x="838201" y="2055811"/>
            <a:ext cx="7315200" cy="4121152"/>
          </a:xfrm>
        </p:spPr>
        <p:txBody>
          <a:bodyPr>
            <a:normAutofit/>
          </a:bodyPr>
          <a:lstStyle/>
          <a:p>
            <a:r>
              <a:rPr lang="en-US" sz="2400"/>
              <a:t>Initial dataframe had 194,031 rows of data</a:t>
            </a:r>
          </a:p>
          <a:p>
            <a:r>
              <a:rPr lang="en-US" sz="2400"/>
              <a:t>Filter out rows of data to include United States as location</a:t>
            </a:r>
          </a:p>
          <a:p>
            <a:r>
              <a:rPr lang="en-US" sz="2400"/>
              <a:t>Changed date column type to datetime64[ns]</a:t>
            </a:r>
          </a:p>
          <a:p>
            <a:r>
              <a:rPr lang="en-US" sz="2400"/>
              <a:t>Initial dataframe had 67 columns of data</a:t>
            </a:r>
          </a:p>
          <a:p>
            <a:r>
              <a:rPr lang="en-US" sz="2400"/>
              <a:t>Subset 24 columns</a:t>
            </a:r>
          </a:p>
          <a:p>
            <a:r>
              <a:rPr lang="en-US" sz="2400"/>
              <a:t>Final dataset has 875 rows x 24 columns</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Audio 3">
            <a:hlinkClick r:id="" action="ppaction://media"/>
            <a:extLst>
              <a:ext uri="{FF2B5EF4-FFF2-40B4-BE49-F238E27FC236}">
                <a16:creationId xmlns:a16="http://schemas.microsoft.com/office/drawing/2014/main" id="{BBF8926E-FFD2-93B6-B444-4B2C0FDD774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21537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1843"/>
    </mc:Choice>
    <mc:Fallback xmlns="">
      <p:transition spd="slow" advTm="318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127" name="Rectangle 2126">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E742C1B4-6EB3-0B92-5CB9-75A2487AA785}"/>
              </a:ext>
            </a:extLst>
          </p:cNvPr>
          <p:cNvSpPr>
            <a:spLocks noGrp="1"/>
          </p:cNvSpPr>
          <p:nvPr>
            <p:ph type="title"/>
          </p:nvPr>
        </p:nvSpPr>
        <p:spPr>
          <a:xfrm>
            <a:off x="8141946" y="0"/>
            <a:ext cx="3322317" cy="2975876"/>
          </a:xfrm>
        </p:spPr>
        <p:txBody>
          <a:bodyPr vert="horz" lIns="91440" tIns="45720" rIns="91440" bIns="45720" rtlCol="0" anchor="b">
            <a:normAutofit/>
          </a:bodyPr>
          <a:lstStyle/>
          <a:p>
            <a:pPr algn="ctr"/>
            <a:r>
              <a:rPr lang="en-US" kern="1200" dirty="0">
                <a:solidFill>
                  <a:schemeClr val="tx1"/>
                </a:solidFill>
                <a:latin typeface="+mj-lt"/>
                <a:ea typeface="+mj-ea"/>
                <a:cs typeface="+mj-cs"/>
              </a:rPr>
              <a:t>Analysis </a:t>
            </a:r>
          </a:p>
        </p:txBody>
      </p:sp>
      <p:sp>
        <p:nvSpPr>
          <p:cNvPr id="3" name="Content Placeholder 2">
            <a:extLst>
              <a:ext uri="{FF2B5EF4-FFF2-40B4-BE49-F238E27FC236}">
                <a16:creationId xmlns:a16="http://schemas.microsoft.com/office/drawing/2014/main" id="{64E3E1D4-3C42-9824-2D4F-559B92933D8E}"/>
              </a:ext>
            </a:extLst>
          </p:cNvPr>
          <p:cNvSpPr>
            <a:spLocks noGrp="1"/>
          </p:cNvSpPr>
          <p:nvPr>
            <p:ph idx="1"/>
          </p:nvPr>
        </p:nvSpPr>
        <p:spPr>
          <a:xfrm>
            <a:off x="8141947" y="3224872"/>
            <a:ext cx="3322316" cy="1692066"/>
          </a:xfrm>
        </p:spPr>
        <p:txBody>
          <a:bodyPr vert="horz" lIns="91440" tIns="45720" rIns="91440" bIns="45720" rtlCol="0" anchor="t">
            <a:normAutofit fontScale="92500" lnSpcReduction="10000"/>
          </a:bodyPr>
          <a:lstStyle/>
          <a:p>
            <a:r>
              <a:rPr lang="en-US" sz="2000" kern="1200" dirty="0">
                <a:solidFill>
                  <a:schemeClr val="tx1"/>
                </a:solidFill>
                <a:latin typeface="+mn-lt"/>
                <a:ea typeface="+mn-ea"/>
                <a:cs typeface="+mn-cs"/>
              </a:rPr>
              <a:t>A heatmap was used for the initial examination of correlation within the subset data</a:t>
            </a:r>
          </a:p>
          <a:p>
            <a:r>
              <a:rPr lang="en-US" sz="2000" dirty="0"/>
              <a:t>Several potentially significant correlations were found</a:t>
            </a:r>
            <a:endParaRPr lang="en-US" sz="2000" kern="1200" dirty="0">
              <a:solidFill>
                <a:schemeClr val="tx1"/>
              </a:solidFill>
              <a:latin typeface="+mn-lt"/>
              <a:ea typeface="+mn-ea"/>
              <a:cs typeface="+mn-cs"/>
            </a:endParaRPr>
          </a:p>
        </p:txBody>
      </p:sp>
      <p:pic>
        <p:nvPicPr>
          <p:cNvPr id="5" name="Picture 4">
            <a:extLst>
              <a:ext uri="{FF2B5EF4-FFF2-40B4-BE49-F238E27FC236}">
                <a16:creationId xmlns:a16="http://schemas.microsoft.com/office/drawing/2014/main" id="{66CD5194-FEBF-1821-274D-FD5B754467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7738" y="477084"/>
            <a:ext cx="6316044" cy="5814000"/>
          </a:xfrm>
          <a:prstGeom prst="rect">
            <a:avLst/>
          </a:prstGeom>
        </p:spPr>
      </p:pic>
      <p:cxnSp>
        <p:nvCxnSpPr>
          <p:cNvPr id="2129" name="Straight Connector 2128">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17861"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CD86D65-958A-AD2A-41E1-AEEBE4269A99}"/>
              </a:ext>
            </a:extLst>
          </p:cNvPr>
          <p:cNvSpPr txBox="1"/>
          <p:nvPr/>
        </p:nvSpPr>
        <p:spPr>
          <a:xfrm>
            <a:off x="727737" y="179440"/>
            <a:ext cx="1556657" cy="276999"/>
          </a:xfrm>
          <a:prstGeom prst="rect">
            <a:avLst/>
          </a:prstGeom>
          <a:noFill/>
        </p:spPr>
        <p:txBody>
          <a:bodyPr wrap="square" rtlCol="0">
            <a:spAutoFit/>
          </a:bodyPr>
          <a:lstStyle/>
          <a:p>
            <a:r>
              <a:rPr lang="en-US" sz="1200" dirty="0"/>
              <a:t>Figure 1</a:t>
            </a:r>
          </a:p>
        </p:txBody>
      </p:sp>
    </p:spTree>
    <p:extLst>
      <p:ext uri="{BB962C8B-B14F-4D97-AF65-F5344CB8AC3E}">
        <p14:creationId xmlns:p14="http://schemas.microsoft.com/office/powerpoint/2010/main" val="155127742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4" name="Rectangle 2093">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2C1B4-6EB3-0B92-5CB9-75A2487AA785}"/>
              </a:ext>
            </a:extLst>
          </p:cNvPr>
          <p:cNvSpPr>
            <a:spLocks noGrp="1"/>
          </p:cNvSpPr>
          <p:nvPr>
            <p:ph type="title"/>
          </p:nvPr>
        </p:nvSpPr>
        <p:spPr>
          <a:xfrm>
            <a:off x="594360" y="640263"/>
            <a:ext cx="3822192" cy="1344975"/>
          </a:xfrm>
        </p:spPr>
        <p:txBody>
          <a:bodyPr>
            <a:normAutofit/>
          </a:bodyPr>
          <a:lstStyle/>
          <a:p>
            <a:pPr algn="ctr"/>
            <a:r>
              <a:rPr lang="en-US">
                <a:solidFill>
                  <a:schemeClr val="bg1"/>
                </a:solidFill>
              </a:rPr>
              <a:t>Analysis</a:t>
            </a:r>
            <a:r>
              <a:rPr lang="en-US" sz="3600">
                <a:solidFill>
                  <a:schemeClr val="bg1"/>
                </a:solidFill>
              </a:rPr>
              <a:t> </a:t>
            </a:r>
            <a:endParaRPr lang="en-US" sz="3600" dirty="0">
              <a:solidFill>
                <a:schemeClr val="bg1"/>
              </a:solidFill>
            </a:endParaRPr>
          </a:p>
        </p:txBody>
      </p:sp>
      <p:cxnSp>
        <p:nvCxnSpPr>
          <p:cNvPr id="2096" name="Straight Connector 2095">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E3E1D4-3C42-9824-2D4F-559B92933D8E}"/>
              </a:ext>
            </a:extLst>
          </p:cNvPr>
          <p:cNvSpPr>
            <a:spLocks noGrp="1"/>
          </p:cNvSpPr>
          <p:nvPr>
            <p:ph idx="1"/>
          </p:nvPr>
        </p:nvSpPr>
        <p:spPr>
          <a:xfrm>
            <a:off x="397933" y="2121762"/>
            <a:ext cx="4017869" cy="4008104"/>
          </a:xfrm>
        </p:spPr>
        <p:txBody>
          <a:bodyPr>
            <a:normAutofit fontScale="92500"/>
          </a:bodyPr>
          <a:lstStyle/>
          <a:p>
            <a:r>
              <a:rPr lang="en-US" sz="2000">
                <a:solidFill>
                  <a:schemeClr val="bg1"/>
                </a:solidFill>
              </a:rPr>
              <a:t>Line graph comparing features:</a:t>
            </a:r>
          </a:p>
          <a:p>
            <a:pPr lvl="1"/>
            <a:r>
              <a:rPr lang="en-US" sz="1600">
                <a:solidFill>
                  <a:schemeClr val="bg1"/>
                </a:solidFill>
              </a:rPr>
              <a:t>Weekly Hospital Admissions per million</a:t>
            </a:r>
          </a:p>
          <a:p>
            <a:pPr lvl="1"/>
            <a:r>
              <a:rPr lang="en-US" sz="1600">
                <a:solidFill>
                  <a:schemeClr val="bg1"/>
                </a:solidFill>
              </a:rPr>
              <a:t>New Cases</a:t>
            </a:r>
          </a:p>
          <a:p>
            <a:pPr lvl="1"/>
            <a:r>
              <a:rPr lang="en-US" sz="1600">
                <a:solidFill>
                  <a:schemeClr val="bg1"/>
                </a:solidFill>
              </a:rPr>
              <a:t>New Deaths</a:t>
            </a:r>
          </a:p>
          <a:p>
            <a:pPr lvl="1"/>
            <a:r>
              <a:rPr lang="en-US" sz="1600">
                <a:solidFill>
                  <a:schemeClr val="bg1"/>
                </a:solidFill>
              </a:rPr>
              <a:t>Weekly ICU Patients</a:t>
            </a:r>
          </a:p>
          <a:p>
            <a:r>
              <a:rPr lang="en-US" sz="2000">
                <a:solidFill>
                  <a:schemeClr val="bg1"/>
                </a:solidFill>
              </a:rPr>
              <a:t>Variant Infection Spikes (approximate dates):</a:t>
            </a:r>
          </a:p>
          <a:p>
            <a:pPr lvl="1"/>
            <a:r>
              <a:rPr lang="en-US" sz="1600">
                <a:solidFill>
                  <a:schemeClr val="bg1"/>
                </a:solidFill>
              </a:rPr>
              <a:t>Delta Variant (August-September 2021)</a:t>
            </a:r>
          </a:p>
          <a:p>
            <a:pPr lvl="1"/>
            <a:r>
              <a:rPr lang="en-US" sz="1600">
                <a:solidFill>
                  <a:schemeClr val="bg1"/>
                </a:solidFill>
              </a:rPr>
              <a:t>Omicron Variant (December 2021)</a:t>
            </a:r>
            <a:endParaRPr lang="en-US" sz="2000">
              <a:solidFill>
                <a:schemeClr val="bg1"/>
              </a:solidFill>
            </a:endParaRPr>
          </a:p>
          <a:p>
            <a:r>
              <a:rPr lang="en-US" sz="2000">
                <a:solidFill>
                  <a:schemeClr val="bg1"/>
                </a:solidFill>
              </a:rPr>
              <a:t>Vaccine rollout dates:</a:t>
            </a:r>
          </a:p>
          <a:p>
            <a:pPr lvl="1"/>
            <a:r>
              <a:rPr lang="en-US" sz="1600">
                <a:solidFill>
                  <a:schemeClr val="bg1"/>
                </a:solidFill>
              </a:rPr>
              <a:t>March 2021 (Initial Vaccination)</a:t>
            </a:r>
          </a:p>
          <a:p>
            <a:pPr lvl="1"/>
            <a:r>
              <a:rPr lang="en-US" sz="1600">
                <a:solidFill>
                  <a:schemeClr val="bg1"/>
                </a:solidFill>
              </a:rPr>
              <a:t>October 2021 (First Boosters)</a:t>
            </a:r>
          </a:p>
          <a:p>
            <a:pPr lvl="1"/>
            <a:r>
              <a:rPr lang="en-US" sz="1600">
                <a:solidFill>
                  <a:schemeClr val="bg1"/>
                </a:solidFill>
              </a:rPr>
              <a:t>April 2022 (Second Booster)</a:t>
            </a:r>
            <a:endParaRPr lang="en-US" sz="1600" dirty="0">
              <a:solidFill>
                <a:schemeClr val="bg1"/>
              </a:solidFill>
            </a:endParaRPr>
          </a:p>
        </p:txBody>
      </p:sp>
      <p:pic>
        <p:nvPicPr>
          <p:cNvPr id="2050" name="Picture 2">
            <a:extLst>
              <a:ext uri="{FF2B5EF4-FFF2-40B4-BE49-F238E27FC236}">
                <a16:creationId xmlns:a16="http://schemas.microsoft.com/office/drawing/2014/main" id="{A770AAA3-0E46-A1AC-F063-9042C8D8C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5506112" y="303591"/>
            <a:ext cx="6091528" cy="60073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CBEF12-FB57-9586-EAB0-258D5DCAC200}"/>
              </a:ext>
            </a:extLst>
          </p:cNvPr>
          <p:cNvSpPr txBox="1"/>
          <p:nvPr/>
        </p:nvSpPr>
        <p:spPr>
          <a:xfrm>
            <a:off x="5811365" y="165091"/>
            <a:ext cx="1556657" cy="276999"/>
          </a:xfrm>
          <a:prstGeom prst="rect">
            <a:avLst/>
          </a:prstGeom>
          <a:noFill/>
        </p:spPr>
        <p:txBody>
          <a:bodyPr wrap="square" rtlCol="0">
            <a:spAutoFit/>
          </a:bodyPr>
          <a:lstStyle/>
          <a:p>
            <a:r>
              <a:rPr lang="en-US" sz="1200" dirty="0"/>
              <a:t>Figure 2</a:t>
            </a:r>
          </a:p>
        </p:txBody>
      </p:sp>
    </p:spTree>
    <p:extLst>
      <p:ext uri="{BB962C8B-B14F-4D97-AF65-F5344CB8AC3E}">
        <p14:creationId xmlns:p14="http://schemas.microsoft.com/office/powerpoint/2010/main" val="81183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DAEF6-374C-E7F2-2039-DB5FF7BE2269}"/>
              </a:ext>
            </a:extLst>
          </p:cNvPr>
          <p:cNvSpPr>
            <a:spLocks noGrp="1"/>
          </p:cNvSpPr>
          <p:nvPr>
            <p:ph type="title"/>
          </p:nvPr>
        </p:nvSpPr>
        <p:spPr>
          <a:xfrm>
            <a:off x="838200" y="365126"/>
            <a:ext cx="9808597" cy="1146176"/>
          </a:xfrm>
        </p:spPr>
        <p:txBody>
          <a:bodyPr>
            <a:normAutofit/>
          </a:bodyPr>
          <a:lstStyle/>
          <a:p>
            <a:r>
              <a:rPr lang="en-US" dirty="0">
                <a:solidFill>
                  <a:schemeClr val="bg1"/>
                </a:solidFill>
              </a:rPr>
              <a:t>Data Preparation</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1EB9280-FABC-9FFB-AF1F-D2B861F7ADFD}"/>
              </a:ext>
            </a:extLst>
          </p:cNvPr>
          <p:cNvSpPr>
            <a:spLocks noGrp="1"/>
          </p:cNvSpPr>
          <p:nvPr>
            <p:ph idx="1"/>
          </p:nvPr>
        </p:nvSpPr>
        <p:spPr>
          <a:xfrm>
            <a:off x="838201" y="2055811"/>
            <a:ext cx="7315200" cy="4121152"/>
          </a:xfrm>
        </p:spPr>
        <p:txBody>
          <a:bodyPr>
            <a:normAutofit/>
          </a:bodyPr>
          <a:lstStyle/>
          <a:p>
            <a:r>
              <a:rPr lang="en-US" sz="2400" dirty="0"/>
              <a:t>The Linear Regression model chosen was not showing reliable results</a:t>
            </a:r>
          </a:p>
          <a:p>
            <a:r>
              <a:rPr lang="en-US" sz="2400" dirty="0"/>
              <a:t>As the data was not conducive to linear evaluation of the relationships, a new model type was needed. </a:t>
            </a:r>
          </a:p>
          <a:p>
            <a:r>
              <a:rPr lang="en-US" sz="2400" dirty="0"/>
              <a:t>The newly chosen model was a Random Forest Classifier</a:t>
            </a:r>
          </a:p>
          <a:p>
            <a:r>
              <a:rPr lang="en-US" sz="2400" dirty="0"/>
              <a:t>To properly utilize the model a new variable entitled ‘change’ was created, the code for which is seen below</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FDA9E31F-5FFA-133D-3D2A-6630A3E5915A}"/>
              </a:ext>
            </a:extLst>
          </p:cNvPr>
          <p:cNvPicPr>
            <a:picLocks noChangeAspect="1"/>
          </p:cNvPicPr>
          <p:nvPr/>
        </p:nvPicPr>
        <p:blipFill>
          <a:blip r:embed="rId3"/>
          <a:stretch>
            <a:fillRect/>
          </a:stretch>
        </p:blipFill>
        <p:spPr>
          <a:xfrm>
            <a:off x="29983" y="5780694"/>
            <a:ext cx="8464020" cy="555018"/>
          </a:xfrm>
          <a:prstGeom prst="rect">
            <a:avLst/>
          </a:prstGeom>
        </p:spPr>
      </p:pic>
      <p:sp>
        <p:nvSpPr>
          <p:cNvPr id="4" name="TextBox 3">
            <a:extLst>
              <a:ext uri="{FF2B5EF4-FFF2-40B4-BE49-F238E27FC236}">
                <a16:creationId xmlns:a16="http://schemas.microsoft.com/office/drawing/2014/main" id="{867D8542-0589-035D-BB20-04C3EF7FF1A8}"/>
              </a:ext>
            </a:extLst>
          </p:cNvPr>
          <p:cNvSpPr txBox="1"/>
          <p:nvPr/>
        </p:nvSpPr>
        <p:spPr>
          <a:xfrm>
            <a:off x="29889" y="5483445"/>
            <a:ext cx="1556657" cy="276999"/>
          </a:xfrm>
          <a:prstGeom prst="rect">
            <a:avLst/>
          </a:prstGeom>
          <a:noFill/>
        </p:spPr>
        <p:txBody>
          <a:bodyPr wrap="square" rtlCol="0">
            <a:spAutoFit/>
          </a:bodyPr>
          <a:lstStyle/>
          <a:p>
            <a:r>
              <a:rPr lang="en-US" sz="1200" dirty="0"/>
              <a:t>Figure 3</a:t>
            </a:r>
          </a:p>
        </p:txBody>
      </p:sp>
    </p:spTree>
    <p:extLst>
      <p:ext uri="{BB962C8B-B14F-4D97-AF65-F5344CB8AC3E}">
        <p14:creationId xmlns:p14="http://schemas.microsoft.com/office/powerpoint/2010/main" val="226598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1843"/>
    </mc:Choice>
    <mc:Fallback xmlns="">
      <p:transition spd="slow" advTm="3184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48" name="Rectangle 214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42C1B4-6EB3-0B92-5CB9-75A2487AA785}"/>
              </a:ext>
            </a:extLst>
          </p:cNvPr>
          <p:cNvSpPr>
            <a:spLocks noGrp="1"/>
          </p:cNvSpPr>
          <p:nvPr>
            <p:ph type="title"/>
          </p:nvPr>
        </p:nvSpPr>
        <p:spPr>
          <a:xfrm>
            <a:off x="833002" y="448253"/>
            <a:ext cx="10520702" cy="1325563"/>
          </a:xfrm>
        </p:spPr>
        <p:txBody>
          <a:bodyPr vert="horz" lIns="91440" tIns="45720" rIns="91440" bIns="45720" rtlCol="0">
            <a:normAutofit/>
          </a:bodyPr>
          <a:lstStyle/>
          <a:p>
            <a:r>
              <a:rPr lang="en-US" kern="1200" dirty="0">
                <a:latin typeface="+mj-lt"/>
                <a:ea typeface="+mj-ea"/>
                <a:cs typeface="+mj-cs"/>
              </a:rPr>
              <a:t>Results </a:t>
            </a:r>
          </a:p>
        </p:txBody>
      </p:sp>
      <p:sp>
        <p:nvSpPr>
          <p:cNvPr id="3" name="Content Placeholder 2">
            <a:extLst>
              <a:ext uri="{FF2B5EF4-FFF2-40B4-BE49-F238E27FC236}">
                <a16:creationId xmlns:a16="http://schemas.microsoft.com/office/drawing/2014/main" id="{64E3E1D4-3C42-9824-2D4F-559B92933D8E}"/>
              </a:ext>
            </a:extLst>
          </p:cNvPr>
          <p:cNvSpPr>
            <a:spLocks noGrp="1"/>
          </p:cNvSpPr>
          <p:nvPr>
            <p:ph idx="1"/>
          </p:nvPr>
        </p:nvSpPr>
        <p:spPr>
          <a:xfrm>
            <a:off x="838200" y="2191807"/>
            <a:ext cx="4936067" cy="3985155"/>
          </a:xfrm>
        </p:spPr>
        <p:txBody>
          <a:bodyPr vert="horz" lIns="91440" tIns="45720" rIns="91440" bIns="45720" rtlCol="0">
            <a:normAutofit/>
          </a:bodyPr>
          <a:lstStyle/>
          <a:p>
            <a:r>
              <a:rPr lang="en-US" sz="2000" dirty="0"/>
              <a:t>As hypothesized, the results show a significant relationship between vaccination and hospital admission rates</a:t>
            </a:r>
            <a:endParaRPr lang="en-US" sz="2000" kern="1200" dirty="0">
              <a:latin typeface="+mn-lt"/>
              <a:ea typeface="+mn-ea"/>
              <a:cs typeface="+mn-cs"/>
            </a:endParaRPr>
          </a:p>
          <a:p>
            <a:r>
              <a:rPr lang="en-US" sz="2000" kern="1200" dirty="0">
                <a:latin typeface="+mn-lt"/>
                <a:ea typeface="+mn-ea"/>
                <a:cs typeface="+mn-cs"/>
              </a:rPr>
              <a:t>The Random Forest Classifier </a:t>
            </a:r>
            <a:r>
              <a:rPr lang="en-US" sz="2000" dirty="0"/>
              <a:t>showed excellent results with a ≈95% accuracy score</a:t>
            </a:r>
          </a:p>
          <a:p>
            <a:r>
              <a:rPr lang="en-US" sz="2000" dirty="0"/>
              <a:t>As shown in the Confusion Matrix Heat Map a total of only 17 of the values utilized were misclassified</a:t>
            </a:r>
          </a:p>
        </p:txBody>
      </p:sp>
      <p:pic>
        <p:nvPicPr>
          <p:cNvPr id="10" name="Picture 9">
            <a:extLst>
              <a:ext uri="{FF2B5EF4-FFF2-40B4-BE49-F238E27FC236}">
                <a16:creationId xmlns:a16="http://schemas.microsoft.com/office/drawing/2014/main" id="{590F2D9F-3CC8-4D40-FE5E-1EAB22F69CE4}"/>
              </a:ext>
            </a:extLst>
          </p:cNvPr>
          <p:cNvPicPr>
            <a:picLocks noChangeAspect="1"/>
          </p:cNvPicPr>
          <p:nvPr/>
        </p:nvPicPr>
        <p:blipFill>
          <a:blip r:embed="rId3"/>
          <a:stretch>
            <a:fillRect/>
          </a:stretch>
        </p:blipFill>
        <p:spPr>
          <a:xfrm>
            <a:off x="6612467" y="908154"/>
            <a:ext cx="5308622" cy="5268808"/>
          </a:xfrm>
          <a:prstGeom prst="rect">
            <a:avLst/>
          </a:prstGeom>
        </p:spPr>
      </p:pic>
      <p:sp>
        <p:nvSpPr>
          <p:cNvPr id="4" name="TextBox 3">
            <a:extLst>
              <a:ext uri="{FF2B5EF4-FFF2-40B4-BE49-F238E27FC236}">
                <a16:creationId xmlns:a16="http://schemas.microsoft.com/office/drawing/2014/main" id="{7F3B14B0-D547-B075-D941-A82F95678384}"/>
              </a:ext>
            </a:extLst>
          </p:cNvPr>
          <p:cNvSpPr txBox="1"/>
          <p:nvPr/>
        </p:nvSpPr>
        <p:spPr>
          <a:xfrm>
            <a:off x="6612467" y="542538"/>
            <a:ext cx="1556657" cy="276999"/>
          </a:xfrm>
          <a:prstGeom prst="rect">
            <a:avLst/>
          </a:prstGeom>
          <a:noFill/>
        </p:spPr>
        <p:txBody>
          <a:bodyPr wrap="square" rtlCol="0">
            <a:spAutoFit/>
          </a:bodyPr>
          <a:lstStyle/>
          <a:p>
            <a:r>
              <a:rPr lang="en-US" sz="1200" dirty="0"/>
              <a:t>Figure 4</a:t>
            </a:r>
          </a:p>
        </p:txBody>
      </p:sp>
    </p:spTree>
    <p:extLst>
      <p:ext uri="{BB962C8B-B14F-4D97-AF65-F5344CB8AC3E}">
        <p14:creationId xmlns:p14="http://schemas.microsoft.com/office/powerpoint/2010/main" val="319029434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2355</TotalTime>
  <Words>1572</Words>
  <Application>Microsoft Office PowerPoint</Application>
  <PresentationFormat>Widescreen</PresentationFormat>
  <Paragraphs>141</Paragraphs>
  <Slides>12</Slides>
  <Notes>9</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Tw Cen MT</vt:lpstr>
      <vt:lpstr>Office Theme</vt:lpstr>
      <vt:lpstr>The Efficacy of the Covid-19 Vaccine</vt:lpstr>
      <vt:lpstr>Introduction</vt:lpstr>
      <vt:lpstr>Problem statement</vt:lpstr>
      <vt:lpstr>The Data</vt:lpstr>
      <vt:lpstr>Data Preparation</vt:lpstr>
      <vt:lpstr>Analysis </vt:lpstr>
      <vt:lpstr>Analysis </vt:lpstr>
      <vt:lpstr>Data Preparation</vt:lpstr>
      <vt:lpstr>Results </vt:lpstr>
      <vt:lpstr>Conclusion</vt:lpstr>
      <vt:lpstr>References</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c:title>
  <dc:creator>Jahedur Rahman</dc:creator>
  <cp:lastModifiedBy>Andrew Jordan</cp:lastModifiedBy>
  <cp:revision>16</cp:revision>
  <dcterms:created xsi:type="dcterms:W3CDTF">2022-08-08T22:47:42Z</dcterms:created>
  <dcterms:modified xsi:type="dcterms:W3CDTF">2022-08-10T18:08:12Z</dcterms:modified>
</cp:coreProperties>
</file>