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83081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7.png"/>
  <Relationship Id="rId3" Type="http://schemas.openxmlformats.org/officeDocument/2006/relationships/image" Target="../media/cead28.png"/>
  <Relationship Id="rId4" Type="http://schemas.openxmlformats.org/officeDocument/2006/relationships/image" Target="../media/devcom9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1.png"/>
  <Relationship Id="rId3" Type="http://schemas.openxmlformats.org/officeDocument/2006/relationships/image" Target="../media/cead212.png"/>
  <Relationship Id="rId4" Type="http://schemas.openxmlformats.org/officeDocument/2006/relationships/image" Target="../media/devcom1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9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COPE]]></a:t>
            </a:r>
          </a:p>
        </p:txBody>
      </p:sp>
      <p:sp>
        <p:nvSpPr>
          <p:cNvPr id="7" name=""/>
          <p:cNvSpPr txBox="1"/>
          <p:nvPr/>
        </p:nvSpPr>
        <p:spPr>
          <a:xfrm>
            <a:off x="457200" y="1238250"/>
            <a:ext cx="8096250" cy="47244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•"/>
            </a:pPr>
            <a:r>
              <a:rPr lang="en-US" b="1" sz="1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s accessed during the CVPA are as follow:]]></a:t>
            </a:r>
          </a:p>
        </p:txBody>
      </p:sp>
      <p:sp>
        <p:nvSpPr>
          <p:cNvPr id="8" name=""/>
          <p:cNvSpPr txBox="1"/>
          <p:nvPr/>
        </p:nvSpPr>
        <p:spPr>
          <a:xfrm>
            <a:off x="762000" y="152400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762000" y="1762125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2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762000" y="2000250"/>
            <a:ext cx="5715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— "/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System 3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829425"/>
          <a:chOff x="47625" y="95250"/>
          <a:chExt cx="9191625" cy="6829425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7175"/>
            <a:ext cx="571500" cy="762000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"/>
            <a:ext cx="400050" cy="523875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33375"/>
            <a:ext cx="1228725" cy="4095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INDING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304800" y="1114425"/>
          <a:ext cx="8572500" cy="57150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D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System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Finding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mpact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Risk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2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Very High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3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4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5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6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7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8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9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DCECD">
                        <a:alpha val="100.00%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829425"/>
          <a:chOff x="47625" y="95250"/>
          <a:chExt cx="9191625" cy="6829425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257175"/>
            <a:ext cx="571500" cy="762000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"/>
            <a:ext cx="400050" cy="523875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25" y="333375"/>
            <a:ext cx="1228725" cy="4095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619250" y="333375"/>
            <a:ext cx="5943600" cy="50482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FINDINGS]]></a:t>
            </a:r>
          </a:p>
        </p:txBody>
      </p:sp>
      <p:graphicFrame>
        <p:nvGraphicFramePr>
          <p:cNvPr id="7" name="" descr=""/>
          <p:cNvGraphicFramePr>
            <a:graphicFrameLocks noGrp="1"/>
          </p:cNvGraphicFramePr>
          <p:nvPr/>
        </p:nvGraphicFramePr>
        <p:xfrm>
          <a:off x="304800" y="1114425"/>
          <a:ext cx="8572500" cy="5715000"/>
        </p:xfrm>
        <a:graphic>
          <a:graphicData uri="http://schemas.openxmlformats.org/drawingml/2006/table">
            <a:tbl>
              <a:tblPr firstRow="1" bandRow="1"/>
              <a:tblGrid>
                <a:gridCol w="1714500"/>
                <a:gridCol w="1714500"/>
                <a:gridCol w="1714500"/>
                <a:gridCol w="17145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D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System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Finding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Impact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800" spc="0" u="none">
                          <a:solidFill>
                            <a:srgbClr val="FFFFFF">
                              <a:alpha val="100.00%"/>
                            </a:srgbClr>
                          </a:solidFill>
                          <a:latin typeface="Arial (Body)"/>
                        </a:rPr>
                        <a:t><![CDATA[Risk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333C33">
                        <a:alpha val="100.00%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No System Association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sz="18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Arial (Body)"/>
                        </a:rPr>
                        <a:t><![CDATA[Finding 10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Moderate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ctr" fontAlgn="ctr" marL="0" marR="0" indent="0" lvl="0">
                        <a:lnSpc>
                          <a:spcPct val="100%"/>
                        </a:lnSpc>
                      </a:pPr>
                      <a:r>
                        <a:rPr lang="en-US" b="1" sz="11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Times New Roman"/>
                        </a:rPr>
                        <a:t><![CDATA[Low]]></a:t>
                      </a:r>
                    </a:p>
                  </a:txBody>
                  <a:tcPr anchor="ctr" marL="0" marR="0" marT="0" marB="0">
                    <a:lnL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8E8">
                        <a:alpha val="100.00%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2020-11-19T19:35:43Z</dcterms:created>
  <dcterms:modified xsi:type="dcterms:W3CDTF">2020-11-19T19:35:43Z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