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421763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1.png"/>
  <Relationship Id="rId3" Type="http://schemas.openxmlformats.org/officeDocument/2006/relationships/image" Target="../media/cead22.png"/>
  <Relationship Id="rId4" Type="http://schemas.openxmlformats.org/officeDocument/2006/relationships/image" Target="../media/devcom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4.png"/>
  <Relationship Id="rId3" Type="http://schemas.openxmlformats.org/officeDocument/2006/relationships/image" Target="../media/cead25.png"/>
  <Relationship Id="rId4" Type="http://schemas.openxmlformats.org/officeDocument/2006/relationships/image" Target="../media/devcom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781800"/>
          <a:chOff x="47625" y="95250"/>
          <a:chExt cx="9191625" cy="67818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14325" y="2381250"/>
            <a:ext cx="7429500" cy="1095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.S. ARMY COMBAT CAPABILITIES DEVELOPMENT COMMAND —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14325" y="333375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DATA & ANALYSIS CENTE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" y="438150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[ CVPA Title ]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" y="538162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Name of Presenter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14325" y="56673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Rank/Title of Presenter (Ex. CISSP, CELH, Security+)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14325" y="59721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Cyber Experimentation & Analysis Division]]></a:t>
            </a:r>
          </a:p>
        </p:txBody>
      </p:sp>
      <p:sp>
        <p:nvSpPr>
          <p:cNvPr id="9" name=""/>
          <p:cNvSpPr txBox="1"/>
          <p:nvPr/>
        </p:nvSpPr>
        <p:spPr>
          <a:xfrm>
            <a:off x="314325" y="6496050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12 11 2020]]></a:t>
            </a:r>
          </a:p>
        </p:txBody>
      </p:sp>
      <p:pic>
        <p:nvPicPr>
          <p:cNvPr id="10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1209675" cy="1619250"/>
          </a:xfrm>
          <a:prstGeom prst="rect">
            <a:avLst/>
          </a:prstGeom>
        </p:spPr>
      </p:pic>
      <p:pic>
        <p:nvPicPr>
          <p:cNvPr id="11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71500"/>
            <a:ext cx="876300" cy="1143000"/>
          </a:xfrm>
          <a:prstGeom prst="rect">
            <a:avLst/>
          </a:prstGeom>
        </p:spPr>
      </p:pic>
      <p:pic>
        <p:nvPicPr>
          <p:cNvPr id="12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71500"/>
            <a:ext cx="30099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667500"/>
          <a:chOff x="47625" y="95250"/>
          <a:chExt cx="9191625" cy="66675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609600" cy="809625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3850"/>
            <a:ext cx="438150" cy="571500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5750"/>
            <a:ext cx="1514475" cy="504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2">
  <a:themeElements>
    <a:clrScheme name="Theme9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2020-11-12T17:16:06Z</dcterms:created>
  <dcterms:modified xsi:type="dcterms:W3CDTF">2020-11-12T17:16:06Z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