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81191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7.png"/>
  <Relationship Id="rId3" Type="http://schemas.openxmlformats.org/officeDocument/2006/relationships/image" Target="../media/cead28.png"/>
  <Relationship Id="rId4" Type="http://schemas.openxmlformats.org/officeDocument/2006/relationships/image" Target="../media/devcom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9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COPE]]></a:t>
            </a:r>
          </a:p>
        </p:txBody>
      </p:sp>
      <p:sp>
        <p:nvSpPr>
          <p:cNvPr id="7" name=""/>
          <p:cNvSpPr txBox="1"/>
          <p:nvPr/>
        </p:nvSpPr>
        <p:spPr>
          <a:xfrm>
            <a:off x="457200" y="1238250"/>
            <a:ext cx="8096250" cy="47244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•"/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s accessed during the CVPA are as follow:]]></a:t>
            </a:r>
          </a:p>
        </p:txBody>
      </p:sp>
      <p:sp>
        <p:nvSpPr>
          <p:cNvPr id="8" name=""/>
          <p:cNvSpPr txBox="1"/>
          <p:nvPr/>
        </p:nvSpPr>
        <p:spPr>
          <a:xfrm>
            <a:off x="762000" y="1524000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762000" y="1762125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2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762000" y="2000250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3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829425"/>
          <a:chOff x="47625" y="95250"/>
          <a:chExt cx="9191625" cy="6829425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57175"/>
            <a:ext cx="571500" cy="762000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5750"/>
            <a:ext cx="400050" cy="523875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333375"/>
            <a:ext cx="1228725" cy="40957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INDING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304800" y="1114425"/>
          <a:ext cx="8572500" cy="571500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D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System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Finding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mpact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Risk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Very High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Very High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6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6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7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7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8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8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9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9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2020-11-19T14:20:39Z</dcterms:created>
  <dcterms:modified xsi:type="dcterms:W3CDTF">2020-11-19T14:20:39Z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