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21770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2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00">
  <a:themeElements>
    <a:clrScheme name="Theme1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2020-11-12T17:17:13Z</dcterms:created>
  <dcterms:modified xsi:type="dcterms:W3CDTF">2020-11-12T17:17:13Z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