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29421328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rmy21.png"/>
  <Relationship Id="rId3" Type="http://schemas.openxmlformats.org/officeDocument/2006/relationships/image" Target="../media/cead22.png"/>
  <Relationship Id="rId4" Type="http://schemas.openxmlformats.org/officeDocument/2006/relationships/image" Target="../media/devcom3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army24.png"/>
  <Relationship Id="rId3" Type="http://schemas.openxmlformats.org/officeDocument/2006/relationships/image" Target="../media/cead25.png"/>
  <Relationship Id="rId4" Type="http://schemas.openxmlformats.org/officeDocument/2006/relationships/image" Target="../media/devcom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" y="95250"/>
          <a:ext cx="9191625" cy="6781800"/>
          <a:chOff x="47625" y="95250"/>
          <a:chExt cx="9191625" cy="6781800"/>
        </a:xfrm>
      </p:grpSpPr>
      <p:sp>
        <p:nvSpPr>
          <p:cNvPr id="1" name=""/>
          <p:cNvSpPr txBox="1"/>
          <p:nvPr/>
        </p:nvSpPr>
        <p:spPr>
          <a:xfrm>
            <a:off x="47625" y="9525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90909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" y="666750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90909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3" name=""/>
          <p:cNvSpPr txBox="1"/>
          <p:nvPr/>
        </p:nvSpPr>
        <p:spPr>
          <a:xfrm>
            <a:off x="314325" y="2381250"/>
            <a:ext cx="7429500" cy="1095375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3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U.S. ARMY COMBAT CAPABILITIES DEVELOPMENT COMMAND —]]></a:t>
            </a:r>
          </a:p>
        </p:txBody>
      </p:sp>
      <p:sp>
        <p:nvSpPr>
          <p:cNvPr id="4" name=""/>
          <p:cNvSpPr txBox="1"/>
          <p:nvPr/>
        </p:nvSpPr>
        <p:spPr>
          <a:xfrm>
            <a:off x="314325" y="3333750"/>
            <a:ext cx="7429500" cy="762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3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DATA & ANALYSIS CENTER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4325" y="4381500"/>
            <a:ext cx="7429500" cy="7620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20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[ CVPA Title ]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14325" y="538162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Name of Presenter]]></a:t>
            </a:r>
          </a:p>
        </p:txBody>
      </p:sp>
      <p:sp>
        <p:nvSpPr>
          <p:cNvPr id="7" name=""/>
          <p:cNvSpPr txBox="1"/>
          <p:nvPr/>
        </p:nvSpPr>
        <p:spPr>
          <a:xfrm>
            <a:off x="314325" y="566737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Rank/Title of Presenter (Ex. CISSP, CELH, Security+)]]></a:t>
            </a:r>
          </a:p>
        </p:txBody>
      </p:sp>
      <p:sp>
        <p:nvSpPr>
          <p:cNvPr id="8" name=""/>
          <p:cNvSpPr txBox="1"/>
          <p:nvPr/>
        </p:nvSpPr>
        <p:spPr>
          <a:xfrm>
            <a:off x="314325" y="5972175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12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Cyber Experimentation & Analysis Division]]></a:t>
            </a:r>
          </a:p>
        </p:txBody>
      </p:sp>
      <p:sp>
        <p:nvSpPr>
          <p:cNvPr id="9" name=""/>
          <p:cNvSpPr txBox="1"/>
          <p:nvPr/>
        </p:nvSpPr>
        <p:spPr>
          <a:xfrm>
            <a:off x="314325" y="6496050"/>
            <a:ext cx="7429500" cy="28575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sz="800" spc="0" u="none">
                <a:solidFill>
                  <a:srgbClr val="000000">
                    <a:alpha val="100.00%"/>
                  </a:srgbClr>
                </a:solidFill>
                <a:latin typeface="Arial"/>
              </a:rPr>
              <a:t><![CDATA[12 11 2020]]></a:t>
            </a:r>
          </a:p>
        </p:txBody>
      </p:sp>
      <p:pic>
        <p:nvPicPr>
          <p:cNvPr id="10" name="ARMY log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476250"/>
            <a:ext cx="1209675" cy="1619250"/>
          </a:xfrm>
          <a:prstGeom prst="rect">
            <a:avLst/>
          </a:prstGeom>
        </p:spPr>
      </p:pic>
      <p:pic>
        <p:nvPicPr>
          <p:cNvPr id="11" name="CEAD logo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571500"/>
            <a:ext cx="876300" cy="1143000"/>
          </a:xfrm>
          <a:prstGeom prst="rect">
            <a:avLst/>
          </a:prstGeom>
        </p:spPr>
      </p:pic>
      <p:pic>
        <p:nvPicPr>
          <p:cNvPr id="12" name="DEVCOM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5" y="571500"/>
            <a:ext cx="300990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47625" y="95250"/>
          <a:ext cx="9191625" cy="6667500"/>
          <a:chOff x="47625" y="95250"/>
          <a:chExt cx="9191625" cy="6667500"/>
        </a:xfrm>
      </p:grpSpPr>
      <p:sp>
        <p:nvSpPr>
          <p:cNvPr id="1" name=""/>
          <p:cNvSpPr txBox="1"/>
          <p:nvPr/>
        </p:nvSpPr>
        <p:spPr>
          <a:xfrm>
            <a:off x="47625" y="9525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90909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sp>
        <p:nvSpPr>
          <p:cNvPr id="2" name=""/>
          <p:cNvSpPr txBox="1"/>
          <p:nvPr/>
        </p:nvSpPr>
        <p:spPr>
          <a:xfrm>
            <a:off x="47625" y="6667500"/>
            <a:ext cx="9144000" cy="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800" spc="0" u="none">
                <a:solidFill>
                  <a:srgbClr val="090909">
                    <a:alpha val="100.00%"/>
                  </a:srgbClr>
                </a:solidFill>
                <a:latin typeface="Arial"/>
              </a:rPr>
              <a:t><![CDATA[FOR OFFICIAL USE ONLY]]></a:t>
            </a:r>
          </a:p>
        </p:txBody>
      </p:sp>
      <p:pic>
        <p:nvPicPr>
          <p:cNvPr id="3" name="ARMY logo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85750"/>
            <a:ext cx="609600" cy="809625"/>
          </a:xfrm>
          <a:prstGeom prst="rect">
            <a:avLst/>
          </a:prstGeom>
        </p:spPr>
      </p:pic>
      <p:pic>
        <p:nvPicPr>
          <p:cNvPr id="4" name="CEAD logo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3850"/>
            <a:ext cx="438150" cy="571500"/>
          </a:xfrm>
          <a:prstGeom prst="rect">
            <a:avLst/>
          </a:prstGeom>
        </p:spPr>
      </p:pic>
      <p:pic>
        <p:nvPicPr>
          <p:cNvPr id="5" name="DEVCOM logo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85750"/>
            <a:ext cx="1514475" cy="504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6">
  <a:themeElements>
    <a:clrScheme name="Theme7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6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2020-11-12T16:03:34Z</dcterms:created>
  <dcterms:modified xsi:type="dcterms:W3CDTF">2020-11-12T16:03:34Z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