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7667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7.png"/>
  <Relationship Id="rId3" Type="http://schemas.openxmlformats.org/officeDocument/2006/relationships/image" Target="../media/cead28.png"/>
  <Relationship Id="rId4" Type="http://schemas.openxmlformats.org/officeDocument/2006/relationships/image" Target="../media/devcom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8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COPE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57200" y="1238250"/>
            <a:ext cx="8096250" cy="47244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•"/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s accessed during the CVPA are as follow: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62000" y="152400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62000" y="1762125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762000" y="200025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4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2020-11-19T01:47:52Z</dcterms:created>
  <dcterms:modified xsi:type="dcterms:W3CDTF">2020-11-19T01:47:52Z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