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6642088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46642088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66420882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66420882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664206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4664206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664206e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4664206e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4664206e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4664206e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4664206e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4664206e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46642088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46642088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46642088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46642088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5F7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BFBFB"/>
                </a:solidFill>
              </a:rPr>
              <a:t>The coffee machine project</a:t>
            </a:r>
            <a:endParaRPr>
              <a:solidFill>
                <a:srgbClr val="FBFB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BFBFB"/>
                </a:solidFill>
              </a:rPr>
              <a:t>Basado en el curso - </a:t>
            </a:r>
            <a:r>
              <a:rPr b="1" lang="es-419" sz="1000">
                <a:solidFill>
                  <a:srgbClr val="FBFBFB"/>
                </a:solidFill>
              </a:rPr>
              <a:t>100 Days of Code - The Complete Python Pro Bootcamp for 2021</a:t>
            </a:r>
            <a:endParaRPr b="1" sz="1000">
              <a:solidFill>
                <a:srgbClr val="FBFBFB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5468" r="72210" t="0"/>
          <a:stretch/>
        </p:blipFill>
        <p:spPr>
          <a:xfrm>
            <a:off x="7102975" y="0"/>
            <a:ext cx="2041027" cy="510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Experiencia de usuario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Productos entregados por 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Restricciones de capacidad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Restricciones de moneda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Requerimientos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Reto adicional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1719" l="5468" r="72210" t="13870"/>
          <a:stretch/>
        </p:blipFill>
        <p:spPr>
          <a:xfrm>
            <a:off x="8662325" y="0"/>
            <a:ext cx="481675" cy="8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3F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340" l="975" r="482" t="1553"/>
          <a:stretch/>
        </p:blipFill>
        <p:spPr>
          <a:xfrm>
            <a:off x="1314975" y="1240075"/>
            <a:ext cx="6547526" cy="33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s-419">
                <a:solidFill>
                  <a:srgbClr val="666666"/>
                </a:solidFill>
              </a:rPr>
              <a:t>Experiencia de usuario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11719" l="5468" r="72210" t="13870"/>
          <a:stretch/>
        </p:blipFill>
        <p:spPr>
          <a:xfrm>
            <a:off x="8662325" y="0"/>
            <a:ext cx="481675" cy="8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A1A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614" l="6057" r="6902" t="0"/>
          <a:stretch/>
        </p:blipFill>
        <p:spPr>
          <a:xfrm>
            <a:off x="1883450" y="1119700"/>
            <a:ext cx="5629750" cy="37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2. Productos entregados por el sistema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11719" l="5468" r="72210" t="13870"/>
          <a:stretch/>
        </p:blipFill>
        <p:spPr>
          <a:xfrm>
            <a:off x="8662325" y="0"/>
            <a:ext cx="481675" cy="8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44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50" y="1125224"/>
            <a:ext cx="6121925" cy="382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EE5E7"/>
                </a:solidFill>
              </a:rPr>
              <a:t>3. Restricciones de capacidad</a:t>
            </a:r>
            <a:endParaRPr>
              <a:solidFill>
                <a:srgbClr val="BEE5E7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11719" l="5468" r="72210" t="13870"/>
          <a:stretch/>
        </p:blipFill>
        <p:spPr>
          <a:xfrm>
            <a:off x="8662325" y="0"/>
            <a:ext cx="481675" cy="8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21562"/>
          <a:stretch/>
        </p:blipFill>
        <p:spPr>
          <a:xfrm>
            <a:off x="1276350" y="1493525"/>
            <a:ext cx="6591300" cy="31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 Restricciones de moneda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037050" y="2371650"/>
            <a:ext cx="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0.01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037050" y="3889850"/>
            <a:ext cx="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0.05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488225" y="2371650"/>
            <a:ext cx="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0.10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446900" y="3757575"/>
            <a:ext cx="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0.25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11719" l="5468" r="72210" t="13870"/>
          <a:stretch/>
        </p:blipFill>
        <p:spPr>
          <a:xfrm>
            <a:off x="8662325" y="0"/>
            <a:ext cx="481675" cy="8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7D8278"/>
                </a:solidFill>
              </a:rPr>
              <a:t>5. Requerimientos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9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D8278"/>
              </a:buClr>
              <a:buSzPts val="1800"/>
              <a:buAutoNum type="arabicPeriod"/>
            </a:pPr>
            <a:r>
              <a:rPr lang="es-419">
                <a:solidFill>
                  <a:srgbClr val="7D8278"/>
                </a:solidFill>
              </a:rPr>
              <a:t>Imprimir el reporte</a:t>
            </a:r>
            <a:endParaRPr>
              <a:solidFill>
                <a:srgbClr val="7D827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D8278"/>
              </a:buClr>
              <a:buSzPts val="1800"/>
              <a:buAutoNum type="arabicPeriod"/>
            </a:pPr>
            <a:r>
              <a:rPr lang="es-419">
                <a:solidFill>
                  <a:srgbClr val="7D8278"/>
                </a:solidFill>
              </a:rPr>
              <a:t>Verificar existencia de recursos</a:t>
            </a:r>
            <a:endParaRPr>
              <a:solidFill>
                <a:srgbClr val="7D827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D8278"/>
              </a:buClr>
              <a:buSzPts val="1800"/>
              <a:buAutoNum type="arabicPeriod"/>
            </a:pPr>
            <a:r>
              <a:rPr lang="es-419">
                <a:solidFill>
                  <a:srgbClr val="7D8278"/>
                </a:solidFill>
              </a:rPr>
              <a:t>Procesar monedas</a:t>
            </a:r>
            <a:endParaRPr>
              <a:solidFill>
                <a:srgbClr val="7D827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D8278"/>
              </a:buClr>
              <a:buSzPts val="1800"/>
              <a:buAutoNum type="arabicPeriod"/>
            </a:pPr>
            <a:r>
              <a:rPr lang="es-419">
                <a:solidFill>
                  <a:srgbClr val="7D8278"/>
                </a:solidFill>
              </a:rPr>
              <a:t>Verificar éxito de la transacción</a:t>
            </a:r>
            <a:endParaRPr>
              <a:solidFill>
                <a:srgbClr val="7D827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D8278"/>
              </a:buClr>
              <a:buSzPts val="1800"/>
              <a:buAutoNum type="arabicPeriod"/>
            </a:pPr>
            <a:r>
              <a:rPr lang="es-419">
                <a:solidFill>
                  <a:srgbClr val="7D8278"/>
                </a:solidFill>
              </a:rPr>
              <a:t>Preparar la bebida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75" y="1017725"/>
            <a:ext cx="389619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5035000" y="2286250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187000" y="1314250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187000" y="1651397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187000" y="1970218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187000" y="2280771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187000" y="2599591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035000" y="3233721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9"/>
          <p:cNvCxnSpPr>
            <a:stCxn id="103" idx="6"/>
            <a:endCxn id="102" idx="2"/>
          </p:cNvCxnSpPr>
          <p:nvPr/>
        </p:nvCxnSpPr>
        <p:spPr>
          <a:xfrm>
            <a:off x="4335800" y="1384600"/>
            <a:ext cx="699300" cy="9720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>
            <a:stCxn id="104" idx="6"/>
            <a:endCxn id="108" idx="2"/>
          </p:cNvCxnSpPr>
          <p:nvPr/>
        </p:nvCxnSpPr>
        <p:spPr>
          <a:xfrm>
            <a:off x="4335800" y="1721747"/>
            <a:ext cx="699300" cy="15822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/>
          <p:nvPr/>
        </p:nvSpPr>
        <p:spPr>
          <a:xfrm>
            <a:off x="5035000" y="1585987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9"/>
          <p:cNvCxnSpPr>
            <a:stCxn id="105" idx="6"/>
            <a:endCxn id="111" idx="2"/>
          </p:cNvCxnSpPr>
          <p:nvPr/>
        </p:nvCxnSpPr>
        <p:spPr>
          <a:xfrm flipH="1" rot="10800000">
            <a:off x="4335800" y="1656268"/>
            <a:ext cx="699300" cy="3843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/>
          <p:nvPr/>
        </p:nvSpPr>
        <p:spPr>
          <a:xfrm>
            <a:off x="5035000" y="1966987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9"/>
          <p:cNvCxnSpPr>
            <a:stCxn id="105" idx="5"/>
            <a:endCxn id="113" idx="2"/>
          </p:cNvCxnSpPr>
          <p:nvPr/>
        </p:nvCxnSpPr>
        <p:spPr>
          <a:xfrm rot="-5400000">
            <a:off x="4647909" y="1703313"/>
            <a:ext cx="53100" cy="720900"/>
          </a:xfrm>
          <a:prstGeom prst="curvedConnector4">
            <a:avLst>
              <a:gd fmla="val -268244" name="adj1"/>
              <a:gd fmla="val 515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>
            <a:stCxn id="107" idx="6"/>
            <a:endCxn id="116" idx="2"/>
          </p:cNvCxnSpPr>
          <p:nvPr/>
        </p:nvCxnSpPr>
        <p:spPr>
          <a:xfrm flipH="1" rot="10800000">
            <a:off x="4335800" y="2202541"/>
            <a:ext cx="699300" cy="4674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/>
          <p:nvPr/>
        </p:nvSpPr>
        <p:spPr>
          <a:xfrm>
            <a:off x="5035000" y="4376721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035000" y="2132059"/>
            <a:ext cx="148800" cy="140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9"/>
          <p:cNvCxnSpPr>
            <a:stCxn id="106" idx="6"/>
            <a:endCxn id="117" idx="2"/>
          </p:cNvCxnSpPr>
          <p:nvPr/>
        </p:nvCxnSpPr>
        <p:spPr>
          <a:xfrm>
            <a:off x="4335800" y="2351121"/>
            <a:ext cx="699300" cy="2095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11719" l="5468" r="72210" t="13870"/>
          <a:stretch/>
        </p:blipFill>
        <p:spPr>
          <a:xfrm>
            <a:off x="8662325" y="0"/>
            <a:ext cx="481675" cy="8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5F7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BFBFB"/>
                </a:solidFill>
              </a:rPr>
              <a:t>6. Reto adicional</a:t>
            </a:r>
            <a:endParaRPr>
              <a:solidFill>
                <a:srgbClr val="FBFBFB"/>
              </a:solidFill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800"/>
              <a:buChar char="-"/>
            </a:pPr>
            <a:r>
              <a:rPr lang="es-419">
                <a:solidFill>
                  <a:srgbClr val="FBFBFB"/>
                </a:solidFill>
              </a:rPr>
              <a:t>¿Cómo gestionarías los errores?</a:t>
            </a:r>
            <a:endParaRPr>
              <a:solidFill>
                <a:srgbClr val="FBFBF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800"/>
              <a:buChar char="-"/>
            </a:pPr>
            <a:r>
              <a:rPr lang="es-419">
                <a:solidFill>
                  <a:srgbClr val="FBFBFB"/>
                </a:solidFill>
              </a:rPr>
              <a:t>¿Cómo mejorarías la experiencia de usuario</a:t>
            </a:r>
            <a:r>
              <a:rPr lang="es-419"/>
              <a:t>?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11719" l="5468" r="72210" t="13870"/>
          <a:stretch/>
        </p:blipFill>
        <p:spPr>
          <a:xfrm>
            <a:off x="8662325" y="0"/>
            <a:ext cx="481675" cy="8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5F7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BFBFB"/>
                </a:solidFill>
              </a:rPr>
              <a:t>GRACIAS!!!</a:t>
            </a:r>
            <a:endParaRPr>
              <a:solidFill>
                <a:srgbClr val="FBFBFB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5468" r="72210" t="0"/>
          <a:stretch/>
        </p:blipFill>
        <p:spPr>
          <a:xfrm>
            <a:off x="7102975" y="0"/>
            <a:ext cx="2041027" cy="510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39DEC845DFB249B0A952FFA02A34CE" ma:contentTypeVersion="6" ma:contentTypeDescription="Create a new document." ma:contentTypeScope="" ma:versionID="e0b1177569aeea043c138b0ce1133655">
  <xsd:schema xmlns:xsd="http://www.w3.org/2001/XMLSchema" xmlns:xs="http://www.w3.org/2001/XMLSchema" xmlns:p="http://schemas.microsoft.com/office/2006/metadata/properties" xmlns:ns2="f368c034-ead4-4ee6-bf5c-e61e5c15648f" targetNamespace="http://schemas.microsoft.com/office/2006/metadata/properties" ma:root="true" ma:fieldsID="b28bac95ecd1ae5d84af3451c4dab7fd" ns2:_="">
    <xsd:import namespace="f368c034-ead4-4ee6-bf5c-e61e5c1564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c034-ead4-4ee6-bf5c-e61e5c1564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60BC2-8C45-4E5E-9995-0F93008E0A48}"/>
</file>

<file path=customXml/itemProps2.xml><?xml version="1.0" encoding="utf-8"?>
<ds:datastoreItem xmlns:ds="http://schemas.openxmlformats.org/officeDocument/2006/customXml" ds:itemID="{5E5084AC-E4E4-4CA3-9747-ECED79CF1F74}"/>
</file>

<file path=customXml/itemProps3.xml><?xml version="1.0" encoding="utf-8"?>
<ds:datastoreItem xmlns:ds="http://schemas.openxmlformats.org/officeDocument/2006/customXml" ds:itemID="{E49D1B3E-A63B-43CD-A6A1-504660504E4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0x0101006A39DEC845DFB249B0A952FFA02A34CE</vt:lpwstr>
  </property>
</Properties>
</file>