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8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117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07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6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891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668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45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3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4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64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2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6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7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72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6567E3-51A2-456D-B371-D66D8058933F}" type="datetimeFigureOut">
              <a:rPr lang="fr-FR" smtClean="0"/>
              <a:t>23/08/2023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C7B05B-26E2-4F19-902A-801C369329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17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-work.com/fr/tech-it/blog/metiers-it/peut-on-faire-carriere-dans-une-esn-entreprise-de-services-du-numeriqu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ESN : Faut il craquer ?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Entreprises de service numérique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181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7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ESN post CDA 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Est-ce un bon choix que de s’orienter vers une Entreprise de service Numérique en sortie de CDA ? </a:t>
            </a:r>
          </a:p>
          <a:p>
            <a:r>
              <a:rPr lang="fr-FR" dirty="0" smtClean="0"/>
              <a:t>C’est ce que nous allons voir dans cette partie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34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47346" y="703385"/>
            <a:ext cx="1065627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Intégrer une ESN</a:t>
            </a:r>
            <a:r>
              <a:rPr lang="fr-FR" sz="2800" dirty="0" smtClean="0"/>
              <a:t> </a:t>
            </a:r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présente des avantages 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Meilleure sécurité de l’emploi par rapport au Freelance : Le développeur a un contrat de travail avec l’entreprise.</a:t>
            </a:r>
          </a:p>
          <a:p>
            <a:pPr marL="285750" indent="-285750">
              <a:buFontTx/>
              <a:buChar char="-"/>
            </a:pP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Développement d’un réseau professionnel.</a:t>
            </a:r>
          </a:p>
          <a:p>
            <a:pPr marL="285750" indent="-285750">
              <a:buFontTx/>
              <a:buChar char="-"/>
            </a:pP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Acquisitio</a:t>
            </a:r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d’expérience professionnelle. 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47346" y="3842239"/>
            <a:ext cx="108497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 Quelques inconvénients….</a:t>
            </a:r>
          </a:p>
          <a:p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Absence de choix dans les missions proposées</a:t>
            </a:r>
          </a:p>
          <a:p>
            <a:pPr marL="285750" indent="-285750">
              <a:buFontTx/>
              <a:buChar char="-"/>
            </a:pP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Changements de missions fréquents</a:t>
            </a:r>
          </a:p>
          <a:p>
            <a:pPr marL="285750" indent="-285750">
              <a:buFontTx/>
              <a:buChar char="-"/>
            </a:pPr>
            <a:endParaRPr lang="fr-F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Absence de perspective d’évolution dans les petites structures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32086" y="6288596"/>
            <a:ext cx="10234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Source : </a:t>
            </a:r>
            <a:r>
              <a:rPr lang="fr-FR" sz="1200" u="sng" dirty="0">
                <a:hlinkClick r:id="rId2"/>
              </a:rPr>
              <a:t>https://www.free-work.com/fr/tech-it/blog/metiers-it/peut-on-faire-carriere-dans-une-esn-entreprise-de-services-du-numerique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8983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profils recherchés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Parmi les profils les plus </a:t>
            </a:r>
            <a:r>
              <a:rPr lang="fr-FR" dirty="0" err="1" smtClean="0"/>
              <a:t>rechechés</a:t>
            </a:r>
            <a:r>
              <a:rPr lang="fr-FR" dirty="0" smtClean="0"/>
              <a:t>,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316195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114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Secteur</vt:lpstr>
      <vt:lpstr>ESN : Faut il craquer ? </vt:lpstr>
      <vt:lpstr>Présentation PowerPoint</vt:lpstr>
      <vt:lpstr>ESN post CDA ? </vt:lpstr>
      <vt:lpstr>Présentation PowerPoint</vt:lpstr>
      <vt:lpstr>Les profils recherchés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 : Faut il craquer ? </dc:title>
  <dc:creator>59011-82-08</dc:creator>
  <cp:lastModifiedBy>59011-82-08</cp:lastModifiedBy>
  <cp:revision>2</cp:revision>
  <dcterms:created xsi:type="dcterms:W3CDTF">2023-08-23T09:04:21Z</dcterms:created>
  <dcterms:modified xsi:type="dcterms:W3CDTF">2023-08-23T09:18:19Z</dcterms:modified>
</cp:coreProperties>
</file>