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654"/>
  </p:normalViewPr>
  <p:slideViewPr>
    <p:cSldViewPr snapToGrid="0">
      <p:cViewPr>
        <p:scale>
          <a:sx n="120" d="100"/>
          <a:sy n="120" d="100"/>
        </p:scale>
        <p:origin x="4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815E-9F12-9977-15E7-4765959D2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Covid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1985-4F1F-BE98-D0A3-6213F47C5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428127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199-B7A0-B1C1-7CDB-7EBCA5C5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9B6A-A319-778E-BD21-688EA112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Zoo attack on Random Forest</a:t>
            </a:r>
          </a:p>
          <a:p>
            <a:r>
              <a:rPr lang="en-DE" dirty="0"/>
              <a:t>Low Pro Fool attack on SVM</a:t>
            </a:r>
          </a:p>
          <a:p>
            <a:r>
              <a:rPr lang="en-DE" dirty="0"/>
              <a:t>FGM and BMI on Neural Net</a:t>
            </a:r>
          </a:p>
          <a:p>
            <a:r>
              <a:rPr lang="en-DE" dirty="0"/>
              <a:t>Zoo attack on KNN and GBC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8BC0-165F-5807-DE39-8C0BE86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Zoo attack on Random Forest</a:t>
            </a:r>
            <a:br>
              <a:rPr lang="en-DE" dirty="0"/>
            </a:b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5F0684-2013-E233-C4DF-E237B1E73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07961"/>
              </p:ext>
            </p:extLst>
          </p:nvPr>
        </p:nvGraphicFramePr>
        <p:xfrm>
          <a:off x="1371600" y="2286000"/>
          <a:ext cx="9601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521408413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590854877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187157727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10833948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454197004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18976948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Original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Adversarial Test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Adversarial Retrain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7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7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B9C6-5539-056A-BDBB-5BA7413E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Low Pro Fool attack on SVM</a:t>
            </a:r>
            <a:br>
              <a:rPr lang="en-DE" dirty="0"/>
            </a:br>
            <a:endParaRPr lang="en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C7917D-9344-F30F-CF38-72E807909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2835"/>
              </p:ext>
            </p:extLst>
          </p:nvPr>
        </p:nvGraphicFramePr>
        <p:xfrm>
          <a:off x="1371600" y="2286000"/>
          <a:ext cx="960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98821271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46817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SVM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Adversarially</a:t>
                      </a:r>
                      <a:r>
                        <a:rPr lang="en-GB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Trained Model on Real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49556"/>
                  </a:ext>
                </a:extLst>
              </a:tr>
            </a:tbl>
          </a:graphicData>
        </a:graphic>
      </p:graphicFrame>
      <p:pic>
        <p:nvPicPr>
          <p:cNvPr id="9" name="Picture 8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6275C60E-6BFD-6826-BDF5-B902CA5F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56840"/>
            <a:ext cx="4724400" cy="187928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691D6B33-0248-622B-C0AE-16B81473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56841"/>
            <a:ext cx="4724400" cy="18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4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0F83-F1B0-6677-2BAF-4C37301C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FGM and BMI on Neural Net</a:t>
            </a:r>
            <a:br>
              <a:rPr lang="en-DE" dirty="0"/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8D10-34E8-2F3E-2462-C0CCF68D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 on clean test samples after BIM adversarial training: 0.9644</a:t>
            </a:r>
          </a:p>
          <a:p>
            <a:r>
              <a:rPr lang="en-GB" dirty="0"/>
              <a:t>Accuracy on FGM adversarial test samples after BIM adversarial training: 0.8769</a:t>
            </a:r>
          </a:p>
          <a:p>
            <a:r>
              <a:rPr lang="en-GB" dirty="0"/>
              <a:t>Accuracy on BIM adversarial test samples after BIM adversarial training: 0.9653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6280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A743-27A3-FF4F-4ECE-B1E11CA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Poisoning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473E-3D14-8336-62E0-9CD610E7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Label Flipping poisoning</a:t>
            </a:r>
          </a:p>
          <a:p>
            <a:r>
              <a:rPr lang="en-DE" dirty="0"/>
              <a:t>Feature poisoning</a:t>
            </a:r>
          </a:p>
        </p:txBody>
      </p:sp>
    </p:spTree>
    <p:extLst>
      <p:ext uri="{BB962C8B-B14F-4D97-AF65-F5344CB8AC3E}">
        <p14:creationId xmlns:p14="http://schemas.microsoft.com/office/powerpoint/2010/main" val="23566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A662-7A5B-2C95-F0D2-7CC5E4A6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Label Flipping Poisoning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CDD114-94EC-9BF6-CA86-F73B8B4F6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24633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9574936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21196877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6948339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7340211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Original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Poisoned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5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9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84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7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6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91E-AD41-C22C-5379-746F53F9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poisoning with GAN Tabular data generation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C01FD4-A1A7-AB13-EB15-EEF2D7326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701042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44418596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6711653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43768825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553257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Original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DE" dirty="0"/>
                        <a:t>Poisoned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9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1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2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0.76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0.77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F1 Score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9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569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56</TotalTime>
  <Words>197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Covid And AI</vt:lpstr>
      <vt:lpstr>Evasion attacks</vt:lpstr>
      <vt:lpstr>Zoo attack on Random Forest </vt:lpstr>
      <vt:lpstr>Low Pro Fool attack on SVM </vt:lpstr>
      <vt:lpstr>FGM and BMI on Neural Net </vt:lpstr>
      <vt:lpstr>Data Poisoning attack</vt:lpstr>
      <vt:lpstr>Label Flipping Poisoning</vt:lpstr>
      <vt:lpstr>Feature poisoning with GAN Tabular data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AI</dc:title>
  <dc:creator>Jahid Hasan Polash</dc:creator>
  <cp:lastModifiedBy>Jahid Hasan Polash</cp:lastModifiedBy>
  <cp:revision>1</cp:revision>
  <dcterms:created xsi:type="dcterms:W3CDTF">2023-10-20T08:55:24Z</dcterms:created>
  <dcterms:modified xsi:type="dcterms:W3CDTF">2023-10-20T09:51:50Z</dcterms:modified>
</cp:coreProperties>
</file>