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2"/>
  </p:notesMasterIdLst>
  <p:sldIdLst>
    <p:sldId id="256" r:id="rId2"/>
    <p:sldId id="257" r:id="rId3"/>
    <p:sldId id="281" r:id="rId4"/>
    <p:sldId id="265" r:id="rId5"/>
    <p:sldId id="269" r:id="rId6"/>
    <p:sldId id="279" r:id="rId7"/>
    <p:sldId id="280" r:id="rId8"/>
    <p:sldId id="278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min Aktar Mousumy" initials="JAM" lastIdx="1" clrIdx="0">
    <p:extLst>
      <p:ext uri="{19B8F6BF-5375-455C-9EA6-DF929625EA0E}">
        <p15:presenceInfo xmlns:p15="http://schemas.microsoft.com/office/powerpoint/2012/main" userId="S::jesminmousumy@live.uni-koblenz.de::6431edc4-a3ba-4261-9c1e-678b5fdb5c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B12A0-B7C2-4D93-B6CA-55751878EB1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9F2CE9B2-667C-41DA-94C7-12779C2AF43E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2. Model &amp; Parameter Selection</a:t>
          </a:r>
        </a:p>
      </dgm:t>
    </dgm:pt>
    <dgm:pt modelId="{5AFC13B2-82B2-4CF5-AD4D-FCB45CAF3671}" type="parTrans" cxnId="{07F5D01C-43FE-4226-9B1F-55B16BAAF9E6}">
      <dgm:prSet/>
      <dgm:spPr/>
      <dgm:t>
        <a:bodyPr/>
        <a:lstStyle/>
        <a:p>
          <a:endParaRPr lang="en-US"/>
        </a:p>
      </dgm:t>
    </dgm:pt>
    <dgm:pt modelId="{266B7CC0-AD83-4D2C-B2CA-3733C7F0C753}" type="sibTrans" cxnId="{07F5D01C-43FE-4226-9B1F-55B16BAAF9E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700" b="1" dirty="0">
              <a:solidFill>
                <a:schemeClr val="tx2">
                  <a:lumMod val="50000"/>
                </a:schemeClr>
              </a:solidFill>
            </a:rPr>
            <a:t>1. Data Preprocessing</a:t>
          </a:r>
        </a:p>
      </dgm:t>
    </dgm:pt>
    <dgm:pt modelId="{501627EA-AF16-467F-8B76-53D832AB415A}">
      <dgm:prSet phldrT="[Text]"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7. Report Writing</a:t>
          </a:r>
        </a:p>
      </dgm:t>
    </dgm:pt>
    <dgm:pt modelId="{3F19740B-F5B4-422A-870F-8AF00F00390A}" type="parTrans" cxnId="{EC0A5F9B-6E98-453D-998D-84B6B2FBF02C}">
      <dgm:prSet/>
      <dgm:spPr/>
      <dgm:t>
        <a:bodyPr/>
        <a:lstStyle/>
        <a:p>
          <a:endParaRPr lang="en-US"/>
        </a:p>
      </dgm:t>
    </dgm:pt>
    <dgm:pt modelId="{19B54633-3163-4C48-80A9-EFC67DFAC474}" type="sibTrans" cxnId="{EC0A5F9B-6E98-453D-998D-84B6B2FBF02C}">
      <dgm:prSet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6. Synchronization Testing</a:t>
          </a:r>
        </a:p>
      </dgm:t>
    </dgm:pt>
    <dgm:pt modelId="{6EA2AD8B-C94A-4B46-832F-45B03C8B11AF}">
      <dgm:prSet phldrT="[Text]"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4. Analysis &amp; Resilience Testing</a:t>
          </a:r>
        </a:p>
      </dgm:t>
    </dgm:pt>
    <dgm:pt modelId="{F55ECA12-38F9-46ED-B5BF-0C7990DDD3BE}" type="parTrans" cxnId="{63DEEC60-E02A-4AEF-BFA1-3035D25FFD5A}">
      <dgm:prSet/>
      <dgm:spPr/>
      <dgm:t>
        <a:bodyPr/>
        <a:lstStyle/>
        <a:p>
          <a:endParaRPr lang="en-US"/>
        </a:p>
      </dgm:t>
    </dgm:pt>
    <dgm:pt modelId="{392287D9-9975-4692-9C46-99D793D74A77}" type="sibTrans" cxnId="{63DEEC60-E02A-4AEF-BFA1-3035D25FFD5A}">
      <dgm:prSet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5. Data Validation Framework</a:t>
          </a:r>
        </a:p>
      </dgm:t>
    </dgm:pt>
    <dgm:pt modelId="{FCFD1B34-84AE-4FA3-9B7C-FC0B54B91BE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8. Presentation</a:t>
          </a:r>
        </a:p>
      </dgm:t>
    </dgm:pt>
    <dgm:pt modelId="{D41676E1-F6AF-4634-88EF-E4F963A65513}" type="parTrans" cxnId="{55C3025F-37D4-4D23-B15A-EBCDF49C7FA3}">
      <dgm:prSet/>
      <dgm:spPr/>
      <dgm:t>
        <a:bodyPr/>
        <a:lstStyle/>
        <a:p>
          <a:endParaRPr lang="en-US"/>
        </a:p>
      </dgm:t>
    </dgm:pt>
    <dgm:pt modelId="{43721367-4BCE-48C1-AD95-9716A3674B13}" type="sibTrans" cxnId="{55C3025F-37D4-4D23-B15A-EBCDF49C7FA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3. Train Model assessment- outcome</a:t>
          </a:r>
        </a:p>
      </dgm:t>
    </dgm:pt>
    <dgm:pt modelId="{89A56900-1C6A-4290-AF83-39C1736141F5}" type="pres">
      <dgm:prSet presAssocID="{5E3B12A0-B7C2-4D93-B6CA-55751878EB12}" presName="Name0" presStyleCnt="0">
        <dgm:presLayoutVars>
          <dgm:chMax/>
          <dgm:chPref/>
          <dgm:dir/>
          <dgm:animLvl val="lvl"/>
        </dgm:presLayoutVars>
      </dgm:prSet>
      <dgm:spPr/>
    </dgm:pt>
    <dgm:pt modelId="{61F1D835-B6EB-404B-BB98-6EF17A78421E}" type="pres">
      <dgm:prSet presAssocID="{9F2CE9B2-667C-41DA-94C7-12779C2AF43E}" presName="composite" presStyleCnt="0"/>
      <dgm:spPr/>
    </dgm:pt>
    <dgm:pt modelId="{B832CB93-7246-4EFA-9EB6-3A8F71829DF0}" type="pres">
      <dgm:prSet presAssocID="{9F2CE9B2-667C-41DA-94C7-12779C2AF43E}" presName="Parent1" presStyleLbl="node1" presStyleIdx="0" presStyleCnt="8" custScaleX="108732" custLinFactNeighborX="-3542" custLinFactNeighborY="1769">
        <dgm:presLayoutVars>
          <dgm:chMax val="1"/>
          <dgm:chPref val="1"/>
          <dgm:bulletEnabled val="1"/>
        </dgm:presLayoutVars>
      </dgm:prSet>
      <dgm:spPr/>
    </dgm:pt>
    <dgm:pt modelId="{EFAB9D96-CDDC-41AA-994F-EF28A75AAD32}" type="pres">
      <dgm:prSet presAssocID="{9F2CE9B2-667C-41DA-94C7-12779C2AF4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01C55F4-8EA5-43C7-BF3B-7E704602595A}" type="pres">
      <dgm:prSet presAssocID="{9F2CE9B2-667C-41DA-94C7-12779C2AF43E}" presName="BalanceSpacing" presStyleCnt="0"/>
      <dgm:spPr/>
    </dgm:pt>
    <dgm:pt modelId="{F556CA84-EFF7-492A-87BE-9F75A413CB9C}" type="pres">
      <dgm:prSet presAssocID="{9F2CE9B2-667C-41DA-94C7-12779C2AF43E}" presName="BalanceSpacing1" presStyleCnt="0"/>
      <dgm:spPr/>
    </dgm:pt>
    <dgm:pt modelId="{4B91E235-CE20-49FD-B725-C83F082EDDC5}" type="pres">
      <dgm:prSet presAssocID="{266B7CC0-AD83-4D2C-B2CA-3733C7F0C753}" presName="Accent1Text" presStyleLbl="node1" presStyleIdx="1" presStyleCnt="8" custScaleX="108016" custScaleY="82790" custLinFactNeighborX="-13808" custLinFactNeighborY="1934"/>
      <dgm:spPr/>
    </dgm:pt>
    <dgm:pt modelId="{FAA8A419-F7A7-4864-96BC-BF32D539F19C}" type="pres">
      <dgm:prSet presAssocID="{266B7CC0-AD83-4D2C-B2CA-3733C7F0C753}" presName="spaceBetweenRectangles" presStyleCnt="0"/>
      <dgm:spPr/>
    </dgm:pt>
    <dgm:pt modelId="{FC39623A-570C-40C7-BE35-DD0ED03258B2}" type="pres">
      <dgm:prSet presAssocID="{FCFD1B34-84AE-4FA3-9B7C-FC0B54B91BE5}" presName="composite" presStyleCnt="0"/>
      <dgm:spPr/>
    </dgm:pt>
    <dgm:pt modelId="{A482F6C7-EA7C-4518-8651-ADFB2A1D8F1F}" type="pres">
      <dgm:prSet presAssocID="{FCFD1B34-84AE-4FA3-9B7C-FC0B54B91BE5}" presName="Parent1" presStyleLbl="node1" presStyleIdx="2" presStyleCnt="8" custLinFactX="-20951" custLinFactNeighborX="-100000" custLinFactNeighborY="-1538">
        <dgm:presLayoutVars>
          <dgm:chMax val="1"/>
          <dgm:chPref val="1"/>
          <dgm:bulletEnabled val="1"/>
        </dgm:presLayoutVars>
      </dgm:prSet>
      <dgm:spPr/>
    </dgm:pt>
    <dgm:pt modelId="{EF7F5299-7AF2-4A35-8A94-3AC9A143DB9A}" type="pres">
      <dgm:prSet presAssocID="{FCFD1B34-84AE-4FA3-9B7C-FC0B54B91BE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4F5B45-6A20-49BD-9AA8-311E4802D80F}" type="pres">
      <dgm:prSet presAssocID="{FCFD1B34-84AE-4FA3-9B7C-FC0B54B91BE5}" presName="BalanceSpacing" presStyleCnt="0"/>
      <dgm:spPr/>
    </dgm:pt>
    <dgm:pt modelId="{CE939F2D-7871-4A12-9DB4-A0374FCB8DE5}" type="pres">
      <dgm:prSet presAssocID="{FCFD1B34-84AE-4FA3-9B7C-FC0B54B91BE5}" presName="BalanceSpacing1" presStyleCnt="0"/>
      <dgm:spPr/>
    </dgm:pt>
    <dgm:pt modelId="{1557A0F3-F15C-46BA-A48F-DD4DAB2A9CE1}" type="pres">
      <dgm:prSet presAssocID="{43721367-4BCE-48C1-AD95-9716A3674B13}" presName="Accent1Text" presStyleLbl="node1" presStyleIdx="3" presStyleCnt="8" custScaleX="106170" custLinFactNeighborX="55632" custLinFactNeighborY="-81086"/>
      <dgm:spPr/>
    </dgm:pt>
    <dgm:pt modelId="{51B29232-E625-4EFA-B647-927040643330}" type="pres">
      <dgm:prSet presAssocID="{43721367-4BCE-48C1-AD95-9716A3674B13}" presName="spaceBetweenRectangles" presStyleCnt="0"/>
      <dgm:spPr/>
    </dgm:pt>
    <dgm:pt modelId="{EA1F42A2-4253-4649-9E7D-7F4F3167FDD7}" type="pres">
      <dgm:prSet presAssocID="{501627EA-AF16-467F-8B76-53D832AB415A}" presName="composite" presStyleCnt="0"/>
      <dgm:spPr/>
    </dgm:pt>
    <dgm:pt modelId="{3E3489E1-1BF4-4F9A-B3D7-333C0D7D1425}" type="pres">
      <dgm:prSet presAssocID="{501627EA-AF16-467F-8B76-53D832AB415A}" presName="Parent1" presStyleLbl="node1" presStyleIdx="4" presStyleCnt="8" custLinFactX="-25552" custLinFactNeighborX="-100000" custLinFactNeighborY="-2514">
        <dgm:presLayoutVars>
          <dgm:chMax val="1"/>
          <dgm:chPref val="1"/>
          <dgm:bulletEnabled val="1"/>
        </dgm:presLayoutVars>
      </dgm:prSet>
      <dgm:spPr/>
    </dgm:pt>
    <dgm:pt modelId="{F656D086-9971-40FE-AB5D-3349985D2BB9}" type="pres">
      <dgm:prSet presAssocID="{501627EA-AF16-467F-8B76-53D832AB415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C8A170-C67A-4DD2-9910-67199CC6613F}" type="pres">
      <dgm:prSet presAssocID="{501627EA-AF16-467F-8B76-53D832AB415A}" presName="BalanceSpacing" presStyleCnt="0"/>
      <dgm:spPr/>
    </dgm:pt>
    <dgm:pt modelId="{159435C5-CEE9-4C2D-8545-23DF2BA92B5E}" type="pres">
      <dgm:prSet presAssocID="{501627EA-AF16-467F-8B76-53D832AB415A}" presName="BalanceSpacing1" presStyleCnt="0"/>
      <dgm:spPr/>
    </dgm:pt>
    <dgm:pt modelId="{63F3C1DC-2F02-4FF0-ADB5-F7E7EF537C3F}" type="pres">
      <dgm:prSet presAssocID="{19B54633-3163-4C48-80A9-EFC67DFAC474}" presName="Accent1Text" presStyleLbl="node1" presStyleIdx="5" presStyleCnt="8" custLinFactNeighborX="87931" custLinFactNeighborY="4497"/>
      <dgm:spPr/>
    </dgm:pt>
    <dgm:pt modelId="{EC9DC51C-61FD-468B-9783-4BA9EA2B7060}" type="pres">
      <dgm:prSet presAssocID="{19B54633-3163-4C48-80A9-EFC67DFAC474}" presName="spaceBetweenRectangles" presStyleCnt="0"/>
      <dgm:spPr/>
    </dgm:pt>
    <dgm:pt modelId="{2E409835-7EF2-48BC-B622-D6DEB0031171}" type="pres">
      <dgm:prSet presAssocID="{6EA2AD8B-C94A-4B46-832F-45B03C8B11AF}" presName="composite" presStyleCnt="0"/>
      <dgm:spPr/>
    </dgm:pt>
    <dgm:pt modelId="{F3205193-75D8-480F-8DD2-D0EF0E787ACB}" type="pres">
      <dgm:prSet presAssocID="{6EA2AD8B-C94A-4B46-832F-45B03C8B11AF}" presName="Parent1" presStyleLbl="node1" presStyleIdx="6" presStyleCnt="8" custScaleX="103314" custScaleY="105445" custLinFactX="100000" custLinFactY="-67237" custLinFactNeighborX="108078" custLinFactNeighborY="-100000">
        <dgm:presLayoutVars>
          <dgm:chMax val="1"/>
          <dgm:chPref val="1"/>
          <dgm:bulletEnabled val="1"/>
        </dgm:presLayoutVars>
      </dgm:prSet>
      <dgm:spPr/>
    </dgm:pt>
    <dgm:pt modelId="{C31D6798-FBF0-420D-B1DB-BE419BAF9D72}" type="pres">
      <dgm:prSet presAssocID="{6EA2AD8B-C94A-4B46-832F-45B03C8B11A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5EEA9A4-6A5C-4AAC-B64E-CA9074CC3D16}" type="pres">
      <dgm:prSet presAssocID="{6EA2AD8B-C94A-4B46-832F-45B03C8B11AF}" presName="BalanceSpacing" presStyleCnt="0"/>
      <dgm:spPr/>
    </dgm:pt>
    <dgm:pt modelId="{8431EFD6-632D-47D5-A576-41AED856F370}" type="pres">
      <dgm:prSet presAssocID="{6EA2AD8B-C94A-4B46-832F-45B03C8B11AF}" presName="BalanceSpacing1" presStyleCnt="0"/>
      <dgm:spPr/>
    </dgm:pt>
    <dgm:pt modelId="{57FCA12C-D7A5-4865-AFFC-370256B4C71D}" type="pres">
      <dgm:prSet presAssocID="{392287D9-9975-4692-9C46-99D793D74A77}" presName="Accent1Text" presStyleLbl="node1" presStyleIdx="7" presStyleCnt="8" custLinFactNeighborX="41250" custLinFactNeighborY="-83106"/>
      <dgm:spPr/>
    </dgm:pt>
  </dgm:ptLst>
  <dgm:cxnLst>
    <dgm:cxn modelId="{07F5D01C-43FE-4226-9B1F-55B16BAAF9E6}" srcId="{5E3B12A0-B7C2-4D93-B6CA-55751878EB12}" destId="{9F2CE9B2-667C-41DA-94C7-12779C2AF43E}" srcOrd="0" destOrd="0" parTransId="{5AFC13B2-82B2-4CF5-AD4D-FCB45CAF3671}" sibTransId="{266B7CC0-AD83-4D2C-B2CA-3733C7F0C753}"/>
    <dgm:cxn modelId="{9569D523-F7AD-460B-A834-3F3EBB84BB4A}" type="presOf" srcId="{43721367-4BCE-48C1-AD95-9716A3674B13}" destId="{1557A0F3-F15C-46BA-A48F-DD4DAB2A9CE1}" srcOrd="0" destOrd="0" presId="urn:microsoft.com/office/officeart/2008/layout/AlternatingHexagons"/>
    <dgm:cxn modelId="{55C3025F-37D4-4D23-B15A-EBCDF49C7FA3}" srcId="{5E3B12A0-B7C2-4D93-B6CA-55751878EB12}" destId="{FCFD1B34-84AE-4FA3-9B7C-FC0B54B91BE5}" srcOrd="1" destOrd="0" parTransId="{D41676E1-F6AF-4634-88EF-E4F963A65513}" sibTransId="{43721367-4BCE-48C1-AD95-9716A3674B13}"/>
    <dgm:cxn modelId="{63DEEC60-E02A-4AEF-BFA1-3035D25FFD5A}" srcId="{5E3B12A0-B7C2-4D93-B6CA-55751878EB12}" destId="{6EA2AD8B-C94A-4B46-832F-45B03C8B11AF}" srcOrd="3" destOrd="0" parTransId="{F55ECA12-38F9-46ED-B5BF-0C7990DDD3BE}" sibTransId="{392287D9-9975-4692-9C46-99D793D74A77}"/>
    <dgm:cxn modelId="{673C2B45-1E36-4642-819A-CAC103F5CD56}" type="presOf" srcId="{501627EA-AF16-467F-8B76-53D832AB415A}" destId="{3E3489E1-1BF4-4F9A-B3D7-333C0D7D1425}" srcOrd="0" destOrd="0" presId="urn:microsoft.com/office/officeart/2008/layout/AlternatingHexagons"/>
    <dgm:cxn modelId="{CA9D7270-6133-4C8E-BDC6-F37FE8D07576}" type="presOf" srcId="{FCFD1B34-84AE-4FA3-9B7C-FC0B54B91BE5}" destId="{A482F6C7-EA7C-4518-8651-ADFB2A1D8F1F}" srcOrd="0" destOrd="0" presId="urn:microsoft.com/office/officeart/2008/layout/AlternatingHexagons"/>
    <dgm:cxn modelId="{8B479859-331A-4033-9BA3-E9034EAE5357}" type="presOf" srcId="{6EA2AD8B-C94A-4B46-832F-45B03C8B11AF}" destId="{F3205193-75D8-480F-8DD2-D0EF0E787ACB}" srcOrd="0" destOrd="0" presId="urn:microsoft.com/office/officeart/2008/layout/AlternatingHexagons"/>
    <dgm:cxn modelId="{34CED680-02AD-4ED4-910B-8F17354782DE}" type="presOf" srcId="{5E3B12A0-B7C2-4D93-B6CA-55751878EB12}" destId="{89A56900-1C6A-4290-AF83-39C1736141F5}" srcOrd="0" destOrd="0" presId="urn:microsoft.com/office/officeart/2008/layout/AlternatingHexagons"/>
    <dgm:cxn modelId="{8B3D258E-73AE-4F30-AA33-5A7EE04B7BD2}" type="presOf" srcId="{19B54633-3163-4C48-80A9-EFC67DFAC474}" destId="{63F3C1DC-2F02-4FF0-ADB5-F7E7EF537C3F}" srcOrd="0" destOrd="0" presId="urn:microsoft.com/office/officeart/2008/layout/AlternatingHexagons"/>
    <dgm:cxn modelId="{FEA6C695-4743-4B1D-AEFE-FC278DAAA2B3}" type="presOf" srcId="{266B7CC0-AD83-4D2C-B2CA-3733C7F0C753}" destId="{4B91E235-CE20-49FD-B725-C83F082EDDC5}" srcOrd="0" destOrd="0" presId="urn:microsoft.com/office/officeart/2008/layout/AlternatingHexagons"/>
    <dgm:cxn modelId="{EC0A5F9B-6E98-453D-998D-84B6B2FBF02C}" srcId="{5E3B12A0-B7C2-4D93-B6CA-55751878EB12}" destId="{501627EA-AF16-467F-8B76-53D832AB415A}" srcOrd="2" destOrd="0" parTransId="{3F19740B-F5B4-422A-870F-8AF00F00390A}" sibTransId="{19B54633-3163-4C48-80A9-EFC67DFAC474}"/>
    <dgm:cxn modelId="{7A6874C8-BC13-4E40-909C-41B93BD2E1F6}" type="presOf" srcId="{9F2CE9B2-667C-41DA-94C7-12779C2AF43E}" destId="{B832CB93-7246-4EFA-9EB6-3A8F71829DF0}" srcOrd="0" destOrd="0" presId="urn:microsoft.com/office/officeart/2008/layout/AlternatingHexagons"/>
    <dgm:cxn modelId="{BA4F6BD5-54DE-4B30-BA72-635B71CD264E}" type="presOf" srcId="{392287D9-9975-4692-9C46-99D793D74A77}" destId="{57FCA12C-D7A5-4865-AFFC-370256B4C71D}" srcOrd="0" destOrd="0" presId="urn:microsoft.com/office/officeart/2008/layout/AlternatingHexagons"/>
    <dgm:cxn modelId="{298608C1-E0AD-499E-A174-5DF9989B552A}" type="presParOf" srcId="{89A56900-1C6A-4290-AF83-39C1736141F5}" destId="{61F1D835-B6EB-404B-BB98-6EF17A78421E}" srcOrd="0" destOrd="0" presId="urn:microsoft.com/office/officeart/2008/layout/AlternatingHexagons"/>
    <dgm:cxn modelId="{10763891-C8DC-4DF6-9347-86604F273B2A}" type="presParOf" srcId="{61F1D835-B6EB-404B-BB98-6EF17A78421E}" destId="{B832CB93-7246-4EFA-9EB6-3A8F71829DF0}" srcOrd="0" destOrd="0" presId="urn:microsoft.com/office/officeart/2008/layout/AlternatingHexagons"/>
    <dgm:cxn modelId="{71A4A11B-BA04-447D-9C4B-A2B70A249A03}" type="presParOf" srcId="{61F1D835-B6EB-404B-BB98-6EF17A78421E}" destId="{EFAB9D96-CDDC-41AA-994F-EF28A75AAD32}" srcOrd="1" destOrd="0" presId="urn:microsoft.com/office/officeart/2008/layout/AlternatingHexagons"/>
    <dgm:cxn modelId="{0C763898-0BB4-40F6-B165-9322E59AF0A6}" type="presParOf" srcId="{61F1D835-B6EB-404B-BB98-6EF17A78421E}" destId="{401C55F4-8EA5-43C7-BF3B-7E704602595A}" srcOrd="2" destOrd="0" presId="urn:microsoft.com/office/officeart/2008/layout/AlternatingHexagons"/>
    <dgm:cxn modelId="{6AC29514-9CAC-4602-8903-F2C3C378D275}" type="presParOf" srcId="{61F1D835-B6EB-404B-BB98-6EF17A78421E}" destId="{F556CA84-EFF7-492A-87BE-9F75A413CB9C}" srcOrd="3" destOrd="0" presId="urn:microsoft.com/office/officeart/2008/layout/AlternatingHexagons"/>
    <dgm:cxn modelId="{04631949-BA4E-438F-B187-F5EF841AB2F6}" type="presParOf" srcId="{61F1D835-B6EB-404B-BB98-6EF17A78421E}" destId="{4B91E235-CE20-49FD-B725-C83F082EDDC5}" srcOrd="4" destOrd="0" presId="urn:microsoft.com/office/officeart/2008/layout/AlternatingHexagons"/>
    <dgm:cxn modelId="{633C11FF-D0DC-442C-A028-6C7A06476F06}" type="presParOf" srcId="{89A56900-1C6A-4290-AF83-39C1736141F5}" destId="{FAA8A419-F7A7-4864-96BC-BF32D539F19C}" srcOrd="1" destOrd="0" presId="urn:microsoft.com/office/officeart/2008/layout/AlternatingHexagons"/>
    <dgm:cxn modelId="{0224BF21-0764-4216-91DB-670CF0AAC06C}" type="presParOf" srcId="{89A56900-1C6A-4290-AF83-39C1736141F5}" destId="{FC39623A-570C-40C7-BE35-DD0ED03258B2}" srcOrd="2" destOrd="0" presId="urn:microsoft.com/office/officeart/2008/layout/AlternatingHexagons"/>
    <dgm:cxn modelId="{9F5B27E6-21F8-4AA9-8191-F6425E9DB5BD}" type="presParOf" srcId="{FC39623A-570C-40C7-BE35-DD0ED03258B2}" destId="{A482F6C7-EA7C-4518-8651-ADFB2A1D8F1F}" srcOrd="0" destOrd="0" presId="urn:microsoft.com/office/officeart/2008/layout/AlternatingHexagons"/>
    <dgm:cxn modelId="{9CD6D329-E720-4729-A134-865F2DC5FE65}" type="presParOf" srcId="{FC39623A-570C-40C7-BE35-DD0ED03258B2}" destId="{EF7F5299-7AF2-4A35-8A94-3AC9A143DB9A}" srcOrd="1" destOrd="0" presId="urn:microsoft.com/office/officeart/2008/layout/AlternatingHexagons"/>
    <dgm:cxn modelId="{C7680826-F20D-4312-A140-62FD9530787D}" type="presParOf" srcId="{FC39623A-570C-40C7-BE35-DD0ED03258B2}" destId="{F04F5B45-6A20-49BD-9AA8-311E4802D80F}" srcOrd="2" destOrd="0" presId="urn:microsoft.com/office/officeart/2008/layout/AlternatingHexagons"/>
    <dgm:cxn modelId="{069F3E72-066B-4488-9B15-7B98FA8D3F23}" type="presParOf" srcId="{FC39623A-570C-40C7-BE35-DD0ED03258B2}" destId="{CE939F2D-7871-4A12-9DB4-A0374FCB8DE5}" srcOrd="3" destOrd="0" presId="urn:microsoft.com/office/officeart/2008/layout/AlternatingHexagons"/>
    <dgm:cxn modelId="{EE685F3E-1E0C-477C-9246-A03B493B24C3}" type="presParOf" srcId="{FC39623A-570C-40C7-BE35-DD0ED03258B2}" destId="{1557A0F3-F15C-46BA-A48F-DD4DAB2A9CE1}" srcOrd="4" destOrd="0" presId="urn:microsoft.com/office/officeart/2008/layout/AlternatingHexagons"/>
    <dgm:cxn modelId="{0B135B28-9AA1-4796-AECC-2E17893879F2}" type="presParOf" srcId="{89A56900-1C6A-4290-AF83-39C1736141F5}" destId="{51B29232-E625-4EFA-B647-927040643330}" srcOrd="3" destOrd="0" presId="urn:microsoft.com/office/officeart/2008/layout/AlternatingHexagons"/>
    <dgm:cxn modelId="{C5AE0F16-4CAC-4C91-9812-52166441B57E}" type="presParOf" srcId="{89A56900-1C6A-4290-AF83-39C1736141F5}" destId="{EA1F42A2-4253-4649-9E7D-7F4F3167FDD7}" srcOrd="4" destOrd="0" presId="urn:microsoft.com/office/officeart/2008/layout/AlternatingHexagons"/>
    <dgm:cxn modelId="{ADF2668D-95ED-4AF0-B634-A4DEE791E2DE}" type="presParOf" srcId="{EA1F42A2-4253-4649-9E7D-7F4F3167FDD7}" destId="{3E3489E1-1BF4-4F9A-B3D7-333C0D7D1425}" srcOrd="0" destOrd="0" presId="urn:microsoft.com/office/officeart/2008/layout/AlternatingHexagons"/>
    <dgm:cxn modelId="{740D9FD0-3281-4947-B009-7EFD673EB49C}" type="presParOf" srcId="{EA1F42A2-4253-4649-9E7D-7F4F3167FDD7}" destId="{F656D086-9971-40FE-AB5D-3349985D2BB9}" srcOrd="1" destOrd="0" presId="urn:microsoft.com/office/officeart/2008/layout/AlternatingHexagons"/>
    <dgm:cxn modelId="{B82A410A-5927-4E61-B21F-EF90B2D30F72}" type="presParOf" srcId="{EA1F42A2-4253-4649-9E7D-7F4F3167FDD7}" destId="{8BC8A170-C67A-4DD2-9910-67199CC6613F}" srcOrd="2" destOrd="0" presId="urn:microsoft.com/office/officeart/2008/layout/AlternatingHexagons"/>
    <dgm:cxn modelId="{BDD88475-8630-45AE-9A88-06CF9C1FBD50}" type="presParOf" srcId="{EA1F42A2-4253-4649-9E7D-7F4F3167FDD7}" destId="{159435C5-CEE9-4C2D-8545-23DF2BA92B5E}" srcOrd="3" destOrd="0" presId="urn:microsoft.com/office/officeart/2008/layout/AlternatingHexagons"/>
    <dgm:cxn modelId="{48BCA00C-9AD2-45E9-AF04-58CB65A2D0A6}" type="presParOf" srcId="{EA1F42A2-4253-4649-9E7D-7F4F3167FDD7}" destId="{63F3C1DC-2F02-4FF0-ADB5-F7E7EF537C3F}" srcOrd="4" destOrd="0" presId="urn:microsoft.com/office/officeart/2008/layout/AlternatingHexagons"/>
    <dgm:cxn modelId="{4FCCDD33-5A20-44D0-8E67-44256FB99381}" type="presParOf" srcId="{89A56900-1C6A-4290-AF83-39C1736141F5}" destId="{EC9DC51C-61FD-468B-9783-4BA9EA2B7060}" srcOrd="5" destOrd="0" presId="urn:microsoft.com/office/officeart/2008/layout/AlternatingHexagons"/>
    <dgm:cxn modelId="{3C0A48AB-F6C4-4D64-82B5-9D5BF2610EC2}" type="presParOf" srcId="{89A56900-1C6A-4290-AF83-39C1736141F5}" destId="{2E409835-7EF2-48BC-B622-D6DEB0031171}" srcOrd="6" destOrd="0" presId="urn:microsoft.com/office/officeart/2008/layout/AlternatingHexagons"/>
    <dgm:cxn modelId="{B2D6AD71-D52D-43BA-9BC4-7FC9E717F59D}" type="presParOf" srcId="{2E409835-7EF2-48BC-B622-D6DEB0031171}" destId="{F3205193-75D8-480F-8DD2-D0EF0E787ACB}" srcOrd="0" destOrd="0" presId="urn:microsoft.com/office/officeart/2008/layout/AlternatingHexagons"/>
    <dgm:cxn modelId="{F02269A2-A89A-4B64-8D53-7436113F818F}" type="presParOf" srcId="{2E409835-7EF2-48BC-B622-D6DEB0031171}" destId="{C31D6798-FBF0-420D-B1DB-BE419BAF9D72}" srcOrd="1" destOrd="0" presId="urn:microsoft.com/office/officeart/2008/layout/AlternatingHexagons"/>
    <dgm:cxn modelId="{7D3292AC-B871-4884-883D-B8E77E32187B}" type="presParOf" srcId="{2E409835-7EF2-48BC-B622-D6DEB0031171}" destId="{B5EEA9A4-6A5C-4AAC-B64E-CA9074CC3D16}" srcOrd="2" destOrd="0" presId="urn:microsoft.com/office/officeart/2008/layout/AlternatingHexagons"/>
    <dgm:cxn modelId="{FF079547-568C-4881-B059-3B1647791AF1}" type="presParOf" srcId="{2E409835-7EF2-48BC-B622-D6DEB0031171}" destId="{8431EFD6-632D-47D5-A576-41AED856F370}" srcOrd="3" destOrd="0" presId="urn:microsoft.com/office/officeart/2008/layout/AlternatingHexagons"/>
    <dgm:cxn modelId="{CCD28207-4450-4A41-A38E-4C35258A648B}" type="presParOf" srcId="{2E409835-7EF2-48BC-B622-D6DEB0031171}" destId="{57FCA12C-D7A5-4865-AFFC-370256B4C71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8C042-D558-4BD6-AE5C-B819C1F845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F1A1B9-2A79-4563-8C86-3D7495565CD3}">
      <dgm:prSet phldrT="[Text]"/>
      <dgm:spPr/>
      <dgm:t>
        <a:bodyPr/>
        <a:lstStyle/>
        <a:p>
          <a:r>
            <a:rPr lang="en-US" dirty="0"/>
            <a:t>1</a:t>
          </a:r>
          <a:endParaRPr lang="en-SG" dirty="0"/>
        </a:p>
      </dgm:t>
    </dgm:pt>
    <dgm:pt modelId="{9E482CF3-0437-4F5E-84DE-F789E8479812}" type="parTrans" cxnId="{AB2F3078-9A9A-46DC-8069-8EF22F7BBA33}">
      <dgm:prSet/>
      <dgm:spPr/>
      <dgm:t>
        <a:bodyPr/>
        <a:lstStyle/>
        <a:p>
          <a:endParaRPr lang="en-SG"/>
        </a:p>
      </dgm:t>
    </dgm:pt>
    <dgm:pt modelId="{970D182D-72FC-4E04-932A-6DE296E54316}" type="sibTrans" cxnId="{AB2F3078-9A9A-46DC-8069-8EF22F7BBA33}">
      <dgm:prSet/>
      <dgm:spPr/>
      <dgm:t>
        <a:bodyPr/>
        <a:lstStyle/>
        <a:p>
          <a:endParaRPr lang="en-SG"/>
        </a:p>
      </dgm:t>
    </dgm:pt>
    <dgm:pt modelId="{BE702F68-C1C3-46B1-B7FA-8B2BC4793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solidFill>
                <a:srgbClr val="0E101A"/>
              </a:solidFill>
              <a:effectLst/>
            </a:rPr>
            <a:t>Make Scraper to get Data</a:t>
          </a:r>
          <a:endParaRPr lang="en-SG" sz="2800" dirty="0"/>
        </a:p>
      </dgm:t>
    </dgm:pt>
    <dgm:pt modelId="{A60AEE8E-D897-4727-8202-B6A6E0A4AFE0}" type="parTrans" cxnId="{1F2B9F18-C1D8-4DC7-AEF7-7992D6CED988}">
      <dgm:prSet/>
      <dgm:spPr/>
      <dgm:t>
        <a:bodyPr/>
        <a:lstStyle/>
        <a:p>
          <a:endParaRPr lang="en-SG"/>
        </a:p>
      </dgm:t>
    </dgm:pt>
    <dgm:pt modelId="{BFD4C657-3FB5-466A-B06C-E4EB1565C67D}" type="sibTrans" cxnId="{1F2B9F18-C1D8-4DC7-AEF7-7992D6CED988}">
      <dgm:prSet/>
      <dgm:spPr/>
      <dgm:t>
        <a:bodyPr/>
        <a:lstStyle/>
        <a:p>
          <a:endParaRPr lang="en-SG"/>
        </a:p>
      </dgm:t>
    </dgm:pt>
    <dgm:pt modelId="{A4B7F9B8-6F4A-4A12-8DF6-65D6898CB1DA}">
      <dgm:prSet phldrT="[Text]"/>
      <dgm:spPr/>
      <dgm:t>
        <a:bodyPr/>
        <a:lstStyle/>
        <a:p>
          <a:r>
            <a:rPr lang="en-US" dirty="0"/>
            <a:t>2</a:t>
          </a:r>
          <a:endParaRPr lang="en-SG" dirty="0"/>
        </a:p>
      </dgm:t>
    </dgm:pt>
    <dgm:pt modelId="{6A3FEC25-CD64-4153-9918-6618F69BA628}" type="parTrans" cxnId="{68421184-E662-4368-BFDD-45CE8438B221}">
      <dgm:prSet/>
      <dgm:spPr/>
      <dgm:t>
        <a:bodyPr/>
        <a:lstStyle/>
        <a:p>
          <a:endParaRPr lang="en-SG"/>
        </a:p>
      </dgm:t>
    </dgm:pt>
    <dgm:pt modelId="{48BD8C26-3413-4D6A-9EC6-03254B7728A6}" type="sibTrans" cxnId="{68421184-E662-4368-BFDD-45CE8438B221}">
      <dgm:prSet/>
      <dgm:spPr/>
      <dgm:t>
        <a:bodyPr/>
        <a:lstStyle/>
        <a:p>
          <a:endParaRPr lang="en-SG"/>
        </a:p>
      </dgm:t>
    </dgm:pt>
    <dgm:pt modelId="{633ED8A2-FB8A-47BD-A3B4-A1781FDA4AA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200" b="1" dirty="0"/>
            <a:t>Statistical Findings</a:t>
          </a:r>
          <a:endParaRPr lang="en-SG" sz="1200" b="1" dirty="0"/>
        </a:p>
      </dgm:t>
    </dgm:pt>
    <dgm:pt modelId="{7E05EBD6-63EE-4EC2-9F5F-C833B69E38DC}" type="parTrans" cxnId="{5DF0D195-85E8-4304-855E-80ABE3624B3F}">
      <dgm:prSet/>
      <dgm:spPr/>
      <dgm:t>
        <a:bodyPr/>
        <a:lstStyle/>
        <a:p>
          <a:endParaRPr lang="en-SG"/>
        </a:p>
      </dgm:t>
    </dgm:pt>
    <dgm:pt modelId="{2FA62025-C178-491B-AC45-7B562344C0D3}" type="sibTrans" cxnId="{5DF0D195-85E8-4304-855E-80ABE3624B3F}">
      <dgm:prSet/>
      <dgm:spPr/>
      <dgm:t>
        <a:bodyPr/>
        <a:lstStyle/>
        <a:p>
          <a:endParaRPr lang="en-SG"/>
        </a:p>
      </dgm:t>
    </dgm:pt>
    <dgm:pt modelId="{095288FA-10DA-48DF-B11A-F538ADBFB240}">
      <dgm:prSet phldrT="[Text]"/>
      <dgm:spPr/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C87E6768-1D51-499A-9DC4-B988EDF2D300}" type="parTrans" cxnId="{4FFD98AE-3526-4490-A20E-581B83EAA39C}">
      <dgm:prSet/>
      <dgm:spPr/>
      <dgm:t>
        <a:bodyPr/>
        <a:lstStyle/>
        <a:p>
          <a:endParaRPr lang="en-SG"/>
        </a:p>
      </dgm:t>
    </dgm:pt>
    <dgm:pt modelId="{9D599366-B43B-4263-A40B-2278A72439F6}" type="sibTrans" cxnId="{4FFD98AE-3526-4490-A20E-581B83EAA39C}">
      <dgm:prSet/>
      <dgm:spPr/>
      <dgm:t>
        <a:bodyPr/>
        <a:lstStyle/>
        <a:p>
          <a:endParaRPr lang="en-SG"/>
        </a:p>
      </dgm:t>
    </dgm:pt>
    <dgm:pt modelId="{A81C01CF-8D8F-4623-970D-E36E2033BDC1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200" dirty="0"/>
            <a:t>Merge Data Individual Data</a:t>
          </a:r>
          <a:endParaRPr lang="en-SG" sz="1200" dirty="0"/>
        </a:p>
      </dgm:t>
    </dgm:pt>
    <dgm:pt modelId="{FE114ADA-62BE-490C-A3BA-DD7206FF711A}" type="parTrans" cxnId="{7DFEE2BE-C405-4405-AAFF-BC4C89E53C30}">
      <dgm:prSet/>
      <dgm:spPr/>
      <dgm:t>
        <a:bodyPr/>
        <a:lstStyle/>
        <a:p>
          <a:endParaRPr lang="en-SG"/>
        </a:p>
      </dgm:t>
    </dgm:pt>
    <dgm:pt modelId="{AAD4CB92-B0DE-45E3-9D55-47B24C330D43}" type="sibTrans" cxnId="{7DFEE2BE-C405-4405-AAFF-BC4C89E53C30}">
      <dgm:prSet/>
      <dgm:spPr/>
      <dgm:t>
        <a:bodyPr/>
        <a:lstStyle/>
        <a:p>
          <a:endParaRPr lang="en-SG"/>
        </a:p>
      </dgm:t>
    </dgm:pt>
    <dgm:pt modelId="{534E9AB8-3EE6-405D-8E4D-FBB9B8E1E45B}">
      <dgm:prSet phldrT="[Text]"/>
      <dgm:spPr/>
      <dgm:t>
        <a:bodyPr/>
        <a:lstStyle/>
        <a:p>
          <a:pPr algn="l"/>
          <a:endParaRPr lang="en-SG" sz="700" dirty="0"/>
        </a:p>
      </dgm:t>
    </dgm:pt>
    <dgm:pt modelId="{F3884DF9-2453-4AEE-BBBE-E6A9E52D9292}" type="parTrans" cxnId="{256BABAE-5ED8-422D-A831-8354C50A8F1B}">
      <dgm:prSet/>
      <dgm:spPr/>
      <dgm:t>
        <a:bodyPr/>
        <a:lstStyle/>
        <a:p>
          <a:endParaRPr lang="en-SG"/>
        </a:p>
      </dgm:t>
    </dgm:pt>
    <dgm:pt modelId="{1DBD4A42-A01B-49D8-85D2-756675505066}" type="sibTrans" cxnId="{256BABAE-5ED8-422D-A831-8354C50A8F1B}">
      <dgm:prSet/>
      <dgm:spPr/>
      <dgm:t>
        <a:bodyPr/>
        <a:lstStyle/>
        <a:p>
          <a:endParaRPr lang="en-SG"/>
        </a:p>
      </dgm:t>
    </dgm:pt>
    <dgm:pt modelId="{5A6E688F-6C3A-4194-B056-F7CA9B39F113}">
      <dgm:prSet phldrT="[Text]"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7094F8E7-3B5E-44D9-98BD-DBB47200F467}" type="parTrans" cxnId="{D8E81E50-EA2B-4652-95C4-F8AD21A8D3E2}">
      <dgm:prSet/>
      <dgm:spPr/>
      <dgm:t>
        <a:bodyPr/>
        <a:lstStyle/>
        <a:p>
          <a:endParaRPr lang="en-SG"/>
        </a:p>
      </dgm:t>
    </dgm:pt>
    <dgm:pt modelId="{EDDB45CA-B259-4D27-9A6E-0D80B0438396}" type="sibTrans" cxnId="{D8E81E50-EA2B-4652-95C4-F8AD21A8D3E2}">
      <dgm:prSet/>
      <dgm:spPr/>
      <dgm:t>
        <a:bodyPr/>
        <a:lstStyle/>
        <a:p>
          <a:endParaRPr lang="en-SG"/>
        </a:p>
      </dgm:t>
    </dgm:pt>
    <dgm:pt modelId="{189E6C89-CB78-4788-8BC3-B617F461B22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Clustering Analysis for all cities</a:t>
          </a:r>
          <a:endParaRPr lang="en-SG" sz="1400" dirty="0"/>
        </a:p>
      </dgm:t>
    </dgm:pt>
    <dgm:pt modelId="{7F972C61-3608-4CB4-BC87-8872DD2271BB}" type="parTrans" cxnId="{4203CAA1-5A6D-4C01-AC5B-D1C37DDBED1F}">
      <dgm:prSet/>
      <dgm:spPr/>
      <dgm:t>
        <a:bodyPr/>
        <a:lstStyle/>
        <a:p>
          <a:endParaRPr lang="en-SG"/>
        </a:p>
      </dgm:t>
    </dgm:pt>
    <dgm:pt modelId="{C299AF4F-E573-44F4-BC63-6EB352A219D9}" type="sibTrans" cxnId="{4203CAA1-5A6D-4C01-AC5B-D1C37DDBED1F}">
      <dgm:prSet/>
      <dgm:spPr/>
      <dgm:t>
        <a:bodyPr/>
        <a:lstStyle/>
        <a:p>
          <a:endParaRPr lang="en-SG"/>
        </a:p>
      </dgm:t>
    </dgm:pt>
    <dgm:pt modelId="{9EA4BC94-640C-4AF5-A863-CB1687CC0398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200" dirty="0"/>
            <a:t>Correlations</a:t>
          </a:r>
          <a:endParaRPr lang="en-SG" sz="1200" dirty="0"/>
        </a:p>
      </dgm:t>
    </dgm:pt>
    <dgm:pt modelId="{FED3C0AA-2F66-4FDB-B61E-2E8882CCEBB2}" type="sibTrans" cxnId="{B948ADF1-38A6-4D4C-945B-3581CA1F6747}">
      <dgm:prSet/>
      <dgm:spPr/>
      <dgm:t>
        <a:bodyPr/>
        <a:lstStyle/>
        <a:p>
          <a:endParaRPr lang="en-SG"/>
        </a:p>
      </dgm:t>
    </dgm:pt>
    <dgm:pt modelId="{16D3AF62-1175-40AE-82DD-4ED1F667BE45}" type="parTrans" cxnId="{B948ADF1-38A6-4D4C-945B-3581CA1F6747}">
      <dgm:prSet/>
      <dgm:spPr/>
      <dgm:t>
        <a:bodyPr/>
        <a:lstStyle/>
        <a:p>
          <a:endParaRPr lang="en-SG"/>
        </a:p>
      </dgm:t>
    </dgm:pt>
    <dgm:pt modelId="{FB4E5165-0A16-40AE-8356-D1A5F39DB5D6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200" dirty="0"/>
            <a:t>Distributions</a:t>
          </a:r>
          <a:endParaRPr lang="en-SG" sz="1200" dirty="0"/>
        </a:p>
      </dgm:t>
    </dgm:pt>
    <dgm:pt modelId="{CA9DB35B-C22F-40AD-BF2A-7D54E930A74D}" type="parTrans" cxnId="{24BC59FC-C3B1-4EBB-A510-C1714877E2AD}">
      <dgm:prSet/>
      <dgm:spPr/>
      <dgm:t>
        <a:bodyPr/>
        <a:lstStyle/>
        <a:p>
          <a:endParaRPr lang="en-US"/>
        </a:p>
      </dgm:t>
    </dgm:pt>
    <dgm:pt modelId="{1CD8EFD1-5364-4078-85A9-B3CD5BB1893F}" type="sibTrans" cxnId="{24BC59FC-C3B1-4EBB-A510-C1714877E2AD}">
      <dgm:prSet/>
      <dgm:spPr/>
      <dgm:t>
        <a:bodyPr/>
        <a:lstStyle/>
        <a:p>
          <a:endParaRPr lang="en-US"/>
        </a:p>
      </dgm:t>
    </dgm:pt>
    <dgm:pt modelId="{B53DC500-4AC5-4186-B448-41D9D0C503B3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200" dirty="0"/>
            <a:t>Descriptive Statistics</a:t>
          </a:r>
        </a:p>
      </dgm:t>
    </dgm:pt>
    <dgm:pt modelId="{E3269737-81CC-4207-ACF7-9484CBC1E64C}" type="parTrans" cxnId="{E2F9BFA3-870C-4970-AAF2-3E72E284EE83}">
      <dgm:prSet/>
      <dgm:spPr/>
      <dgm:t>
        <a:bodyPr/>
        <a:lstStyle/>
        <a:p>
          <a:endParaRPr lang="en-US"/>
        </a:p>
      </dgm:t>
    </dgm:pt>
    <dgm:pt modelId="{F6B7978A-091A-4ABE-A900-C95A7CBC70D1}" type="sibTrans" cxnId="{E2F9BFA3-870C-4970-AAF2-3E72E284EE83}">
      <dgm:prSet/>
      <dgm:spPr/>
      <dgm:t>
        <a:bodyPr/>
        <a:lstStyle/>
        <a:p>
          <a:endParaRPr lang="en-US"/>
        </a:p>
      </dgm:t>
    </dgm:pt>
    <dgm:pt modelId="{8142018D-DBF3-4904-9C1F-8D7F8B7FEF5D}" type="pres">
      <dgm:prSet presAssocID="{E118C042-D558-4BD6-AE5C-B819C1F84581}" presName="linearFlow" presStyleCnt="0">
        <dgm:presLayoutVars>
          <dgm:dir/>
          <dgm:animLvl val="lvl"/>
          <dgm:resizeHandles val="exact"/>
        </dgm:presLayoutVars>
      </dgm:prSet>
      <dgm:spPr/>
    </dgm:pt>
    <dgm:pt modelId="{12E8A66D-8EDC-4BB3-B9C9-5E40B062482A}" type="pres">
      <dgm:prSet presAssocID="{DCF1A1B9-2A79-4563-8C86-3D7495565CD3}" presName="composite" presStyleCnt="0"/>
      <dgm:spPr/>
    </dgm:pt>
    <dgm:pt modelId="{62119987-AB9E-4D2C-95FB-2E04A66CC440}" type="pres">
      <dgm:prSet presAssocID="{DCF1A1B9-2A79-4563-8C86-3D7495565CD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3C6810-D7A6-417E-97F7-F131CED08A10}" type="pres">
      <dgm:prSet presAssocID="{DCF1A1B9-2A79-4563-8C86-3D7495565CD3}" presName="descendantText" presStyleLbl="alignAcc1" presStyleIdx="0" presStyleCnt="4">
        <dgm:presLayoutVars>
          <dgm:bulletEnabled val="1"/>
        </dgm:presLayoutVars>
      </dgm:prSet>
      <dgm:spPr/>
    </dgm:pt>
    <dgm:pt modelId="{481F9E5F-242A-4F87-B650-DB6FF2778C40}" type="pres">
      <dgm:prSet presAssocID="{970D182D-72FC-4E04-932A-6DE296E54316}" presName="sp" presStyleCnt="0"/>
      <dgm:spPr/>
    </dgm:pt>
    <dgm:pt modelId="{958A0747-7536-43E7-B7F5-6D0E8CBC5B3D}" type="pres">
      <dgm:prSet presAssocID="{A4B7F9B8-6F4A-4A12-8DF6-65D6898CB1DA}" presName="composite" presStyleCnt="0"/>
      <dgm:spPr/>
    </dgm:pt>
    <dgm:pt modelId="{DC7B05DF-D7F4-420A-B595-8AF494D5866E}" type="pres">
      <dgm:prSet presAssocID="{A4B7F9B8-6F4A-4A12-8DF6-65D6898CB1DA}" presName="parentText" presStyleLbl="alignNode1" presStyleIdx="1" presStyleCnt="4" custLinFactNeighborX="-405" custLinFactNeighborY="-20834">
        <dgm:presLayoutVars>
          <dgm:chMax val="1"/>
          <dgm:bulletEnabled val="1"/>
        </dgm:presLayoutVars>
      </dgm:prSet>
      <dgm:spPr/>
    </dgm:pt>
    <dgm:pt modelId="{911EDEA7-E936-4DD5-B808-284620A15CD1}" type="pres">
      <dgm:prSet presAssocID="{A4B7F9B8-6F4A-4A12-8DF6-65D6898CB1DA}" presName="descendantText" presStyleLbl="alignAcc1" presStyleIdx="1" presStyleCnt="4" custScaleY="196186">
        <dgm:presLayoutVars>
          <dgm:bulletEnabled val="1"/>
        </dgm:presLayoutVars>
      </dgm:prSet>
      <dgm:spPr/>
    </dgm:pt>
    <dgm:pt modelId="{E2E8F78B-6815-4995-AC7C-749B70005AB2}" type="pres">
      <dgm:prSet presAssocID="{48BD8C26-3413-4D6A-9EC6-03254B7728A6}" presName="sp" presStyleCnt="0"/>
      <dgm:spPr/>
    </dgm:pt>
    <dgm:pt modelId="{FF932638-69F0-4A37-824D-C81404D65D06}" type="pres">
      <dgm:prSet presAssocID="{095288FA-10DA-48DF-B11A-F538ADBFB240}" presName="composite" presStyleCnt="0"/>
      <dgm:spPr/>
    </dgm:pt>
    <dgm:pt modelId="{B7150348-C76F-4869-B7F7-45EB31FE286F}" type="pres">
      <dgm:prSet presAssocID="{095288FA-10DA-48DF-B11A-F538ADBFB240}" presName="parentText" presStyleLbl="alignNode1" presStyleIdx="2" presStyleCnt="4" custLinFactNeighborX="-405" custLinFactNeighborY="-9726">
        <dgm:presLayoutVars>
          <dgm:chMax val="1"/>
          <dgm:bulletEnabled val="1"/>
        </dgm:presLayoutVars>
      </dgm:prSet>
      <dgm:spPr/>
    </dgm:pt>
    <dgm:pt modelId="{CAB2C2FC-8A03-436F-9683-D410DD4A460E}" type="pres">
      <dgm:prSet presAssocID="{095288FA-10DA-48DF-B11A-F538ADBFB240}" presName="descendantText" presStyleLbl="alignAcc1" presStyleIdx="2" presStyleCnt="4" custScaleY="87995">
        <dgm:presLayoutVars>
          <dgm:bulletEnabled val="1"/>
        </dgm:presLayoutVars>
      </dgm:prSet>
      <dgm:spPr/>
    </dgm:pt>
    <dgm:pt modelId="{1C5B2B1A-0B06-44E5-993F-BE3175CE8118}" type="pres">
      <dgm:prSet presAssocID="{9D599366-B43B-4263-A40B-2278A72439F6}" presName="sp" presStyleCnt="0"/>
      <dgm:spPr/>
    </dgm:pt>
    <dgm:pt modelId="{1F2C6E94-4DD9-4097-9A80-8853C2E561E7}" type="pres">
      <dgm:prSet presAssocID="{5A6E688F-6C3A-4194-B056-F7CA9B39F113}" presName="composite" presStyleCnt="0"/>
      <dgm:spPr/>
    </dgm:pt>
    <dgm:pt modelId="{65D550EA-AD9A-4D2A-B57F-120CADF44D69}" type="pres">
      <dgm:prSet presAssocID="{5A6E688F-6C3A-4194-B056-F7CA9B39F113}" presName="parentText" presStyleLbl="alignNode1" presStyleIdx="3" presStyleCnt="4" custLinFactNeighborX="-3359" custLinFactNeighborY="494">
        <dgm:presLayoutVars>
          <dgm:chMax val="1"/>
          <dgm:bulletEnabled val="1"/>
        </dgm:presLayoutVars>
      </dgm:prSet>
      <dgm:spPr/>
    </dgm:pt>
    <dgm:pt modelId="{795A9E57-934D-43E6-B5FB-E91A6ACCF54D}" type="pres">
      <dgm:prSet presAssocID="{5A6E688F-6C3A-4194-B056-F7CA9B39F113}" presName="descendantText" presStyleLbl="alignAcc1" presStyleIdx="3" presStyleCnt="4" custScaleY="105654">
        <dgm:presLayoutVars>
          <dgm:bulletEnabled val="1"/>
        </dgm:presLayoutVars>
      </dgm:prSet>
      <dgm:spPr/>
    </dgm:pt>
  </dgm:ptLst>
  <dgm:cxnLst>
    <dgm:cxn modelId="{1E8DB116-316B-4B69-8005-0917463B0DEE}" type="presOf" srcId="{A4B7F9B8-6F4A-4A12-8DF6-65D6898CB1DA}" destId="{DC7B05DF-D7F4-420A-B595-8AF494D5866E}" srcOrd="0" destOrd="0" presId="urn:microsoft.com/office/officeart/2005/8/layout/chevron2"/>
    <dgm:cxn modelId="{1F2B9F18-C1D8-4DC7-AEF7-7992D6CED988}" srcId="{DCF1A1B9-2A79-4563-8C86-3D7495565CD3}" destId="{BE702F68-C1C3-46B1-B7FA-8B2BC4793CCE}" srcOrd="0" destOrd="0" parTransId="{A60AEE8E-D897-4727-8202-B6A6E0A4AFE0}" sibTransId="{BFD4C657-3FB5-466A-B06C-E4EB1565C67D}"/>
    <dgm:cxn modelId="{D8E81E50-EA2B-4652-95C4-F8AD21A8D3E2}" srcId="{E118C042-D558-4BD6-AE5C-B819C1F84581}" destId="{5A6E688F-6C3A-4194-B056-F7CA9B39F113}" srcOrd="3" destOrd="0" parTransId="{7094F8E7-3B5E-44D9-98BD-DBB47200F467}" sibTransId="{EDDB45CA-B259-4D27-9A6E-0D80B0438396}"/>
    <dgm:cxn modelId="{E18C7D56-FBE2-4DA6-AC28-5E1CED007B04}" type="presOf" srcId="{189E6C89-CB78-4788-8BC3-B617F461B220}" destId="{795A9E57-934D-43E6-B5FB-E91A6ACCF54D}" srcOrd="0" destOrd="0" presId="urn:microsoft.com/office/officeart/2005/8/layout/chevron2"/>
    <dgm:cxn modelId="{3569F657-4F12-4344-8844-128CFA0AECEB}" type="presOf" srcId="{A81C01CF-8D8F-4623-970D-E36E2033BDC1}" destId="{CAB2C2FC-8A03-436F-9683-D410DD4A460E}" srcOrd="0" destOrd="0" presId="urn:microsoft.com/office/officeart/2005/8/layout/chevron2"/>
    <dgm:cxn modelId="{AB2F3078-9A9A-46DC-8069-8EF22F7BBA33}" srcId="{E118C042-D558-4BD6-AE5C-B819C1F84581}" destId="{DCF1A1B9-2A79-4563-8C86-3D7495565CD3}" srcOrd="0" destOrd="0" parTransId="{9E482CF3-0437-4F5E-84DE-F789E8479812}" sibTransId="{970D182D-72FC-4E04-932A-6DE296E54316}"/>
    <dgm:cxn modelId="{EE85CF7B-693B-49EE-A227-4E1612074EDB}" type="presOf" srcId="{9EA4BC94-640C-4AF5-A863-CB1687CC0398}" destId="{911EDEA7-E936-4DD5-B808-284620A15CD1}" srcOrd="0" destOrd="2" presId="urn:microsoft.com/office/officeart/2005/8/layout/chevron2"/>
    <dgm:cxn modelId="{68421184-E662-4368-BFDD-45CE8438B221}" srcId="{E118C042-D558-4BD6-AE5C-B819C1F84581}" destId="{A4B7F9B8-6F4A-4A12-8DF6-65D6898CB1DA}" srcOrd="1" destOrd="0" parTransId="{6A3FEC25-CD64-4153-9918-6618F69BA628}" sibTransId="{48BD8C26-3413-4D6A-9EC6-03254B7728A6}"/>
    <dgm:cxn modelId="{CABD7F88-2A3F-46BC-80C9-5C99D363B42A}" type="presOf" srcId="{095288FA-10DA-48DF-B11A-F538ADBFB240}" destId="{B7150348-C76F-4869-B7F7-45EB31FE286F}" srcOrd="0" destOrd="0" presId="urn:microsoft.com/office/officeart/2005/8/layout/chevron2"/>
    <dgm:cxn modelId="{DC19E293-7B30-4057-8EA8-FCAACBA038A8}" type="presOf" srcId="{FB4E5165-0A16-40AE-8356-D1A5F39DB5D6}" destId="{911EDEA7-E936-4DD5-B808-284620A15CD1}" srcOrd="0" destOrd="3" presId="urn:microsoft.com/office/officeart/2005/8/layout/chevron2"/>
    <dgm:cxn modelId="{5DF0D195-85E8-4304-855E-80ABE3624B3F}" srcId="{A4B7F9B8-6F4A-4A12-8DF6-65D6898CB1DA}" destId="{633ED8A2-FB8A-47BD-A3B4-A1781FDA4AA0}" srcOrd="0" destOrd="0" parTransId="{7E05EBD6-63EE-4EC2-9F5F-C833B69E38DC}" sibTransId="{2FA62025-C178-491B-AC45-7B562344C0D3}"/>
    <dgm:cxn modelId="{4203CAA1-5A6D-4C01-AC5B-D1C37DDBED1F}" srcId="{5A6E688F-6C3A-4194-B056-F7CA9B39F113}" destId="{189E6C89-CB78-4788-8BC3-B617F461B220}" srcOrd="0" destOrd="0" parTransId="{7F972C61-3608-4CB4-BC87-8872DD2271BB}" sibTransId="{C299AF4F-E573-44F4-BC63-6EB352A219D9}"/>
    <dgm:cxn modelId="{E2F9BFA3-870C-4970-AAF2-3E72E284EE83}" srcId="{633ED8A2-FB8A-47BD-A3B4-A1781FDA4AA0}" destId="{B53DC500-4AC5-4186-B448-41D9D0C503B3}" srcOrd="0" destOrd="0" parTransId="{E3269737-81CC-4207-ACF7-9484CBC1E64C}" sibTransId="{F6B7978A-091A-4ABE-A900-C95A7CBC70D1}"/>
    <dgm:cxn modelId="{E2526CA5-D7E3-4D7B-BE80-4C17D38A6043}" type="presOf" srcId="{BE702F68-C1C3-46B1-B7FA-8B2BC4793CCE}" destId="{FA3C6810-D7A6-417E-97F7-F131CED08A10}" srcOrd="0" destOrd="0" presId="urn:microsoft.com/office/officeart/2005/8/layout/chevron2"/>
    <dgm:cxn modelId="{694A2CA6-A00C-4A99-9F31-55C7E06645F5}" type="presOf" srcId="{E118C042-D558-4BD6-AE5C-B819C1F84581}" destId="{8142018D-DBF3-4904-9C1F-8D7F8B7FEF5D}" srcOrd="0" destOrd="0" presId="urn:microsoft.com/office/officeart/2005/8/layout/chevron2"/>
    <dgm:cxn modelId="{4FFD98AE-3526-4490-A20E-581B83EAA39C}" srcId="{E118C042-D558-4BD6-AE5C-B819C1F84581}" destId="{095288FA-10DA-48DF-B11A-F538ADBFB240}" srcOrd="2" destOrd="0" parTransId="{C87E6768-1D51-499A-9DC4-B988EDF2D300}" sibTransId="{9D599366-B43B-4263-A40B-2278A72439F6}"/>
    <dgm:cxn modelId="{256BABAE-5ED8-422D-A831-8354C50A8F1B}" srcId="{A4B7F9B8-6F4A-4A12-8DF6-65D6898CB1DA}" destId="{534E9AB8-3EE6-405D-8E4D-FBB9B8E1E45B}" srcOrd="1" destOrd="0" parTransId="{F3884DF9-2453-4AEE-BBBE-E6A9E52D9292}" sibTransId="{1DBD4A42-A01B-49D8-85D2-756675505066}"/>
    <dgm:cxn modelId="{22BC86B1-3DEE-4F47-A4F2-8FA48A7F26E4}" type="presOf" srcId="{5A6E688F-6C3A-4194-B056-F7CA9B39F113}" destId="{65D550EA-AD9A-4D2A-B57F-120CADF44D69}" srcOrd="0" destOrd="0" presId="urn:microsoft.com/office/officeart/2005/8/layout/chevron2"/>
    <dgm:cxn modelId="{7DFEE2BE-C405-4405-AAFF-BC4C89E53C30}" srcId="{095288FA-10DA-48DF-B11A-F538ADBFB240}" destId="{A81C01CF-8D8F-4623-970D-E36E2033BDC1}" srcOrd="0" destOrd="0" parTransId="{FE114ADA-62BE-490C-A3BA-DD7206FF711A}" sibTransId="{AAD4CB92-B0DE-45E3-9D55-47B24C330D43}"/>
    <dgm:cxn modelId="{DBEE27C2-83AF-405C-B6FD-54C13346B807}" type="presOf" srcId="{DCF1A1B9-2A79-4563-8C86-3D7495565CD3}" destId="{62119987-AB9E-4D2C-95FB-2E04A66CC440}" srcOrd="0" destOrd="0" presId="urn:microsoft.com/office/officeart/2005/8/layout/chevron2"/>
    <dgm:cxn modelId="{3A2916C7-6357-4701-978E-7B6A8456989C}" type="presOf" srcId="{B53DC500-4AC5-4186-B448-41D9D0C503B3}" destId="{911EDEA7-E936-4DD5-B808-284620A15CD1}" srcOrd="0" destOrd="1" presId="urn:microsoft.com/office/officeart/2005/8/layout/chevron2"/>
    <dgm:cxn modelId="{15C1D9CE-6E19-4B97-8347-69773D24C2C5}" type="presOf" srcId="{633ED8A2-FB8A-47BD-A3B4-A1781FDA4AA0}" destId="{911EDEA7-E936-4DD5-B808-284620A15CD1}" srcOrd="0" destOrd="0" presId="urn:microsoft.com/office/officeart/2005/8/layout/chevron2"/>
    <dgm:cxn modelId="{0BD469F0-2065-484D-AFE6-0CC9A7BF8F68}" type="presOf" srcId="{534E9AB8-3EE6-405D-8E4D-FBB9B8E1E45B}" destId="{911EDEA7-E936-4DD5-B808-284620A15CD1}" srcOrd="0" destOrd="4" presId="urn:microsoft.com/office/officeart/2005/8/layout/chevron2"/>
    <dgm:cxn modelId="{B948ADF1-38A6-4D4C-945B-3581CA1F6747}" srcId="{633ED8A2-FB8A-47BD-A3B4-A1781FDA4AA0}" destId="{9EA4BC94-640C-4AF5-A863-CB1687CC0398}" srcOrd="1" destOrd="0" parTransId="{16D3AF62-1175-40AE-82DD-4ED1F667BE45}" sibTransId="{FED3C0AA-2F66-4FDB-B61E-2E8882CCEBB2}"/>
    <dgm:cxn modelId="{24BC59FC-C3B1-4EBB-A510-C1714877E2AD}" srcId="{633ED8A2-FB8A-47BD-A3B4-A1781FDA4AA0}" destId="{FB4E5165-0A16-40AE-8356-D1A5F39DB5D6}" srcOrd="2" destOrd="0" parTransId="{CA9DB35B-C22F-40AD-BF2A-7D54E930A74D}" sibTransId="{1CD8EFD1-5364-4078-85A9-B3CD5BB1893F}"/>
    <dgm:cxn modelId="{0DA19AA1-D9B1-4640-B4A9-FE5200F1BB52}" type="presParOf" srcId="{8142018D-DBF3-4904-9C1F-8D7F8B7FEF5D}" destId="{12E8A66D-8EDC-4BB3-B9C9-5E40B062482A}" srcOrd="0" destOrd="0" presId="urn:microsoft.com/office/officeart/2005/8/layout/chevron2"/>
    <dgm:cxn modelId="{BC219936-723E-453E-A944-EAE06B1C8C80}" type="presParOf" srcId="{12E8A66D-8EDC-4BB3-B9C9-5E40B062482A}" destId="{62119987-AB9E-4D2C-95FB-2E04A66CC440}" srcOrd="0" destOrd="0" presId="urn:microsoft.com/office/officeart/2005/8/layout/chevron2"/>
    <dgm:cxn modelId="{9A978217-7932-4B56-AC62-CEBB8408379A}" type="presParOf" srcId="{12E8A66D-8EDC-4BB3-B9C9-5E40B062482A}" destId="{FA3C6810-D7A6-417E-97F7-F131CED08A10}" srcOrd="1" destOrd="0" presId="urn:microsoft.com/office/officeart/2005/8/layout/chevron2"/>
    <dgm:cxn modelId="{917CFEF2-F4EF-4FF2-9C2F-6C221DFAF928}" type="presParOf" srcId="{8142018D-DBF3-4904-9C1F-8D7F8B7FEF5D}" destId="{481F9E5F-242A-4F87-B650-DB6FF2778C40}" srcOrd="1" destOrd="0" presId="urn:microsoft.com/office/officeart/2005/8/layout/chevron2"/>
    <dgm:cxn modelId="{123887C7-7FBC-4225-85D4-E440CB04B0FF}" type="presParOf" srcId="{8142018D-DBF3-4904-9C1F-8D7F8B7FEF5D}" destId="{958A0747-7536-43E7-B7F5-6D0E8CBC5B3D}" srcOrd="2" destOrd="0" presId="urn:microsoft.com/office/officeart/2005/8/layout/chevron2"/>
    <dgm:cxn modelId="{42D47A29-0A11-4CCA-8C41-C27E725B0E2B}" type="presParOf" srcId="{958A0747-7536-43E7-B7F5-6D0E8CBC5B3D}" destId="{DC7B05DF-D7F4-420A-B595-8AF494D5866E}" srcOrd="0" destOrd="0" presId="urn:microsoft.com/office/officeart/2005/8/layout/chevron2"/>
    <dgm:cxn modelId="{A2AC6EDB-BC56-4FC7-912D-FD41FF780115}" type="presParOf" srcId="{958A0747-7536-43E7-B7F5-6D0E8CBC5B3D}" destId="{911EDEA7-E936-4DD5-B808-284620A15CD1}" srcOrd="1" destOrd="0" presId="urn:microsoft.com/office/officeart/2005/8/layout/chevron2"/>
    <dgm:cxn modelId="{2CD8FCAD-FA3A-4B27-8710-ED76BDD67ACA}" type="presParOf" srcId="{8142018D-DBF3-4904-9C1F-8D7F8B7FEF5D}" destId="{E2E8F78B-6815-4995-AC7C-749B70005AB2}" srcOrd="3" destOrd="0" presId="urn:microsoft.com/office/officeart/2005/8/layout/chevron2"/>
    <dgm:cxn modelId="{2753C023-2497-4609-9B66-30A12140B53D}" type="presParOf" srcId="{8142018D-DBF3-4904-9C1F-8D7F8B7FEF5D}" destId="{FF932638-69F0-4A37-824D-C81404D65D06}" srcOrd="4" destOrd="0" presId="urn:microsoft.com/office/officeart/2005/8/layout/chevron2"/>
    <dgm:cxn modelId="{5334A16C-167C-4B7E-A8D7-61FACFFC35E7}" type="presParOf" srcId="{FF932638-69F0-4A37-824D-C81404D65D06}" destId="{B7150348-C76F-4869-B7F7-45EB31FE286F}" srcOrd="0" destOrd="0" presId="urn:microsoft.com/office/officeart/2005/8/layout/chevron2"/>
    <dgm:cxn modelId="{3294ED0F-DA3C-49D0-AEBE-F53A6F9555DA}" type="presParOf" srcId="{FF932638-69F0-4A37-824D-C81404D65D06}" destId="{CAB2C2FC-8A03-436F-9683-D410DD4A460E}" srcOrd="1" destOrd="0" presId="urn:microsoft.com/office/officeart/2005/8/layout/chevron2"/>
    <dgm:cxn modelId="{AF6E0EA9-D8BB-45E0-9E6E-BB1AB0A7804A}" type="presParOf" srcId="{8142018D-DBF3-4904-9C1F-8D7F8B7FEF5D}" destId="{1C5B2B1A-0B06-44E5-993F-BE3175CE8118}" srcOrd="5" destOrd="0" presId="urn:microsoft.com/office/officeart/2005/8/layout/chevron2"/>
    <dgm:cxn modelId="{DBC72317-82B7-4E6E-8C3D-74C7D5954E37}" type="presParOf" srcId="{8142018D-DBF3-4904-9C1F-8D7F8B7FEF5D}" destId="{1F2C6E94-4DD9-4097-9A80-8853C2E561E7}" srcOrd="6" destOrd="0" presId="urn:microsoft.com/office/officeart/2005/8/layout/chevron2"/>
    <dgm:cxn modelId="{49C77F98-3D58-4F2A-9E6C-B1E5D6111778}" type="presParOf" srcId="{1F2C6E94-4DD9-4097-9A80-8853C2E561E7}" destId="{65D550EA-AD9A-4D2A-B57F-120CADF44D69}" srcOrd="0" destOrd="0" presId="urn:microsoft.com/office/officeart/2005/8/layout/chevron2"/>
    <dgm:cxn modelId="{F2B165A6-A6E8-4A68-A5A2-1F1977766194}" type="presParOf" srcId="{1F2C6E94-4DD9-4097-9A80-8853C2E561E7}" destId="{795A9E57-934D-43E6-B5FB-E91A6ACCF5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18C042-D558-4BD6-AE5C-B819C1F845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F1A1B9-2A79-4563-8C86-3D7495565CD3}">
      <dgm:prSet phldrT="[Text]"/>
      <dgm:spPr/>
      <dgm:t>
        <a:bodyPr/>
        <a:lstStyle/>
        <a:p>
          <a:r>
            <a:rPr lang="en-US" dirty="0"/>
            <a:t>1</a:t>
          </a:r>
          <a:endParaRPr lang="en-SG" dirty="0"/>
        </a:p>
      </dgm:t>
    </dgm:pt>
    <dgm:pt modelId="{9E482CF3-0437-4F5E-84DE-F789E8479812}" type="parTrans" cxnId="{AB2F3078-9A9A-46DC-8069-8EF22F7BBA33}">
      <dgm:prSet/>
      <dgm:spPr/>
      <dgm:t>
        <a:bodyPr/>
        <a:lstStyle/>
        <a:p>
          <a:endParaRPr lang="en-SG"/>
        </a:p>
      </dgm:t>
    </dgm:pt>
    <dgm:pt modelId="{970D182D-72FC-4E04-932A-6DE296E54316}" type="sibTrans" cxnId="{AB2F3078-9A9A-46DC-8069-8EF22F7BBA33}">
      <dgm:prSet/>
      <dgm:spPr/>
      <dgm:t>
        <a:bodyPr/>
        <a:lstStyle/>
        <a:p>
          <a:endParaRPr lang="en-SG"/>
        </a:p>
      </dgm:t>
    </dgm:pt>
    <dgm:pt modelId="{BE702F68-C1C3-46B1-B7FA-8B2BC4793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Fast Gradient Sign Method(FGSM) and some algorithms(yet to select on the basis of our work progress)</a:t>
          </a:r>
          <a:endParaRPr lang="en-SG" sz="1400" dirty="0"/>
        </a:p>
      </dgm:t>
    </dgm:pt>
    <dgm:pt modelId="{A60AEE8E-D897-4727-8202-B6A6E0A4AFE0}" type="parTrans" cxnId="{1F2B9F18-C1D8-4DC7-AEF7-7992D6CED988}">
      <dgm:prSet/>
      <dgm:spPr/>
      <dgm:t>
        <a:bodyPr/>
        <a:lstStyle/>
        <a:p>
          <a:endParaRPr lang="en-SG"/>
        </a:p>
      </dgm:t>
    </dgm:pt>
    <dgm:pt modelId="{BFD4C657-3FB5-466A-B06C-E4EB1565C67D}" type="sibTrans" cxnId="{1F2B9F18-C1D8-4DC7-AEF7-7992D6CED988}">
      <dgm:prSet/>
      <dgm:spPr/>
      <dgm:t>
        <a:bodyPr/>
        <a:lstStyle/>
        <a:p>
          <a:endParaRPr lang="en-SG"/>
        </a:p>
      </dgm:t>
    </dgm:pt>
    <dgm:pt modelId="{A4B7F9B8-6F4A-4A12-8DF6-65D6898CB1DA}">
      <dgm:prSet phldrT="[Text]"/>
      <dgm:spPr/>
      <dgm:t>
        <a:bodyPr/>
        <a:lstStyle/>
        <a:p>
          <a:r>
            <a:rPr lang="en-US" dirty="0"/>
            <a:t>2</a:t>
          </a:r>
          <a:endParaRPr lang="en-SG" dirty="0"/>
        </a:p>
      </dgm:t>
    </dgm:pt>
    <dgm:pt modelId="{6A3FEC25-CD64-4153-9918-6618F69BA628}" type="parTrans" cxnId="{68421184-E662-4368-BFDD-45CE8438B221}">
      <dgm:prSet/>
      <dgm:spPr/>
      <dgm:t>
        <a:bodyPr/>
        <a:lstStyle/>
        <a:p>
          <a:endParaRPr lang="en-SG"/>
        </a:p>
      </dgm:t>
    </dgm:pt>
    <dgm:pt modelId="{48BD8C26-3413-4D6A-9EC6-03254B7728A6}" type="sibTrans" cxnId="{68421184-E662-4368-BFDD-45CE8438B221}">
      <dgm:prSet/>
      <dgm:spPr/>
      <dgm:t>
        <a:bodyPr/>
        <a:lstStyle/>
        <a:p>
          <a:endParaRPr lang="en-SG"/>
        </a:p>
      </dgm:t>
    </dgm:pt>
    <dgm:pt modelId="{633ED8A2-FB8A-47BD-A3B4-A1781FDA4AA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400" b="0" dirty="0"/>
            <a:t>Attacking the Model( 3 or 4 ways)</a:t>
          </a:r>
          <a:endParaRPr lang="en-SG" sz="1400" b="0" dirty="0"/>
        </a:p>
      </dgm:t>
    </dgm:pt>
    <dgm:pt modelId="{7E05EBD6-63EE-4EC2-9F5F-C833B69E38DC}" type="parTrans" cxnId="{5DF0D195-85E8-4304-855E-80ABE3624B3F}">
      <dgm:prSet/>
      <dgm:spPr/>
      <dgm:t>
        <a:bodyPr/>
        <a:lstStyle/>
        <a:p>
          <a:endParaRPr lang="en-SG"/>
        </a:p>
      </dgm:t>
    </dgm:pt>
    <dgm:pt modelId="{2FA62025-C178-491B-AC45-7B562344C0D3}" type="sibTrans" cxnId="{5DF0D195-85E8-4304-855E-80ABE3624B3F}">
      <dgm:prSet/>
      <dgm:spPr/>
      <dgm:t>
        <a:bodyPr/>
        <a:lstStyle/>
        <a:p>
          <a:endParaRPr lang="en-SG"/>
        </a:p>
      </dgm:t>
    </dgm:pt>
    <dgm:pt modelId="{095288FA-10DA-48DF-B11A-F538ADBFB240}">
      <dgm:prSet phldrT="[Text]"/>
      <dgm:spPr/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C87E6768-1D51-499A-9DC4-B988EDF2D300}" type="parTrans" cxnId="{4FFD98AE-3526-4490-A20E-581B83EAA39C}">
      <dgm:prSet/>
      <dgm:spPr/>
      <dgm:t>
        <a:bodyPr/>
        <a:lstStyle/>
        <a:p>
          <a:endParaRPr lang="en-SG"/>
        </a:p>
      </dgm:t>
    </dgm:pt>
    <dgm:pt modelId="{9D599366-B43B-4263-A40B-2278A72439F6}" type="sibTrans" cxnId="{4FFD98AE-3526-4490-A20E-581B83EAA39C}">
      <dgm:prSet/>
      <dgm:spPr/>
      <dgm:t>
        <a:bodyPr/>
        <a:lstStyle/>
        <a:p>
          <a:endParaRPr lang="en-SG"/>
        </a:p>
      </dgm:t>
    </dgm:pt>
    <dgm:pt modelId="{A81C01CF-8D8F-4623-970D-E36E2033BDC1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None/>
          </a:pPr>
          <a:endParaRPr lang="en-SG" sz="1400" dirty="0"/>
        </a:p>
      </dgm:t>
    </dgm:pt>
    <dgm:pt modelId="{FE114ADA-62BE-490C-A3BA-DD7206FF711A}" type="parTrans" cxnId="{7DFEE2BE-C405-4405-AAFF-BC4C89E53C30}">
      <dgm:prSet/>
      <dgm:spPr/>
      <dgm:t>
        <a:bodyPr/>
        <a:lstStyle/>
        <a:p>
          <a:endParaRPr lang="en-SG"/>
        </a:p>
      </dgm:t>
    </dgm:pt>
    <dgm:pt modelId="{AAD4CB92-B0DE-45E3-9D55-47B24C330D43}" type="sibTrans" cxnId="{7DFEE2BE-C405-4405-AAFF-BC4C89E53C30}">
      <dgm:prSet/>
      <dgm:spPr/>
      <dgm:t>
        <a:bodyPr/>
        <a:lstStyle/>
        <a:p>
          <a:endParaRPr lang="en-SG"/>
        </a:p>
      </dgm:t>
    </dgm:pt>
    <dgm:pt modelId="{534E9AB8-3EE6-405D-8E4D-FBB9B8E1E45B}">
      <dgm:prSet phldrT="[Text]"/>
      <dgm:spPr/>
      <dgm:t>
        <a:bodyPr/>
        <a:lstStyle/>
        <a:p>
          <a:pPr algn="l"/>
          <a:endParaRPr lang="en-SG" sz="700" dirty="0"/>
        </a:p>
      </dgm:t>
    </dgm:pt>
    <dgm:pt modelId="{F3884DF9-2453-4AEE-BBBE-E6A9E52D9292}" type="parTrans" cxnId="{256BABAE-5ED8-422D-A831-8354C50A8F1B}">
      <dgm:prSet/>
      <dgm:spPr/>
      <dgm:t>
        <a:bodyPr/>
        <a:lstStyle/>
        <a:p>
          <a:endParaRPr lang="en-SG"/>
        </a:p>
      </dgm:t>
    </dgm:pt>
    <dgm:pt modelId="{1DBD4A42-A01B-49D8-85D2-756675505066}" type="sibTrans" cxnId="{256BABAE-5ED8-422D-A831-8354C50A8F1B}">
      <dgm:prSet/>
      <dgm:spPr/>
      <dgm:t>
        <a:bodyPr/>
        <a:lstStyle/>
        <a:p>
          <a:endParaRPr lang="en-SG"/>
        </a:p>
      </dgm:t>
    </dgm:pt>
    <dgm:pt modelId="{5A6E688F-6C3A-4194-B056-F7CA9B39F113}">
      <dgm:prSet phldrT="[Text]"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7094F8E7-3B5E-44D9-98BD-DBB47200F467}" type="parTrans" cxnId="{D8E81E50-EA2B-4652-95C4-F8AD21A8D3E2}">
      <dgm:prSet/>
      <dgm:spPr/>
      <dgm:t>
        <a:bodyPr/>
        <a:lstStyle/>
        <a:p>
          <a:endParaRPr lang="en-SG"/>
        </a:p>
      </dgm:t>
    </dgm:pt>
    <dgm:pt modelId="{EDDB45CA-B259-4D27-9A6E-0D80B0438396}" type="sibTrans" cxnId="{D8E81E50-EA2B-4652-95C4-F8AD21A8D3E2}">
      <dgm:prSet/>
      <dgm:spPr/>
      <dgm:t>
        <a:bodyPr/>
        <a:lstStyle/>
        <a:p>
          <a:endParaRPr lang="en-SG"/>
        </a:p>
      </dgm:t>
    </dgm:pt>
    <dgm:pt modelId="{189E6C89-CB78-4788-8BC3-B617F461B22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Post attack Analysis</a:t>
          </a:r>
          <a:endParaRPr lang="en-SG" sz="1400" dirty="0"/>
        </a:p>
      </dgm:t>
    </dgm:pt>
    <dgm:pt modelId="{7F972C61-3608-4CB4-BC87-8872DD2271BB}" type="parTrans" cxnId="{4203CAA1-5A6D-4C01-AC5B-D1C37DDBED1F}">
      <dgm:prSet/>
      <dgm:spPr/>
      <dgm:t>
        <a:bodyPr/>
        <a:lstStyle/>
        <a:p>
          <a:endParaRPr lang="en-SG"/>
        </a:p>
      </dgm:t>
    </dgm:pt>
    <dgm:pt modelId="{C299AF4F-E573-44F4-BC63-6EB352A219D9}" type="sibTrans" cxnId="{4203CAA1-5A6D-4C01-AC5B-D1C37DDBED1F}">
      <dgm:prSet/>
      <dgm:spPr/>
      <dgm:t>
        <a:bodyPr/>
        <a:lstStyle/>
        <a:p>
          <a:endParaRPr lang="en-SG"/>
        </a:p>
      </dgm:t>
    </dgm:pt>
    <dgm:pt modelId="{799483BA-772D-47F7-BD72-4DB3BF5C13F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endParaRPr lang="en-SG" sz="1400" dirty="0"/>
        </a:p>
      </dgm:t>
    </dgm:pt>
    <dgm:pt modelId="{3B2A4A51-6265-48A0-A95A-9E45EA0762F7}" type="parTrans" cxnId="{6884DD13-9038-4006-BBE1-881E711D8629}">
      <dgm:prSet/>
      <dgm:spPr/>
      <dgm:t>
        <a:bodyPr/>
        <a:lstStyle/>
        <a:p>
          <a:endParaRPr lang="en-SG"/>
        </a:p>
      </dgm:t>
    </dgm:pt>
    <dgm:pt modelId="{0C8B0042-BEB9-4B66-AF6B-8B7502DD62B7}" type="sibTrans" cxnId="{6884DD13-9038-4006-BBE1-881E711D8629}">
      <dgm:prSet/>
      <dgm:spPr/>
      <dgm:t>
        <a:bodyPr/>
        <a:lstStyle/>
        <a:p>
          <a:endParaRPr lang="en-SG"/>
        </a:p>
      </dgm:t>
    </dgm:pt>
    <dgm:pt modelId="{984FDC64-EE6C-4610-8FF4-2E9BDBCABF3F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400" dirty="0"/>
            <a:t>Why use the above methods to attack the model ?</a:t>
          </a:r>
          <a:endParaRPr lang="en-SG" sz="1400" dirty="0"/>
        </a:p>
      </dgm:t>
    </dgm:pt>
    <dgm:pt modelId="{DEB04DAD-2D1D-4B9A-BBCD-29CE01708EEE}" type="parTrans" cxnId="{129B1B0E-3EF6-4104-9630-0A0315AC93D5}">
      <dgm:prSet/>
      <dgm:spPr/>
      <dgm:t>
        <a:bodyPr/>
        <a:lstStyle/>
        <a:p>
          <a:endParaRPr lang="en-SG"/>
        </a:p>
      </dgm:t>
    </dgm:pt>
    <dgm:pt modelId="{4B82BD6B-1C51-4193-B289-EFA9DD8322D4}" type="sibTrans" cxnId="{129B1B0E-3EF6-4104-9630-0A0315AC93D5}">
      <dgm:prSet/>
      <dgm:spPr/>
      <dgm:t>
        <a:bodyPr/>
        <a:lstStyle/>
        <a:p>
          <a:endParaRPr lang="en-SG"/>
        </a:p>
      </dgm:t>
    </dgm:pt>
    <dgm:pt modelId="{8142018D-DBF3-4904-9C1F-8D7F8B7FEF5D}" type="pres">
      <dgm:prSet presAssocID="{E118C042-D558-4BD6-AE5C-B819C1F84581}" presName="linearFlow" presStyleCnt="0">
        <dgm:presLayoutVars>
          <dgm:dir/>
          <dgm:animLvl val="lvl"/>
          <dgm:resizeHandles val="exact"/>
        </dgm:presLayoutVars>
      </dgm:prSet>
      <dgm:spPr/>
    </dgm:pt>
    <dgm:pt modelId="{12E8A66D-8EDC-4BB3-B9C9-5E40B062482A}" type="pres">
      <dgm:prSet presAssocID="{DCF1A1B9-2A79-4563-8C86-3D7495565CD3}" presName="composite" presStyleCnt="0"/>
      <dgm:spPr/>
    </dgm:pt>
    <dgm:pt modelId="{62119987-AB9E-4D2C-95FB-2E04A66CC440}" type="pres">
      <dgm:prSet presAssocID="{DCF1A1B9-2A79-4563-8C86-3D7495565CD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3C6810-D7A6-417E-97F7-F131CED08A10}" type="pres">
      <dgm:prSet presAssocID="{DCF1A1B9-2A79-4563-8C86-3D7495565CD3}" presName="descendantText" presStyleLbl="alignAcc1" presStyleIdx="0" presStyleCnt="4">
        <dgm:presLayoutVars>
          <dgm:bulletEnabled val="1"/>
        </dgm:presLayoutVars>
      </dgm:prSet>
      <dgm:spPr/>
    </dgm:pt>
    <dgm:pt modelId="{481F9E5F-242A-4F87-B650-DB6FF2778C40}" type="pres">
      <dgm:prSet presAssocID="{970D182D-72FC-4E04-932A-6DE296E54316}" presName="sp" presStyleCnt="0"/>
      <dgm:spPr/>
    </dgm:pt>
    <dgm:pt modelId="{958A0747-7536-43E7-B7F5-6D0E8CBC5B3D}" type="pres">
      <dgm:prSet presAssocID="{A4B7F9B8-6F4A-4A12-8DF6-65D6898CB1DA}" presName="composite" presStyleCnt="0"/>
      <dgm:spPr/>
    </dgm:pt>
    <dgm:pt modelId="{DC7B05DF-D7F4-420A-B595-8AF494D5866E}" type="pres">
      <dgm:prSet presAssocID="{A4B7F9B8-6F4A-4A12-8DF6-65D6898CB1DA}" presName="parentText" presStyleLbl="alignNode1" presStyleIdx="1" presStyleCnt="4" custLinFactNeighborX="-405" custLinFactNeighborY="-20834">
        <dgm:presLayoutVars>
          <dgm:chMax val="1"/>
          <dgm:bulletEnabled val="1"/>
        </dgm:presLayoutVars>
      </dgm:prSet>
      <dgm:spPr/>
    </dgm:pt>
    <dgm:pt modelId="{911EDEA7-E936-4DD5-B808-284620A15CD1}" type="pres">
      <dgm:prSet presAssocID="{A4B7F9B8-6F4A-4A12-8DF6-65D6898CB1DA}" presName="descendantText" presStyleLbl="alignAcc1" presStyleIdx="1" presStyleCnt="4" custScaleY="67224">
        <dgm:presLayoutVars>
          <dgm:bulletEnabled val="1"/>
        </dgm:presLayoutVars>
      </dgm:prSet>
      <dgm:spPr/>
    </dgm:pt>
    <dgm:pt modelId="{E2E8F78B-6815-4995-AC7C-749B70005AB2}" type="pres">
      <dgm:prSet presAssocID="{48BD8C26-3413-4D6A-9EC6-03254B7728A6}" presName="sp" presStyleCnt="0"/>
      <dgm:spPr/>
    </dgm:pt>
    <dgm:pt modelId="{FF932638-69F0-4A37-824D-C81404D65D06}" type="pres">
      <dgm:prSet presAssocID="{095288FA-10DA-48DF-B11A-F538ADBFB240}" presName="composite" presStyleCnt="0"/>
      <dgm:spPr/>
    </dgm:pt>
    <dgm:pt modelId="{B7150348-C76F-4869-B7F7-45EB31FE286F}" type="pres">
      <dgm:prSet presAssocID="{095288FA-10DA-48DF-B11A-F538ADBFB240}" presName="parentText" presStyleLbl="alignNode1" presStyleIdx="2" presStyleCnt="4" custLinFactNeighborX="-405" custLinFactNeighborY="-9726">
        <dgm:presLayoutVars>
          <dgm:chMax val="1"/>
          <dgm:bulletEnabled val="1"/>
        </dgm:presLayoutVars>
      </dgm:prSet>
      <dgm:spPr/>
    </dgm:pt>
    <dgm:pt modelId="{CAB2C2FC-8A03-436F-9683-D410DD4A460E}" type="pres">
      <dgm:prSet presAssocID="{095288FA-10DA-48DF-B11A-F538ADBFB240}" presName="descendantText" presStyleLbl="alignAcc1" presStyleIdx="2" presStyleCnt="4">
        <dgm:presLayoutVars>
          <dgm:bulletEnabled val="1"/>
        </dgm:presLayoutVars>
      </dgm:prSet>
      <dgm:spPr/>
    </dgm:pt>
    <dgm:pt modelId="{1C5B2B1A-0B06-44E5-993F-BE3175CE8118}" type="pres">
      <dgm:prSet presAssocID="{9D599366-B43B-4263-A40B-2278A72439F6}" presName="sp" presStyleCnt="0"/>
      <dgm:spPr/>
    </dgm:pt>
    <dgm:pt modelId="{1F2C6E94-4DD9-4097-9A80-8853C2E561E7}" type="pres">
      <dgm:prSet presAssocID="{5A6E688F-6C3A-4194-B056-F7CA9B39F113}" presName="composite" presStyleCnt="0"/>
      <dgm:spPr/>
    </dgm:pt>
    <dgm:pt modelId="{65D550EA-AD9A-4D2A-B57F-120CADF44D69}" type="pres">
      <dgm:prSet presAssocID="{5A6E688F-6C3A-4194-B056-F7CA9B39F113}" presName="parentText" presStyleLbl="alignNode1" presStyleIdx="3" presStyleCnt="4" custLinFactNeighborX="-405" custLinFactNeighborY="-10865">
        <dgm:presLayoutVars>
          <dgm:chMax val="1"/>
          <dgm:bulletEnabled val="1"/>
        </dgm:presLayoutVars>
      </dgm:prSet>
      <dgm:spPr/>
    </dgm:pt>
    <dgm:pt modelId="{795A9E57-934D-43E6-B5FB-E91A6ACCF54D}" type="pres">
      <dgm:prSet presAssocID="{5A6E688F-6C3A-4194-B056-F7CA9B39F11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29B1B0E-3EF6-4104-9630-0A0315AC93D5}" srcId="{095288FA-10DA-48DF-B11A-F538ADBFB240}" destId="{984FDC64-EE6C-4610-8FF4-2E9BDBCABF3F}" srcOrd="1" destOrd="0" parTransId="{DEB04DAD-2D1D-4B9A-BBCD-29CE01708EEE}" sibTransId="{4B82BD6B-1C51-4193-B289-EFA9DD8322D4}"/>
    <dgm:cxn modelId="{6884DD13-9038-4006-BBE1-881E711D8629}" srcId="{095288FA-10DA-48DF-B11A-F538ADBFB240}" destId="{799483BA-772D-47F7-BD72-4DB3BF5C13FC}" srcOrd="2" destOrd="0" parTransId="{3B2A4A51-6265-48A0-A95A-9E45EA0762F7}" sibTransId="{0C8B0042-BEB9-4B66-AF6B-8B7502DD62B7}"/>
    <dgm:cxn modelId="{1E8DB116-316B-4B69-8005-0917463B0DEE}" type="presOf" srcId="{A4B7F9B8-6F4A-4A12-8DF6-65D6898CB1DA}" destId="{DC7B05DF-D7F4-420A-B595-8AF494D5866E}" srcOrd="0" destOrd="0" presId="urn:microsoft.com/office/officeart/2005/8/layout/chevron2"/>
    <dgm:cxn modelId="{1F2B9F18-C1D8-4DC7-AEF7-7992D6CED988}" srcId="{DCF1A1B9-2A79-4563-8C86-3D7495565CD3}" destId="{BE702F68-C1C3-46B1-B7FA-8B2BC4793CCE}" srcOrd="0" destOrd="0" parTransId="{A60AEE8E-D897-4727-8202-B6A6E0A4AFE0}" sibTransId="{BFD4C657-3FB5-466A-B06C-E4EB1565C67D}"/>
    <dgm:cxn modelId="{267FFD40-70B0-4FC9-9FDE-2D0A0E31C7D6}" type="presOf" srcId="{799483BA-772D-47F7-BD72-4DB3BF5C13FC}" destId="{CAB2C2FC-8A03-436F-9683-D410DD4A460E}" srcOrd="0" destOrd="2" presId="urn:microsoft.com/office/officeart/2005/8/layout/chevron2"/>
    <dgm:cxn modelId="{D8E81E50-EA2B-4652-95C4-F8AD21A8D3E2}" srcId="{E118C042-D558-4BD6-AE5C-B819C1F84581}" destId="{5A6E688F-6C3A-4194-B056-F7CA9B39F113}" srcOrd="3" destOrd="0" parTransId="{7094F8E7-3B5E-44D9-98BD-DBB47200F467}" sibTransId="{EDDB45CA-B259-4D27-9A6E-0D80B0438396}"/>
    <dgm:cxn modelId="{E18C7D56-FBE2-4DA6-AC28-5E1CED007B04}" type="presOf" srcId="{189E6C89-CB78-4788-8BC3-B617F461B220}" destId="{795A9E57-934D-43E6-B5FB-E91A6ACCF54D}" srcOrd="0" destOrd="0" presId="urn:microsoft.com/office/officeart/2005/8/layout/chevron2"/>
    <dgm:cxn modelId="{3569F657-4F12-4344-8844-128CFA0AECEB}" type="presOf" srcId="{A81C01CF-8D8F-4623-970D-E36E2033BDC1}" destId="{CAB2C2FC-8A03-436F-9683-D410DD4A460E}" srcOrd="0" destOrd="0" presId="urn:microsoft.com/office/officeart/2005/8/layout/chevron2"/>
    <dgm:cxn modelId="{AB2F3078-9A9A-46DC-8069-8EF22F7BBA33}" srcId="{E118C042-D558-4BD6-AE5C-B819C1F84581}" destId="{DCF1A1B9-2A79-4563-8C86-3D7495565CD3}" srcOrd="0" destOrd="0" parTransId="{9E482CF3-0437-4F5E-84DE-F789E8479812}" sibTransId="{970D182D-72FC-4E04-932A-6DE296E54316}"/>
    <dgm:cxn modelId="{68421184-E662-4368-BFDD-45CE8438B221}" srcId="{E118C042-D558-4BD6-AE5C-B819C1F84581}" destId="{A4B7F9B8-6F4A-4A12-8DF6-65D6898CB1DA}" srcOrd="1" destOrd="0" parTransId="{6A3FEC25-CD64-4153-9918-6618F69BA628}" sibTransId="{48BD8C26-3413-4D6A-9EC6-03254B7728A6}"/>
    <dgm:cxn modelId="{CABD7F88-2A3F-46BC-80C9-5C99D363B42A}" type="presOf" srcId="{095288FA-10DA-48DF-B11A-F538ADBFB240}" destId="{B7150348-C76F-4869-B7F7-45EB31FE286F}" srcOrd="0" destOrd="0" presId="urn:microsoft.com/office/officeart/2005/8/layout/chevron2"/>
    <dgm:cxn modelId="{5DF0D195-85E8-4304-855E-80ABE3624B3F}" srcId="{A4B7F9B8-6F4A-4A12-8DF6-65D6898CB1DA}" destId="{633ED8A2-FB8A-47BD-A3B4-A1781FDA4AA0}" srcOrd="0" destOrd="0" parTransId="{7E05EBD6-63EE-4EC2-9F5F-C833B69E38DC}" sibTransId="{2FA62025-C178-491B-AC45-7B562344C0D3}"/>
    <dgm:cxn modelId="{FA665F9B-D944-4EB5-BA0D-D22562AA8682}" type="presOf" srcId="{984FDC64-EE6C-4610-8FF4-2E9BDBCABF3F}" destId="{CAB2C2FC-8A03-436F-9683-D410DD4A460E}" srcOrd="0" destOrd="1" presId="urn:microsoft.com/office/officeart/2005/8/layout/chevron2"/>
    <dgm:cxn modelId="{4203CAA1-5A6D-4C01-AC5B-D1C37DDBED1F}" srcId="{5A6E688F-6C3A-4194-B056-F7CA9B39F113}" destId="{189E6C89-CB78-4788-8BC3-B617F461B220}" srcOrd="0" destOrd="0" parTransId="{7F972C61-3608-4CB4-BC87-8872DD2271BB}" sibTransId="{C299AF4F-E573-44F4-BC63-6EB352A219D9}"/>
    <dgm:cxn modelId="{E2526CA5-D7E3-4D7B-BE80-4C17D38A6043}" type="presOf" srcId="{BE702F68-C1C3-46B1-B7FA-8B2BC4793CCE}" destId="{FA3C6810-D7A6-417E-97F7-F131CED08A10}" srcOrd="0" destOrd="0" presId="urn:microsoft.com/office/officeart/2005/8/layout/chevron2"/>
    <dgm:cxn modelId="{694A2CA6-A00C-4A99-9F31-55C7E06645F5}" type="presOf" srcId="{E118C042-D558-4BD6-AE5C-B819C1F84581}" destId="{8142018D-DBF3-4904-9C1F-8D7F8B7FEF5D}" srcOrd="0" destOrd="0" presId="urn:microsoft.com/office/officeart/2005/8/layout/chevron2"/>
    <dgm:cxn modelId="{4FFD98AE-3526-4490-A20E-581B83EAA39C}" srcId="{E118C042-D558-4BD6-AE5C-B819C1F84581}" destId="{095288FA-10DA-48DF-B11A-F538ADBFB240}" srcOrd="2" destOrd="0" parTransId="{C87E6768-1D51-499A-9DC4-B988EDF2D300}" sibTransId="{9D599366-B43B-4263-A40B-2278A72439F6}"/>
    <dgm:cxn modelId="{256BABAE-5ED8-422D-A831-8354C50A8F1B}" srcId="{A4B7F9B8-6F4A-4A12-8DF6-65D6898CB1DA}" destId="{534E9AB8-3EE6-405D-8E4D-FBB9B8E1E45B}" srcOrd="1" destOrd="0" parTransId="{F3884DF9-2453-4AEE-BBBE-E6A9E52D9292}" sibTransId="{1DBD4A42-A01B-49D8-85D2-756675505066}"/>
    <dgm:cxn modelId="{22BC86B1-3DEE-4F47-A4F2-8FA48A7F26E4}" type="presOf" srcId="{5A6E688F-6C3A-4194-B056-F7CA9B39F113}" destId="{65D550EA-AD9A-4D2A-B57F-120CADF44D69}" srcOrd="0" destOrd="0" presId="urn:microsoft.com/office/officeart/2005/8/layout/chevron2"/>
    <dgm:cxn modelId="{7DFEE2BE-C405-4405-AAFF-BC4C89E53C30}" srcId="{095288FA-10DA-48DF-B11A-F538ADBFB240}" destId="{A81C01CF-8D8F-4623-970D-E36E2033BDC1}" srcOrd="0" destOrd="0" parTransId="{FE114ADA-62BE-490C-A3BA-DD7206FF711A}" sibTransId="{AAD4CB92-B0DE-45E3-9D55-47B24C330D43}"/>
    <dgm:cxn modelId="{DBEE27C2-83AF-405C-B6FD-54C13346B807}" type="presOf" srcId="{DCF1A1B9-2A79-4563-8C86-3D7495565CD3}" destId="{62119987-AB9E-4D2C-95FB-2E04A66CC440}" srcOrd="0" destOrd="0" presId="urn:microsoft.com/office/officeart/2005/8/layout/chevron2"/>
    <dgm:cxn modelId="{15C1D9CE-6E19-4B97-8347-69773D24C2C5}" type="presOf" srcId="{633ED8A2-FB8A-47BD-A3B4-A1781FDA4AA0}" destId="{911EDEA7-E936-4DD5-B808-284620A15CD1}" srcOrd="0" destOrd="0" presId="urn:microsoft.com/office/officeart/2005/8/layout/chevron2"/>
    <dgm:cxn modelId="{0BD469F0-2065-484D-AFE6-0CC9A7BF8F68}" type="presOf" srcId="{534E9AB8-3EE6-405D-8E4D-FBB9B8E1E45B}" destId="{911EDEA7-E936-4DD5-B808-284620A15CD1}" srcOrd="0" destOrd="1" presId="urn:microsoft.com/office/officeart/2005/8/layout/chevron2"/>
    <dgm:cxn modelId="{0DA19AA1-D9B1-4640-B4A9-FE5200F1BB52}" type="presParOf" srcId="{8142018D-DBF3-4904-9C1F-8D7F8B7FEF5D}" destId="{12E8A66D-8EDC-4BB3-B9C9-5E40B062482A}" srcOrd="0" destOrd="0" presId="urn:microsoft.com/office/officeart/2005/8/layout/chevron2"/>
    <dgm:cxn modelId="{BC219936-723E-453E-A944-EAE06B1C8C80}" type="presParOf" srcId="{12E8A66D-8EDC-4BB3-B9C9-5E40B062482A}" destId="{62119987-AB9E-4D2C-95FB-2E04A66CC440}" srcOrd="0" destOrd="0" presId="urn:microsoft.com/office/officeart/2005/8/layout/chevron2"/>
    <dgm:cxn modelId="{9A978217-7932-4B56-AC62-CEBB8408379A}" type="presParOf" srcId="{12E8A66D-8EDC-4BB3-B9C9-5E40B062482A}" destId="{FA3C6810-D7A6-417E-97F7-F131CED08A10}" srcOrd="1" destOrd="0" presId="urn:microsoft.com/office/officeart/2005/8/layout/chevron2"/>
    <dgm:cxn modelId="{917CFEF2-F4EF-4FF2-9C2F-6C221DFAF928}" type="presParOf" srcId="{8142018D-DBF3-4904-9C1F-8D7F8B7FEF5D}" destId="{481F9E5F-242A-4F87-B650-DB6FF2778C40}" srcOrd="1" destOrd="0" presId="urn:microsoft.com/office/officeart/2005/8/layout/chevron2"/>
    <dgm:cxn modelId="{123887C7-7FBC-4225-85D4-E440CB04B0FF}" type="presParOf" srcId="{8142018D-DBF3-4904-9C1F-8D7F8B7FEF5D}" destId="{958A0747-7536-43E7-B7F5-6D0E8CBC5B3D}" srcOrd="2" destOrd="0" presId="urn:microsoft.com/office/officeart/2005/8/layout/chevron2"/>
    <dgm:cxn modelId="{42D47A29-0A11-4CCA-8C41-C27E725B0E2B}" type="presParOf" srcId="{958A0747-7536-43E7-B7F5-6D0E8CBC5B3D}" destId="{DC7B05DF-D7F4-420A-B595-8AF494D5866E}" srcOrd="0" destOrd="0" presId="urn:microsoft.com/office/officeart/2005/8/layout/chevron2"/>
    <dgm:cxn modelId="{A2AC6EDB-BC56-4FC7-912D-FD41FF780115}" type="presParOf" srcId="{958A0747-7536-43E7-B7F5-6D0E8CBC5B3D}" destId="{911EDEA7-E936-4DD5-B808-284620A15CD1}" srcOrd="1" destOrd="0" presId="urn:microsoft.com/office/officeart/2005/8/layout/chevron2"/>
    <dgm:cxn modelId="{2CD8FCAD-FA3A-4B27-8710-ED76BDD67ACA}" type="presParOf" srcId="{8142018D-DBF3-4904-9C1F-8D7F8B7FEF5D}" destId="{E2E8F78B-6815-4995-AC7C-749B70005AB2}" srcOrd="3" destOrd="0" presId="urn:microsoft.com/office/officeart/2005/8/layout/chevron2"/>
    <dgm:cxn modelId="{2753C023-2497-4609-9B66-30A12140B53D}" type="presParOf" srcId="{8142018D-DBF3-4904-9C1F-8D7F8B7FEF5D}" destId="{FF932638-69F0-4A37-824D-C81404D65D06}" srcOrd="4" destOrd="0" presId="urn:microsoft.com/office/officeart/2005/8/layout/chevron2"/>
    <dgm:cxn modelId="{5334A16C-167C-4B7E-A8D7-61FACFFC35E7}" type="presParOf" srcId="{FF932638-69F0-4A37-824D-C81404D65D06}" destId="{B7150348-C76F-4869-B7F7-45EB31FE286F}" srcOrd="0" destOrd="0" presId="urn:microsoft.com/office/officeart/2005/8/layout/chevron2"/>
    <dgm:cxn modelId="{3294ED0F-DA3C-49D0-AEBE-F53A6F9555DA}" type="presParOf" srcId="{FF932638-69F0-4A37-824D-C81404D65D06}" destId="{CAB2C2FC-8A03-436F-9683-D410DD4A460E}" srcOrd="1" destOrd="0" presId="urn:microsoft.com/office/officeart/2005/8/layout/chevron2"/>
    <dgm:cxn modelId="{AF6E0EA9-D8BB-45E0-9E6E-BB1AB0A7804A}" type="presParOf" srcId="{8142018D-DBF3-4904-9C1F-8D7F8B7FEF5D}" destId="{1C5B2B1A-0B06-44E5-993F-BE3175CE8118}" srcOrd="5" destOrd="0" presId="urn:microsoft.com/office/officeart/2005/8/layout/chevron2"/>
    <dgm:cxn modelId="{DBC72317-82B7-4E6E-8C3D-74C7D5954E37}" type="presParOf" srcId="{8142018D-DBF3-4904-9C1F-8D7F8B7FEF5D}" destId="{1F2C6E94-4DD9-4097-9A80-8853C2E561E7}" srcOrd="6" destOrd="0" presId="urn:microsoft.com/office/officeart/2005/8/layout/chevron2"/>
    <dgm:cxn modelId="{49C77F98-3D58-4F2A-9E6C-B1E5D6111778}" type="presParOf" srcId="{1F2C6E94-4DD9-4097-9A80-8853C2E561E7}" destId="{65D550EA-AD9A-4D2A-B57F-120CADF44D69}" srcOrd="0" destOrd="0" presId="urn:microsoft.com/office/officeart/2005/8/layout/chevron2"/>
    <dgm:cxn modelId="{F2B165A6-A6E8-4A68-A5A2-1F1977766194}" type="presParOf" srcId="{1F2C6E94-4DD9-4097-9A80-8853C2E561E7}" destId="{795A9E57-934D-43E6-B5FB-E91A6ACCF5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CB93-7246-4EFA-9EB6-3A8F71829DF0}">
      <dsp:nvSpPr>
        <dsp:cNvPr id="0" name=""/>
        <dsp:cNvSpPr/>
      </dsp:nvSpPr>
      <dsp:spPr>
        <a:xfrm rot="5400000">
          <a:off x="5268468" y="96239"/>
          <a:ext cx="2027082" cy="19175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2. Model &amp; Parameter Selection</a:t>
          </a:r>
        </a:p>
      </dsp:txBody>
      <dsp:txXfrm rot="-5400000">
        <a:off x="5634190" y="370196"/>
        <a:ext cx="1295638" cy="1369642"/>
      </dsp:txXfrm>
    </dsp:sp>
    <dsp:sp modelId="{EFAB9D96-CDDC-41AA-994F-EF28A75AAD32}">
      <dsp:nvSpPr>
        <dsp:cNvPr id="0" name=""/>
        <dsp:cNvSpPr/>
      </dsp:nvSpPr>
      <dsp:spPr>
        <a:xfrm>
          <a:off x="7279771" y="411033"/>
          <a:ext cx="2262224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1E235-CE20-49FD-B725-C83F082EDDC5}">
      <dsp:nvSpPr>
        <dsp:cNvPr id="0" name=""/>
        <dsp:cNvSpPr/>
      </dsp:nvSpPr>
      <dsp:spPr>
        <a:xfrm rot="5400000">
          <a:off x="3357205" y="105897"/>
          <a:ext cx="1678221" cy="190492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2">
                  <a:lumMod val="50000"/>
                </a:schemeClr>
              </a:solidFill>
            </a:rPr>
            <a:t>1. Data Preprocessing</a:t>
          </a:r>
        </a:p>
      </dsp:txBody>
      <dsp:txXfrm rot="-5400000">
        <a:off x="3561340" y="498955"/>
        <a:ext cx="1269952" cy="1118814"/>
      </dsp:txXfrm>
    </dsp:sp>
    <dsp:sp modelId="{A482F6C7-EA7C-4518-8651-ADFB2A1D8F1F}">
      <dsp:nvSpPr>
        <dsp:cNvPr id="0" name=""/>
        <dsp:cNvSpPr/>
      </dsp:nvSpPr>
      <dsp:spPr>
        <a:xfrm rot="5400000">
          <a:off x="2241916" y="1826788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8. Presentation</a:t>
          </a:r>
        </a:p>
      </dsp:txBody>
      <dsp:txXfrm rot="-5400000">
        <a:off x="2648498" y="2010915"/>
        <a:ext cx="1213917" cy="1395308"/>
      </dsp:txXfrm>
    </dsp:sp>
    <dsp:sp modelId="{EF7F5299-7AF2-4A35-8A94-3AC9A143DB9A}">
      <dsp:nvSpPr>
        <dsp:cNvPr id="0" name=""/>
        <dsp:cNvSpPr/>
      </dsp:nvSpPr>
      <dsp:spPr>
        <a:xfrm>
          <a:off x="2244498" y="2131621"/>
          <a:ext cx="2189249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7A0F3-F15C-46BA-A48F-DD4DAB2A9CE1}">
      <dsp:nvSpPr>
        <dsp:cNvPr id="0" name=""/>
        <dsp:cNvSpPr/>
      </dsp:nvSpPr>
      <dsp:spPr>
        <a:xfrm rot="5400000">
          <a:off x="7260713" y="159878"/>
          <a:ext cx="2027082" cy="187237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>
                  <a:lumMod val="50000"/>
                </a:schemeClr>
              </a:solidFill>
            </a:rPr>
            <a:t>3. Train Model assessment- outcome</a:t>
          </a:r>
        </a:p>
      </dsp:txBody>
      <dsp:txXfrm rot="-5400000">
        <a:off x="7638221" y="407479"/>
        <a:ext cx="1272065" cy="1377172"/>
      </dsp:txXfrm>
    </dsp:sp>
    <dsp:sp modelId="{3E3489E1-1BF4-4F9A-B3D7-333C0D7D1425}">
      <dsp:nvSpPr>
        <dsp:cNvPr id="0" name=""/>
        <dsp:cNvSpPr/>
      </dsp:nvSpPr>
      <dsp:spPr>
        <a:xfrm rot="5400000">
          <a:off x="3116747" y="3527591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93037"/>
            <a:satOff val="-527"/>
            <a:lumOff val="1352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7. Report Writing</a:t>
          </a:r>
        </a:p>
      </dsp:txBody>
      <dsp:txXfrm rot="-5400000">
        <a:off x="3523329" y="3711718"/>
        <a:ext cx="1213917" cy="1395308"/>
      </dsp:txXfrm>
    </dsp:sp>
    <dsp:sp modelId="{F656D086-9971-40FE-AB5D-3349985D2BB9}">
      <dsp:nvSpPr>
        <dsp:cNvPr id="0" name=""/>
        <dsp:cNvSpPr/>
      </dsp:nvSpPr>
      <dsp:spPr>
        <a:xfrm>
          <a:off x="7279771" y="3852208"/>
          <a:ext cx="2262224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3C1DC-2F02-4FF0-ADB5-F7E7EF537C3F}">
      <dsp:nvSpPr>
        <dsp:cNvPr id="0" name=""/>
        <dsp:cNvSpPr/>
      </dsp:nvSpPr>
      <dsp:spPr>
        <a:xfrm rot="5400000">
          <a:off x="4977005" y="3669710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16297"/>
            <a:satOff val="-659"/>
            <a:lumOff val="169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6. Synchronization Testing</a:t>
          </a:r>
        </a:p>
      </dsp:txBody>
      <dsp:txXfrm rot="-5400000">
        <a:off x="5383587" y="3853837"/>
        <a:ext cx="1213917" cy="1395308"/>
      </dsp:txXfrm>
    </dsp:sp>
    <dsp:sp modelId="{F3205193-75D8-480F-8DD2-D0EF0E787ACB}">
      <dsp:nvSpPr>
        <dsp:cNvPr id="0" name=""/>
        <dsp:cNvSpPr/>
      </dsp:nvSpPr>
      <dsp:spPr>
        <a:xfrm rot="5400000">
          <a:off x="7989359" y="1935073"/>
          <a:ext cx="2137457" cy="18220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39556"/>
            <a:satOff val="-791"/>
            <a:lumOff val="202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4. Analysis &amp; Resilience Testing</a:t>
          </a:r>
        </a:p>
      </dsp:txBody>
      <dsp:txXfrm rot="-5400000">
        <a:off x="8428344" y="2107303"/>
        <a:ext cx="1259486" cy="1477547"/>
      </dsp:txXfrm>
    </dsp:sp>
    <dsp:sp modelId="{C31D6798-FBF0-420D-B1DB-BE419BAF9D72}">
      <dsp:nvSpPr>
        <dsp:cNvPr id="0" name=""/>
        <dsp:cNvSpPr/>
      </dsp:nvSpPr>
      <dsp:spPr>
        <a:xfrm>
          <a:off x="2244498" y="5627983"/>
          <a:ext cx="2189249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CA12C-D7A5-4865-AFFC-370256B4C71D}">
      <dsp:nvSpPr>
        <dsp:cNvPr id="0" name=""/>
        <dsp:cNvSpPr/>
      </dsp:nvSpPr>
      <dsp:spPr>
        <a:xfrm rot="5400000">
          <a:off x="7007078" y="3669700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5. Data Validation Framework</a:t>
          </a:r>
        </a:p>
      </dsp:txBody>
      <dsp:txXfrm rot="-5400000">
        <a:off x="7413660" y="3853827"/>
        <a:ext cx="1213917" cy="1395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9987-AB9E-4D2C-95FB-2E04A66CC440}">
      <dsp:nvSpPr>
        <dsp:cNvPr id="0" name=""/>
        <dsp:cNvSpPr/>
      </dsp:nvSpPr>
      <dsp:spPr>
        <a:xfrm rot="5400000">
          <a:off x="-108263" y="110103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endParaRPr lang="en-SG" sz="1400" kern="1200" dirty="0"/>
        </a:p>
      </dsp:txBody>
      <dsp:txXfrm rot="-5400000">
        <a:off x="1" y="254455"/>
        <a:ext cx="505229" cy="216526"/>
      </dsp:txXfrm>
    </dsp:sp>
    <dsp:sp modelId="{FA3C6810-D7A6-417E-97F7-F131CED08A10}">
      <dsp:nvSpPr>
        <dsp:cNvPr id="0" name=""/>
        <dsp:cNvSpPr/>
      </dsp:nvSpPr>
      <dsp:spPr>
        <a:xfrm rot="5400000">
          <a:off x="4230991" y="-3723922"/>
          <a:ext cx="469141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>
              <a:solidFill>
                <a:srgbClr val="0E101A"/>
              </a:solidFill>
              <a:effectLst/>
            </a:rPr>
            <a:t>Make Scraper to get Data</a:t>
          </a:r>
          <a:endParaRPr lang="en-SG" sz="2800" kern="1200" dirty="0"/>
        </a:p>
      </dsp:txBody>
      <dsp:txXfrm rot="-5400000">
        <a:off x="505229" y="24742"/>
        <a:ext cx="7897764" cy="423337"/>
      </dsp:txXfrm>
    </dsp:sp>
    <dsp:sp modelId="{DC7B05DF-D7F4-420A-B595-8AF494D5866E}">
      <dsp:nvSpPr>
        <dsp:cNvPr id="0" name=""/>
        <dsp:cNvSpPr/>
      </dsp:nvSpPr>
      <dsp:spPr>
        <a:xfrm rot="5400000">
          <a:off x="-108263" y="763916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en-SG" sz="1400" kern="1200" dirty="0"/>
        </a:p>
      </dsp:txBody>
      <dsp:txXfrm rot="-5400000">
        <a:off x="1" y="908268"/>
        <a:ext cx="505229" cy="216526"/>
      </dsp:txXfrm>
    </dsp:sp>
    <dsp:sp modelId="{911EDEA7-E936-4DD5-B808-284620A15CD1}">
      <dsp:nvSpPr>
        <dsp:cNvPr id="0" name=""/>
        <dsp:cNvSpPr/>
      </dsp:nvSpPr>
      <dsp:spPr>
        <a:xfrm rot="5400000">
          <a:off x="4005367" y="-2919738"/>
          <a:ext cx="920389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200" b="1" kern="1200" dirty="0"/>
            <a:t>Statistical Findings</a:t>
          </a:r>
          <a:endParaRPr lang="en-SG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200" kern="1200" dirty="0"/>
            <a:t>Descriptive Statistics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Correlations</a:t>
          </a:r>
          <a:endParaRPr lang="en-SG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Distributions</a:t>
          </a:r>
          <a:endParaRPr lang="en-SG" sz="12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700" kern="1200" dirty="0"/>
        </a:p>
      </dsp:txBody>
      <dsp:txXfrm rot="-5400000">
        <a:off x="505229" y="625330"/>
        <a:ext cx="7875736" cy="830529"/>
      </dsp:txXfrm>
    </dsp:sp>
    <dsp:sp modelId="{B7150348-C76F-4869-B7F7-45EB31FE286F}">
      <dsp:nvSpPr>
        <dsp:cNvPr id="0" name=""/>
        <dsp:cNvSpPr/>
      </dsp:nvSpPr>
      <dsp:spPr>
        <a:xfrm rot="5400000">
          <a:off x="-108263" y="1422649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endParaRPr lang="en-SG" sz="1400" kern="1200" dirty="0"/>
        </a:p>
      </dsp:txBody>
      <dsp:txXfrm rot="-5400000">
        <a:off x="1" y="1567001"/>
        <a:ext cx="505229" cy="216526"/>
      </dsp:txXfrm>
    </dsp:sp>
    <dsp:sp modelId="{CAB2C2FC-8A03-436F-9683-D410DD4A460E}">
      <dsp:nvSpPr>
        <dsp:cNvPr id="0" name=""/>
        <dsp:cNvSpPr/>
      </dsp:nvSpPr>
      <dsp:spPr>
        <a:xfrm rot="5400000">
          <a:off x="4259152" y="-2341179"/>
          <a:ext cx="412820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Merge Data Individual Data</a:t>
          </a:r>
          <a:endParaRPr lang="en-SG" sz="1200" kern="1200" dirty="0"/>
        </a:p>
      </dsp:txBody>
      <dsp:txXfrm rot="-5400000">
        <a:off x="505229" y="1432896"/>
        <a:ext cx="7900514" cy="372516"/>
      </dsp:txXfrm>
    </dsp:sp>
    <dsp:sp modelId="{65D550EA-AD9A-4D2A-B57F-120CADF44D69}">
      <dsp:nvSpPr>
        <dsp:cNvPr id="0" name=""/>
        <dsp:cNvSpPr/>
      </dsp:nvSpPr>
      <dsp:spPr>
        <a:xfrm rot="5400000">
          <a:off x="-108263" y="2086509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endParaRPr lang="en-SG" sz="1400" kern="1200" dirty="0"/>
        </a:p>
      </dsp:txBody>
      <dsp:txXfrm rot="-5400000">
        <a:off x="1" y="2230861"/>
        <a:ext cx="505229" cy="216526"/>
      </dsp:txXfrm>
    </dsp:sp>
    <dsp:sp modelId="{795A9E57-934D-43E6-B5FB-E91A6ACCF54D}">
      <dsp:nvSpPr>
        <dsp:cNvPr id="0" name=""/>
        <dsp:cNvSpPr/>
      </dsp:nvSpPr>
      <dsp:spPr>
        <a:xfrm rot="5400000">
          <a:off x="4217729" y="-1749356"/>
          <a:ext cx="495666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Clustering Analysis for all cities</a:t>
          </a:r>
          <a:endParaRPr lang="en-SG" sz="1400" kern="1200" dirty="0"/>
        </a:p>
      </dsp:txBody>
      <dsp:txXfrm rot="-5400000">
        <a:off x="505229" y="1987340"/>
        <a:ext cx="7896470" cy="447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9987-AB9E-4D2C-95FB-2E04A66CC440}">
      <dsp:nvSpPr>
        <dsp:cNvPr id="0" name=""/>
        <dsp:cNvSpPr/>
      </dsp:nvSpPr>
      <dsp:spPr>
        <a:xfrm rot="5400000">
          <a:off x="-146682" y="149003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  <a:endParaRPr lang="en-SG" sz="1900" kern="1200" dirty="0"/>
        </a:p>
      </dsp:txBody>
      <dsp:txXfrm rot="-5400000">
        <a:off x="2" y="344580"/>
        <a:ext cx="684519" cy="293366"/>
      </dsp:txXfrm>
    </dsp:sp>
    <dsp:sp modelId="{FA3C6810-D7A6-417E-97F7-F131CED08A10}">
      <dsp:nvSpPr>
        <dsp:cNvPr id="0" name=""/>
        <dsp:cNvSpPr/>
      </dsp:nvSpPr>
      <dsp:spPr>
        <a:xfrm rot="5400000">
          <a:off x="4237395" y="-3550555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Fast Gradient Sign Method(FGSM) and some algorithms(yet to select on the basis of our work progress)</a:t>
          </a:r>
          <a:endParaRPr lang="en-SG" sz="1400" kern="1200" dirty="0"/>
        </a:p>
      </dsp:txBody>
      <dsp:txXfrm rot="-5400000">
        <a:off x="684520" y="33349"/>
        <a:ext cx="7710347" cy="573567"/>
      </dsp:txXfrm>
    </dsp:sp>
    <dsp:sp modelId="{DC7B05DF-D7F4-420A-B595-8AF494D5866E}">
      <dsp:nvSpPr>
        <dsp:cNvPr id="0" name=""/>
        <dsp:cNvSpPr/>
      </dsp:nvSpPr>
      <dsp:spPr>
        <a:xfrm rot="5400000">
          <a:off x="-146682" y="771859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endParaRPr lang="en-SG" sz="1900" kern="1200" dirty="0"/>
        </a:p>
      </dsp:txBody>
      <dsp:txXfrm rot="-5400000">
        <a:off x="2" y="967436"/>
        <a:ext cx="684519" cy="293366"/>
      </dsp:txXfrm>
    </dsp:sp>
    <dsp:sp modelId="{911EDEA7-E936-4DD5-B808-284620A15CD1}">
      <dsp:nvSpPr>
        <dsp:cNvPr id="0" name=""/>
        <dsp:cNvSpPr/>
      </dsp:nvSpPr>
      <dsp:spPr>
        <a:xfrm rot="5400000">
          <a:off x="4341561" y="-2723966"/>
          <a:ext cx="427292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b="0" kern="1200" dirty="0"/>
            <a:t>Attacking the Model( 3 or 4 ways)</a:t>
          </a:r>
          <a:endParaRPr lang="en-SG" sz="1400" b="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700" kern="1200" dirty="0"/>
        </a:p>
      </dsp:txBody>
      <dsp:txXfrm rot="-5400000">
        <a:off x="684520" y="953934"/>
        <a:ext cx="7720517" cy="385574"/>
      </dsp:txXfrm>
    </dsp:sp>
    <dsp:sp modelId="{B7150348-C76F-4869-B7F7-45EB31FE286F}">
      <dsp:nvSpPr>
        <dsp:cNvPr id="0" name=""/>
        <dsp:cNvSpPr/>
      </dsp:nvSpPr>
      <dsp:spPr>
        <a:xfrm rot="5400000">
          <a:off x="-146682" y="1707071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endParaRPr lang="en-SG" sz="1900" kern="1200" dirty="0"/>
        </a:p>
      </dsp:txBody>
      <dsp:txXfrm rot="-5400000">
        <a:off x="2" y="1902648"/>
        <a:ext cx="684519" cy="293366"/>
      </dsp:txXfrm>
    </dsp:sp>
    <dsp:sp modelId="{CAB2C2FC-8A03-436F-9683-D410DD4A460E}">
      <dsp:nvSpPr>
        <dsp:cNvPr id="0" name=""/>
        <dsp:cNvSpPr/>
      </dsp:nvSpPr>
      <dsp:spPr>
        <a:xfrm rot="5400000">
          <a:off x="4237395" y="-1897377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Why use the above methods to attack the model ?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SG" sz="1400" kern="1200" dirty="0"/>
        </a:p>
      </dsp:txBody>
      <dsp:txXfrm rot="-5400000">
        <a:off x="684520" y="1686527"/>
        <a:ext cx="7710347" cy="573567"/>
      </dsp:txXfrm>
    </dsp:sp>
    <dsp:sp modelId="{65D550EA-AD9A-4D2A-B57F-120CADF44D69}">
      <dsp:nvSpPr>
        <dsp:cNvPr id="0" name=""/>
        <dsp:cNvSpPr/>
      </dsp:nvSpPr>
      <dsp:spPr>
        <a:xfrm rot="5400000">
          <a:off x="-146682" y="2522521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endParaRPr lang="en-SG" sz="1900" kern="1200" dirty="0"/>
        </a:p>
      </dsp:txBody>
      <dsp:txXfrm rot="-5400000">
        <a:off x="2" y="2718098"/>
        <a:ext cx="684519" cy="293366"/>
      </dsp:txXfrm>
    </dsp:sp>
    <dsp:sp modelId="{795A9E57-934D-43E6-B5FB-E91A6ACCF54D}">
      <dsp:nvSpPr>
        <dsp:cNvPr id="0" name=""/>
        <dsp:cNvSpPr/>
      </dsp:nvSpPr>
      <dsp:spPr>
        <a:xfrm rot="5400000">
          <a:off x="4237395" y="-1070789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Post attack Analysis</a:t>
          </a:r>
          <a:endParaRPr lang="en-SG" sz="1400" kern="1200" dirty="0"/>
        </a:p>
      </dsp:txBody>
      <dsp:txXfrm rot="-5400000">
        <a:off x="684520" y="2513115"/>
        <a:ext cx="7710347" cy="57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6842-FDD8-4518-8D42-EDD8E01769B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A5CD-9332-4C15-99F0-D96922A2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B39-83EA-4733-B9D7-071B4D56A556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28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960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2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8274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58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6052-AE3B-4303-8AE7-F240F0A9043C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679-09F5-414A-A3F2-4FAEE41B8B5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9EA-DB4A-43DF-AEE6-F5518BF2C670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F64-F803-4DF1-95A2-BAC48EBC7DAB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92B8-BD2D-426F-BEBE-77C1373A3FEC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72A-CAA6-4FAA-83CD-6C7731C0CC28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9E-E7D1-4A3D-872F-AD2AC73E3E85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958C-0A24-40C8-8918-F7074915A8A3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18CD-B685-4A47-AFF5-2CEED58552AF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7E01-85D8-4367-856C-7B25056D1892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51D9-F47A-4946-B658-8DBA84899D71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386" y="1075766"/>
            <a:ext cx="7316604" cy="6287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Forschungspraktikum 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IT-Sicherheit SS 2023 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884" y="2062187"/>
            <a:ext cx="3346883" cy="47682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AI &amp; Covid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4C4E-6396-46F5-AF49-DA367876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5E3F-50F9-405B-AA34-7AE359BB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A5C9F-78F7-9DB3-A9BA-B83F4114B969}"/>
              </a:ext>
            </a:extLst>
          </p:cNvPr>
          <p:cNvSpPr txBox="1"/>
          <p:nvPr/>
        </p:nvSpPr>
        <p:spPr>
          <a:xfrm>
            <a:off x="2112884" y="4795813"/>
            <a:ext cx="61699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Supervisor: Prof.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Dr.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Andreas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Mauthe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</a:p>
          <a:p>
            <a:endParaRPr lang="en-SG" sz="1200" b="0" i="0" dirty="0">
              <a:solidFill>
                <a:srgbClr val="000000"/>
              </a:solidFill>
              <a:effectLst/>
              <a:latin typeface="ArialM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Second Supervisor: Mike Reuther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  <a:r>
              <a:rPr lang="en-SG" sz="1200" dirty="0"/>
              <a:t> 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92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8991" y="7197943"/>
            <a:ext cx="5628443" cy="45719"/>
          </a:xfrm>
        </p:spPr>
        <p:txBody>
          <a:bodyPr>
            <a:noAutofit/>
          </a:bodyPr>
          <a:lstStyle/>
          <a:p>
            <a:endParaRPr lang="en-US" sz="7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10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37920-15B9-CAA5-EA33-25F20D72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1766656"/>
            <a:ext cx="6219788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Team-Members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3" y="1873188"/>
            <a:ext cx="3249227" cy="32669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Jahid Hasan </a:t>
            </a:r>
            <a:r>
              <a:rPr lang="en-US" sz="1400" b="1" dirty="0" err="1">
                <a:solidFill>
                  <a:srgbClr val="800000"/>
                </a:solidFill>
              </a:rPr>
              <a:t>Polash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Kazi</a:t>
            </a:r>
            <a:r>
              <a:rPr lang="en-US" sz="1400" b="1" dirty="0">
                <a:solidFill>
                  <a:srgbClr val="800000"/>
                </a:solidFill>
              </a:rPr>
              <a:t> Mostafa Shahriar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Adnan K M Wahid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Kamrun</a:t>
            </a:r>
            <a:r>
              <a:rPr lang="en-US" sz="1400" b="1" dirty="0">
                <a:solidFill>
                  <a:srgbClr val="800000"/>
                </a:solidFill>
              </a:rPr>
              <a:t> Nahar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Bosede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Osayande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Parminder Kaur Grewal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D923C-BED4-4FC8-A8FF-48A0A0D7FC56}"/>
              </a:ext>
            </a:extLst>
          </p:cNvPr>
          <p:cNvSpPr txBox="1"/>
          <p:nvPr/>
        </p:nvSpPr>
        <p:spPr>
          <a:xfrm>
            <a:off x="70571" y="6557215"/>
            <a:ext cx="249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https://www.hs-koblenz.de/en/rmc/international-office/projects-and-events/translate-to-english-koalas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DF2158-DD60-46F5-BAAB-9CB02D80DBF6}"/>
              </a:ext>
            </a:extLst>
          </p:cNvPr>
          <p:cNvSpPr txBox="1">
            <a:spLocks/>
          </p:cNvSpPr>
          <p:nvPr/>
        </p:nvSpPr>
        <p:spPr>
          <a:xfrm>
            <a:off x="2120057" y="1873188"/>
            <a:ext cx="3975943" cy="253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Abdullah Md Humayun Kabir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Tanzina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Mollah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Shayekh</a:t>
            </a:r>
            <a:r>
              <a:rPr lang="en-US" sz="1400" b="1" dirty="0">
                <a:solidFill>
                  <a:srgbClr val="800000"/>
                </a:solidFill>
              </a:rPr>
              <a:t> Mohiuddin Ahmed Navid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M </a:t>
            </a:r>
            <a:r>
              <a:rPr lang="en-US" sz="1400" b="1" dirty="0" err="1">
                <a:solidFill>
                  <a:srgbClr val="800000"/>
                </a:solidFill>
              </a:rPr>
              <a:t>Rashedul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Hasnat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Jesmin Aktar Mousumy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Saborni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Shernaj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Binte</a:t>
            </a:r>
            <a:r>
              <a:rPr lang="en-US" sz="1400" b="1" dirty="0">
                <a:solidFill>
                  <a:srgbClr val="800000"/>
                </a:solidFill>
              </a:rPr>
              <a:t> Elahi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Main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D923C-BED4-4FC8-A8FF-48A0A0D7FC56}"/>
              </a:ext>
            </a:extLst>
          </p:cNvPr>
          <p:cNvSpPr txBox="1"/>
          <p:nvPr/>
        </p:nvSpPr>
        <p:spPr>
          <a:xfrm>
            <a:off x="70571" y="6557215"/>
            <a:ext cx="249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https://www.hs-koblenz.de/en/rmc/international-office/projects-and-events/translate-to-english-koalas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DF2158-DD60-46F5-BAAB-9CB02D80DBF6}"/>
              </a:ext>
            </a:extLst>
          </p:cNvPr>
          <p:cNvSpPr txBox="1">
            <a:spLocks/>
          </p:cNvSpPr>
          <p:nvPr/>
        </p:nvSpPr>
        <p:spPr>
          <a:xfrm>
            <a:off x="2120057" y="1873188"/>
            <a:ext cx="9086008" cy="2474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Addressing the research question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Project Roadmap Overview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Our Progress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Our Goal to Finish</a:t>
            </a:r>
          </a:p>
          <a:p>
            <a:pPr algn="l"/>
            <a:endParaRPr lang="en-US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16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67" y="451513"/>
            <a:ext cx="5477522" cy="107178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612" y="2157049"/>
            <a:ext cx="7617804" cy="310523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How can we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investigate the vulnerabilities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of AI models in predicting COVID outcomes by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identifying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potential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presence of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 poisonous data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using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statistical analysis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and what mitigation strategies can be proposed for improved model robustness?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217D18-1908-4785-9E4F-BB1C35041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821186"/>
              </p:ext>
            </p:extLst>
          </p:nvPr>
        </p:nvGraphicFramePr>
        <p:xfrm>
          <a:off x="-186165" y="1156447"/>
          <a:ext cx="11786494" cy="731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45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B097B-4A35-1B1A-6F25-EBDF2E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A07A-2AFA-5EDD-8751-CF5777E2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90" y="0"/>
            <a:ext cx="1914310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0B0E-39DB-F8D5-6458-0AE43BE77499}"/>
              </a:ext>
            </a:extLst>
          </p:cNvPr>
          <p:cNvSpPr txBox="1"/>
          <p:nvPr/>
        </p:nvSpPr>
        <p:spPr>
          <a:xfrm>
            <a:off x="2796466" y="533446"/>
            <a:ext cx="589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             Working Steps(Till Date)</a:t>
            </a:r>
          </a:p>
          <a:p>
            <a:r>
              <a:rPr lang="en-US" sz="1600" b="1" u="sng" dirty="0"/>
              <a:t>ML Model</a:t>
            </a:r>
            <a:endParaRPr lang="en-SG" sz="1600" b="1" u="sn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024CB8-E9F4-83C1-FC70-20279222D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90033"/>
              </p:ext>
            </p:extLst>
          </p:nvPr>
        </p:nvGraphicFramePr>
        <p:xfrm>
          <a:off x="2032000" y="1152907"/>
          <a:ext cx="8425896" cy="270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F02DEA-11CD-88D6-6C8A-E72DE02A59E0}"/>
              </a:ext>
            </a:extLst>
          </p:cNvPr>
          <p:cNvGrpSpPr/>
          <p:nvPr/>
        </p:nvGrpSpPr>
        <p:grpSpPr>
          <a:xfrm>
            <a:off x="1987310" y="3776064"/>
            <a:ext cx="534732" cy="763902"/>
            <a:chOff x="0" y="1933033"/>
            <a:chExt cx="534732" cy="763902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FCD75A40-8226-61F2-7D81-5B8AD3669772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4">
              <a:extLst>
                <a:ext uri="{FF2B5EF4-FFF2-40B4-BE49-F238E27FC236}">
                  <a16:creationId xmlns:a16="http://schemas.microsoft.com/office/drawing/2014/main" id="{1E460D1F-828F-D12E-4201-93B8FD00382C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5</a:t>
              </a:r>
              <a:endParaRPr lang="en-SG" sz="1400" kern="1200" dirty="0"/>
            </a:p>
          </p:txBody>
        </p:sp>
      </p:grp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9078628-3873-70DD-2670-E64EBFE8B1AC}"/>
              </a:ext>
            </a:extLst>
          </p:cNvPr>
          <p:cNvSpPr/>
          <p:nvPr/>
        </p:nvSpPr>
        <p:spPr>
          <a:xfrm rot="5400000">
            <a:off x="6264046" y="1625235"/>
            <a:ext cx="496536" cy="7891164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2B159D2D-464C-1715-0ED1-B45E333CD8EC}"/>
              </a:ext>
            </a:extLst>
          </p:cNvPr>
          <p:cNvSpPr/>
          <p:nvPr/>
        </p:nvSpPr>
        <p:spPr>
          <a:xfrm rot="5400000">
            <a:off x="6257924" y="925200"/>
            <a:ext cx="508779" cy="7891164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7CEE65-D568-D312-ED8A-AC968B41809D}"/>
              </a:ext>
            </a:extLst>
          </p:cNvPr>
          <p:cNvGrpSpPr/>
          <p:nvPr/>
        </p:nvGrpSpPr>
        <p:grpSpPr>
          <a:xfrm>
            <a:off x="1987310" y="4616394"/>
            <a:ext cx="534732" cy="763902"/>
            <a:chOff x="0" y="1933033"/>
            <a:chExt cx="534732" cy="763902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EEDEBAA-E8DF-355B-DEC5-A4D809D2B845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4">
              <a:extLst>
                <a:ext uri="{FF2B5EF4-FFF2-40B4-BE49-F238E27FC236}">
                  <a16:creationId xmlns:a16="http://schemas.microsoft.com/office/drawing/2014/main" id="{FD44B1DD-EF31-FF16-D738-6945E5584C2E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6</a:t>
              </a:r>
              <a:endParaRPr lang="en-SG" sz="14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90B34-085D-A873-910E-4783D3028435}"/>
              </a:ext>
            </a:extLst>
          </p:cNvPr>
          <p:cNvGrpSpPr/>
          <p:nvPr/>
        </p:nvGrpSpPr>
        <p:grpSpPr>
          <a:xfrm>
            <a:off x="1987310" y="5303451"/>
            <a:ext cx="534732" cy="763902"/>
            <a:chOff x="0" y="1933033"/>
            <a:chExt cx="534732" cy="763902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FA58655C-ACF2-75E9-C977-DD6016CB36E4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A9E78442-9AB7-B2CB-3A9D-00E4EA2E39F1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7</a:t>
              </a:r>
              <a:endParaRPr lang="en-SG" sz="1400" kern="1200" dirty="0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5014132B-88ED-B813-95A5-6EF35CCF9555}"/>
              </a:ext>
            </a:extLst>
          </p:cNvPr>
          <p:cNvSpPr/>
          <p:nvPr/>
        </p:nvSpPr>
        <p:spPr>
          <a:xfrm rot="5400000">
            <a:off x="6114481" y="171711"/>
            <a:ext cx="763901" cy="7891164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976C1-8A63-5A69-4E4B-A8B127BA78D9}"/>
              </a:ext>
            </a:extLst>
          </p:cNvPr>
          <p:cNvSpPr txBox="1"/>
          <p:nvPr/>
        </p:nvSpPr>
        <p:spPr>
          <a:xfrm>
            <a:off x="2566731" y="3794127"/>
            <a:ext cx="697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Build Machine Learning Models</a:t>
            </a:r>
          </a:p>
          <a:p>
            <a:r>
              <a:rPr lang="en-US" sz="1200" dirty="0"/>
              <a:t>     1. Decision Trees/SVM and Others</a:t>
            </a:r>
          </a:p>
          <a:p>
            <a:r>
              <a:rPr lang="en-US" sz="1200" dirty="0"/>
              <a:t>     2. Time Series Forecasting</a:t>
            </a:r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C4CCDA-5557-F933-D906-887E6E589F68}"/>
              </a:ext>
            </a:extLst>
          </p:cNvPr>
          <p:cNvSpPr txBox="1"/>
          <p:nvPr/>
        </p:nvSpPr>
        <p:spPr>
          <a:xfrm>
            <a:off x="2566731" y="4696621"/>
            <a:ext cx="697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Statistical Findings of the ML Model</a:t>
            </a:r>
            <a:endParaRPr lang="en-SG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23F-4A5A-3357-CEB6-0FCBB14FF3CF}"/>
              </a:ext>
            </a:extLst>
          </p:cNvPr>
          <p:cNvSpPr txBox="1"/>
          <p:nvPr/>
        </p:nvSpPr>
        <p:spPr>
          <a:xfrm>
            <a:off x="2618611" y="5424256"/>
            <a:ext cx="653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Explanation of the Choice of Models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5267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B097B-4A35-1B1A-6F25-EBDF2E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A07A-2AFA-5EDD-8751-CF5777E2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90" y="0"/>
            <a:ext cx="1914310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0B0E-39DB-F8D5-6458-0AE43BE77499}"/>
              </a:ext>
            </a:extLst>
          </p:cNvPr>
          <p:cNvSpPr txBox="1"/>
          <p:nvPr/>
        </p:nvSpPr>
        <p:spPr>
          <a:xfrm>
            <a:off x="2847248" y="431735"/>
            <a:ext cx="5894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             Working Steps(Till Date)</a:t>
            </a:r>
          </a:p>
          <a:p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Attack</a:t>
            </a:r>
            <a:endParaRPr lang="en-SG" sz="1600" b="1" u="sn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024CB8-E9F4-83C1-FC70-20279222D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806095"/>
              </p:ext>
            </p:extLst>
          </p:nvPr>
        </p:nvGraphicFramePr>
        <p:xfrm>
          <a:off x="2032000" y="1633491"/>
          <a:ext cx="8425896" cy="346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43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774" y="214711"/>
            <a:ext cx="4393010" cy="29835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8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64A78B-4F92-4C98-B2A6-977FD2EADB31}"/>
              </a:ext>
            </a:extLst>
          </p:cNvPr>
          <p:cNvSpPr txBox="1">
            <a:spLocks/>
          </p:cNvSpPr>
          <p:nvPr/>
        </p:nvSpPr>
        <p:spPr>
          <a:xfrm>
            <a:off x="-1544804" y="6423118"/>
            <a:ext cx="4393010" cy="298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Monday Work Management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9488F-FC3F-3509-8B51-0305D1DE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20" y="832104"/>
            <a:ext cx="8481559" cy="546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CCCE0-19CE-3475-8891-D469CBA0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966" y="0"/>
            <a:ext cx="1493033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286149" y="7128767"/>
            <a:ext cx="6284277" cy="45719"/>
          </a:xfrm>
        </p:spPr>
        <p:txBody>
          <a:bodyPr>
            <a:noAutofit/>
          </a:bodyPr>
          <a:lstStyle/>
          <a:p>
            <a:endParaRPr lang="en-US" sz="7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86C5A-83AF-854C-BAA1-51735727E2CA}"/>
              </a:ext>
            </a:extLst>
          </p:cNvPr>
          <p:cNvSpPr txBox="1"/>
          <p:nvPr/>
        </p:nvSpPr>
        <p:spPr>
          <a:xfrm>
            <a:off x="3968319" y="1305018"/>
            <a:ext cx="353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                     Questions</a:t>
            </a:r>
            <a:endParaRPr lang="en-S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792-DE91-1DC4-8487-F989A40C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40" y="2628899"/>
            <a:ext cx="5720558" cy="2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359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ArialMT</vt:lpstr>
      <vt:lpstr>Calibri</vt:lpstr>
      <vt:lpstr>Century Gothic</vt:lpstr>
      <vt:lpstr>Söhne</vt:lpstr>
      <vt:lpstr>Wingdings</vt:lpstr>
      <vt:lpstr>Wingdings 3</vt:lpstr>
      <vt:lpstr>Wisp</vt:lpstr>
      <vt:lpstr>Forschungspraktikum  IT-Sicherheit SS 2023  </vt:lpstr>
      <vt:lpstr>Team-Members</vt:lpstr>
      <vt:lpstr>Main Agenda</vt:lpstr>
      <vt:lpstr>Research Question</vt:lpstr>
      <vt:lpstr>Overview</vt:lpstr>
      <vt:lpstr>PowerPoint Presentation</vt:lpstr>
      <vt:lpstr>PowerPoint Presentation</vt:lpstr>
      <vt:lpstr>Gantt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Saborni Elahi</dc:creator>
  <cp:lastModifiedBy>Shayekh Navid</cp:lastModifiedBy>
  <cp:revision>93</cp:revision>
  <dcterms:created xsi:type="dcterms:W3CDTF">2023-05-09T19:47:09Z</dcterms:created>
  <dcterms:modified xsi:type="dcterms:W3CDTF">2023-07-05T20:52:27Z</dcterms:modified>
</cp:coreProperties>
</file>