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9" r:id="rId6"/>
    <p:sldId id="278" r:id="rId7"/>
    <p:sldId id="276" r:id="rId8"/>
    <p:sldId id="27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B12A0-B7C2-4D93-B6CA-55751878EB1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9F2CE9B2-667C-41DA-94C7-12779C2AF43E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2. Model &amp; Parameter Selection</a:t>
          </a:r>
        </a:p>
      </dgm:t>
    </dgm:pt>
    <dgm:pt modelId="{5AFC13B2-82B2-4CF5-AD4D-FCB45CAF3671}" type="parTrans" cxnId="{07F5D01C-43FE-4226-9B1F-55B16BAAF9E6}">
      <dgm:prSet/>
      <dgm:spPr/>
      <dgm:t>
        <a:bodyPr/>
        <a:lstStyle/>
        <a:p>
          <a:endParaRPr lang="en-US"/>
        </a:p>
      </dgm:t>
    </dgm:pt>
    <dgm:pt modelId="{266B7CC0-AD83-4D2C-B2CA-3733C7F0C753}" type="sibTrans" cxnId="{07F5D01C-43FE-4226-9B1F-55B16BAAF9E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700" b="1" dirty="0">
              <a:solidFill>
                <a:schemeClr val="tx2">
                  <a:lumMod val="50000"/>
                </a:schemeClr>
              </a:solidFill>
            </a:rPr>
            <a:t>1. Data Preprocessing</a:t>
          </a:r>
        </a:p>
      </dgm:t>
    </dgm:pt>
    <dgm:pt modelId="{501627EA-AF16-467F-8B76-53D832AB415A}">
      <dgm:prSet phldrT="[Text]" custT="1"/>
      <dgm:spPr/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7. Report Writing</a:t>
          </a:r>
        </a:p>
      </dgm:t>
    </dgm:pt>
    <dgm:pt modelId="{3F19740B-F5B4-422A-870F-8AF00F00390A}" type="parTrans" cxnId="{EC0A5F9B-6E98-453D-998D-84B6B2FBF02C}">
      <dgm:prSet/>
      <dgm:spPr/>
      <dgm:t>
        <a:bodyPr/>
        <a:lstStyle/>
        <a:p>
          <a:endParaRPr lang="en-US"/>
        </a:p>
      </dgm:t>
    </dgm:pt>
    <dgm:pt modelId="{19B54633-3163-4C48-80A9-EFC67DFAC474}" type="sibTrans" cxnId="{EC0A5F9B-6E98-453D-998D-84B6B2FBF02C}">
      <dgm:prSet custT="1"/>
      <dgm:spPr/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6. Synchronization Testing</a:t>
          </a:r>
        </a:p>
      </dgm:t>
    </dgm:pt>
    <dgm:pt modelId="{6EA2AD8B-C94A-4B46-832F-45B03C8B11AF}">
      <dgm:prSet phldrT="[Text]" custT="1"/>
      <dgm:spPr/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4. Analysis &amp; Resilience Testing</a:t>
          </a:r>
        </a:p>
      </dgm:t>
    </dgm:pt>
    <dgm:pt modelId="{F55ECA12-38F9-46ED-B5BF-0C7990DDD3BE}" type="parTrans" cxnId="{63DEEC60-E02A-4AEF-BFA1-3035D25FFD5A}">
      <dgm:prSet/>
      <dgm:spPr/>
      <dgm:t>
        <a:bodyPr/>
        <a:lstStyle/>
        <a:p>
          <a:endParaRPr lang="en-US"/>
        </a:p>
      </dgm:t>
    </dgm:pt>
    <dgm:pt modelId="{392287D9-9975-4692-9C46-99D793D74A77}" type="sibTrans" cxnId="{63DEEC60-E02A-4AEF-BFA1-3035D25FFD5A}">
      <dgm:prSet custT="1"/>
      <dgm:spPr/>
      <dgm:t>
        <a:bodyPr/>
        <a:lstStyle/>
        <a:p>
          <a:r>
            <a:rPr lang="en-US" sz="1800" b="1" dirty="0">
              <a:solidFill>
                <a:schemeClr val="tx2">
                  <a:lumMod val="50000"/>
                </a:schemeClr>
              </a:solidFill>
            </a:rPr>
            <a:t>5. Data Validation Framework</a:t>
          </a:r>
        </a:p>
      </dgm:t>
    </dgm:pt>
    <dgm:pt modelId="{FCFD1B34-84AE-4FA3-9B7C-FC0B54B91BE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2">
                  <a:lumMod val="50000"/>
                </a:schemeClr>
              </a:solidFill>
            </a:rPr>
            <a:t>8. Presentation</a:t>
          </a:r>
        </a:p>
      </dgm:t>
    </dgm:pt>
    <dgm:pt modelId="{D41676E1-F6AF-4634-88EF-E4F963A65513}" type="parTrans" cxnId="{55C3025F-37D4-4D23-B15A-EBCDF49C7FA3}">
      <dgm:prSet/>
      <dgm:spPr/>
      <dgm:t>
        <a:bodyPr/>
        <a:lstStyle/>
        <a:p>
          <a:endParaRPr lang="en-US"/>
        </a:p>
      </dgm:t>
    </dgm:pt>
    <dgm:pt modelId="{43721367-4BCE-48C1-AD95-9716A3674B13}" type="sibTrans" cxnId="{55C3025F-37D4-4D23-B15A-EBCDF49C7FA3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2">
                  <a:lumMod val="50000"/>
                </a:schemeClr>
              </a:solidFill>
            </a:rPr>
            <a:t>3. Train Model assessment- outcome</a:t>
          </a:r>
        </a:p>
      </dgm:t>
    </dgm:pt>
    <dgm:pt modelId="{89A56900-1C6A-4290-AF83-39C1736141F5}" type="pres">
      <dgm:prSet presAssocID="{5E3B12A0-B7C2-4D93-B6CA-55751878EB12}" presName="Name0" presStyleCnt="0">
        <dgm:presLayoutVars>
          <dgm:chMax/>
          <dgm:chPref/>
          <dgm:dir/>
          <dgm:animLvl val="lvl"/>
        </dgm:presLayoutVars>
      </dgm:prSet>
      <dgm:spPr/>
    </dgm:pt>
    <dgm:pt modelId="{61F1D835-B6EB-404B-BB98-6EF17A78421E}" type="pres">
      <dgm:prSet presAssocID="{9F2CE9B2-667C-41DA-94C7-12779C2AF43E}" presName="composite" presStyleCnt="0"/>
      <dgm:spPr/>
    </dgm:pt>
    <dgm:pt modelId="{B832CB93-7246-4EFA-9EB6-3A8F71829DF0}" type="pres">
      <dgm:prSet presAssocID="{9F2CE9B2-667C-41DA-94C7-12779C2AF43E}" presName="Parent1" presStyleLbl="node1" presStyleIdx="0" presStyleCnt="8" custScaleX="108732" custLinFactNeighborX="-3542" custLinFactNeighborY="1769">
        <dgm:presLayoutVars>
          <dgm:chMax val="1"/>
          <dgm:chPref val="1"/>
          <dgm:bulletEnabled val="1"/>
        </dgm:presLayoutVars>
      </dgm:prSet>
      <dgm:spPr/>
    </dgm:pt>
    <dgm:pt modelId="{EFAB9D96-CDDC-41AA-994F-EF28A75AAD32}" type="pres">
      <dgm:prSet presAssocID="{9F2CE9B2-667C-41DA-94C7-12779C2AF43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01C55F4-8EA5-43C7-BF3B-7E704602595A}" type="pres">
      <dgm:prSet presAssocID="{9F2CE9B2-667C-41DA-94C7-12779C2AF43E}" presName="BalanceSpacing" presStyleCnt="0"/>
      <dgm:spPr/>
    </dgm:pt>
    <dgm:pt modelId="{F556CA84-EFF7-492A-87BE-9F75A413CB9C}" type="pres">
      <dgm:prSet presAssocID="{9F2CE9B2-667C-41DA-94C7-12779C2AF43E}" presName="BalanceSpacing1" presStyleCnt="0"/>
      <dgm:spPr/>
    </dgm:pt>
    <dgm:pt modelId="{4B91E235-CE20-49FD-B725-C83F082EDDC5}" type="pres">
      <dgm:prSet presAssocID="{266B7CC0-AD83-4D2C-B2CA-3733C7F0C753}" presName="Accent1Text" presStyleLbl="node1" presStyleIdx="1" presStyleCnt="8" custScaleX="108016" custScaleY="82790" custLinFactNeighborX="-13808" custLinFactNeighborY="1934"/>
      <dgm:spPr/>
    </dgm:pt>
    <dgm:pt modelId="{FAA8A419-F7A7-4864-96BC-BF32D539F19C}" type="pres">
      <dgm:prSet presAssocID="{266B7CC0-AD83-4D2C-B2CA-3733C7F0C753}" presName="spaceBetweenRectangles" presStyleCnt="0"/>
      <dgm:spPr/>
    </dgm:pt>
    <dgm:pt modelId="{FC39623A-570C-40C7-BE35-DD0ED03258B2}" type="pres">
      <dgm:prSet presAssocID="{FCFD1B34-84AE-4FA3-9B7C-FC0B54B91BE5}" presName="composite" presStyleCnt="0"/>
      <dgm:spPr/>
    </dgm:pt>
    <dgm:pt modelId="{A482F6C7-EA7C-4518-8651-ADFB2A1D8F1F}" type="pres">
      <dgm:prSet presAssocID="{FCFD1B34-84AE-4FA3-9B7C-FC0B54B91BE5}" presName="Parent1" presStyleLbl="node1" presStyleIdx="2" presStyleCnt="8" custLinFactX="-20951" custLinFactNeighborX="-100000" custLinFactNeighborY="-1538">
        <dgm:presLayoutVars>
          <dgm:chMax val="1"/>
          <dgm:chPref val="1"/>
          <dgm:bulletEnabled val="1"/>
        </dgm:presLayoutVars>
      </dgm:prSet>
      <dgm:spPr/>
    </dgm:pt>
    <dgm:pt modelId="{EF7F5299-7AF2-4A35-8A94-3AC9A143DB9A}" type="pres">
      <dgm:prSet presAssocID="{FCFD1B34-84AE-4FA3-9B7C-FC0B54B91BE5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04F5B45-6A20-49BD-9AA8-311E4802D80F}" type="pres">
      <dgm:prSet presAssocID="{FCFD1B34-84AE-4FA3-9B7C-FC0B54B91BE5}" presName="BalanceSpacing" presStyleCnt="0"/>
      <dgm:spPr/>
    </dgm:pt>
    <dgm:pt modelId="{CE939F2D-7871-4A12-9DB4-A0374FCB8DE5}" type="pres">
      <dgm:prSet presAssocID="{FCFD1B34-84AE-4FA3-9B7C-FC0B54B91BE5}" presName="BalanceSpacing1" presStyleCnt="0"/>
      <dgm:spPr/>
    </dgm:pt>
    <dgm:pt modelId="{1557A0F3-F15C-46BA-A48F-DD4DAB2A9CE1}" type="pres">
      <dgm:prSet presAssocID="{43721367-4BCE-48C1-AD95-9716A3674B13}" presName="Accent1Text" presStyleLbl="node1" presStyleIdx="3" presStyleCnt="8" custScaleX="106170" custLinFactNeighborX="55632" custLinFactNeighborY="-81086"/>
      <dgm:spPr/>
    </dgm:pt>
    <dgm:pt modelId="{51B29232-E625-4EFA-B647-927040643330}" type="pres">
      <dgm:prSet presAssocID="{43721367-4BCE-48C1-AD95-9716A3674B13}" presName="spaceBetweenRectangles" presStyleCnt="0"/>
      <dgm:spPr/>
    </dgm:pt>
    <dgm:pt modelId="{EA1F42A2-4253-4649-9E7D-7F4F3167FDD7}" type="pres">
      <dgm:prSet presAssocID="{501627EA-AF16-467F-8B76-53D832AB415A}" presName="composite" presStyleCnt="0"/>
      <dgm:spPr/>
    </dgm:pt>
    <dgm:pt modelId="{3E3489E1-1BF4-4F9A-B3D7-333C0D7D1425}" type="pres">
      <dgm:prSet presAssocID="{501627EA-AF16-467F-8B76-53D832AB415A}" presName="Parent1" presStyleLbl="node1" presStyleIdx="4" presStyleCnt="8" custLinFactX="-25552" custLinFactNeighborX="-100000" custLinFactNeighborY="-2514">
        <dgm:presLayoutVars>
          <dgm:chMax val="1"/>
          <dgm:chPref val="1"/>
          <dgm:bulletEnabled val="1"/>
        </dgm:presLayoutVars>
      </dgm:prSet>
      <dgm:spPr/>
    </dgm:pt>
    <dgm:pt modelId="{F656D086-9971-40FE-AB5D-3349985D2BB9}" type="pres">
      <dgm:prSet presAssocID="{501627EA-AF16-467F-8B76-53D832AB415A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BC8A170-C67A-4DD2-9910-67199CC6613F}" type="pres">
      <dgm:prSet presAssocID="{501627EA-AF16-467F-8B76-53D832AB415A}" presName="BalanceSpacing" presStyleCnt="0"/>
      <dgm:spPr/>
    </dgm:pt>
    <dgm:pt modelId="{159435C5-CEE9-4C2D-8545-23DF2BA92B5E}" type="pres">
      <dgm:prSet presAssocID="{501627EA-AF16-467F-8B76-53D832AB415A}" presName="BalanceSpacing1" presStyleCnt="0"/>
      <dgm:spPr/>
    </dgm:pt>
    <dgm:pt modelId="{63F3C1DC-2F02-4FF0-ADB5-F7E7EF537C3F}" type="pres">
      <dgm:prSet presAssocID="{19B54633-3163-4C48-80A9-EFC67DFAC474}" presName="Accent1Text" presStyleLbl="node1" presStyleIdx="5" presStyleCnt="8" custLinFactNeighborX="87931" custLinFactNeighborY="4497"/>
      <dgm:spPr/>
    </dgm:pt>
    <dgm:pt modelId="{EC9DC51C-61FD-468B-9783-4BA9EA2B7060}" type="pres">
      <dgm:prSet presAssocID="{19B54633-3163-4C48-80A9-EFC67DFAC474}" presName="spaceBetweenRectangles" presStyleCnt="0"/>
      <dgm:spPr/>
    </dgm:pt>
    <dgm:pt modelId="{2E409835-7EF2-48BC-B622-D6DEB0031171}" type="pres">
      <dgm:prSet presAssocID="{6EA2AD8B-C94A-4B46-832F-45B03C8B11AF}" presName="composite" presStyleCnt="0"/>
      <dgm:spPr/>
    </dgm:pt>
    <dgm:pt modelId="{F3205193-75D8-480F-8DD2-D0EF0E787ACB}" type="pres">
      <dgm:prSet presAssocID="{6EA2AD8B-C94A-4B46-832F-45B03C8B11AF}" presName="Parent1" presStyleLbl="node1" presStyleIdx="6" presStyleCnt="8" custScaleX="103314" custScaleY="105445" custLinFactX="100000" custLinFactY="-67237" custLinFactNeighborX="108078" custLinFactNeighborY="-100000">
        <dgm:presLayoutVars>
          <dgm:chMax val="1"/>
          <dgm:chPref val="1"/>
          <dgm:bulletEnabled val="1"/>
        </dgm:presLayoutVars>
      </dgm:prSet>
      <dgm:spPr/>
    </dgm:pt>
    <dgm:pt modelId="{C31D6798-FBF0-420D-B1DB-BE419BAF9D72}" type="pres">
      <dgm:prSet presAssocID="{6EA2AD8B-C94A-4B46-832F-45B03C8B11A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5EEA9A4-6A5C-4AAC-B64E-CA9074CC3D16}" type="pres">
      <dgm:prSet presAssocID="{6EA2AD8B-C94A-4B46-832F-45B03C8B11AF}" presName="BalanceSpacing" presStyleCnt="0"/>
      <dgm:spPr/>
    </dgm:pt>
    <dgm:pt modelId="{8431EFD6-632D-47D5-A576-41AED856F370}" type="pres">
      <dgm:prSet presAssocID="{6EA2AD8B-C94A-4B46-832F-45B03C8B11AF}" presName="BalanceSpacing1" presStyleCnt="0"/>
      <dgm:spPr/>
    </dgm:pt>
    <dgm:pt modelId="{57FCA12C-D7A5-4865-AFFC-370256B4C71D}" type="pres">
      <dgm:prSet presAssocID="{392287D9-9975-4692-9C46-99D793D74A77}" presName="Accent1Text" presStyleLbl="node1" presStyleIdx="7" presStyleCnt="8" custLinFactNeighborX="41250" custLinFactNeighborY="-83106"/>
      <dgm:spPr/>
    </dgm:pt>
  </dgm:ptLst>
  <dgm:cxnLst>
    <dgm:cxn modelId="{07F5D01C-43FE-4226-9B1F-55B16BAAF9E6}" srcId="{5E3B12A0-B7C2-4D93-B6CA-55751878EB12}" destId="{9F2CE9B2-667C-41DA-94C7-12779C2AF43E}" srcOrd="0" destOrd="0" parTransId="{5AFC13B2-82B2-4CF5-AD4D-FCB45CAF3671}" sibTransId="{266B7CC0-AD83-4D2C-B2CA-3733C7F0C753}"/>
    <dgm:cxn modelId="{9569D523-F7AD-460B-A834-3F3EBB84BB4A}" type="presOf" srcId="{43721367-4BCE-48C1-AD95-9716A3674B13}" destId="{1557A0F3-F15C-46BA-A48F-DD4DAB2A9CE1}" srcOrd="0" destOrd="0" presId="urn:microsoft.com/office/officeart/2008/layout/AlternatingHexagons"/>
    <dgm:cxn modelId="{55C3025F-37D4-4D23-B15A-EBCDF49C7FA3}" srcId="{5E3B12A0-B7C2-4D93-B6CA-55751878EB12}" destId="{FCFD1B34-84AE-4FA3-9B7C-FC0B54B91BE5}" srcOrd="1" destOrd="0" parTransId="{D41676E1-F6AF-4634-88EF-E4F963A65513}" sibTransId="{43721367-4BCE-48C1-AD95-9716A3674B13}"/>
    <dgm:cxn modelId="{63DEEC60-E02A-4AEF-BFA1-3035D25FFD5A}" srcId="{5E3B12A0-B7C2-4D93-B6CA-55751878EB12}" destId="{6EA2AD8B-C94A-4B46-832F-45B03C8B11AF}" srcOrd="3" destOrd="0" parTransId="{F55ECA12-38F9-46ED-B5BF-0C7990DDD3BE}" sibTransId="{392287D9-9975-4692-9C46-99D793D74A77}"/>
    <dgm:cxn modelId="{673C2B45-1E36-4642-819A-CAC103F5CD56}" type="presOf" srcId="{501627EA-AF16-467F-8B76-53D832AB415A}" destId="{3E3489E1-1BF4-4F9A-B3D7-333C0D7D1425}" srcOrd="0" destOrd="0" presId="urn:microsoft.com/office/officeart/2008/layout/AlternatingHexagons"/>
    <dgm:cxn modelId="{CA9D7270-6133-4C8E-BDC6-F37FE8D07576}" type="presOf" srcId="{FCFD1B34-84AE-4FA3-9B7C-FC0B54B91BE5}" destId="{A482F6C7-EA7C-4518-8651-ADFB2A1D8F1F}" srcOrd="0" destOrd="0" presId="urn:microsoft.com/office/officeart/2008/layout/AlternatingHexagons"/>
    <dgm:cxn modelId="{8B479859-331A-4033-9BA3-E9034EAE5357}" type="presOf" srcId="{6EA2AD8B-C94A-4B46-832F-45B03C8B11AF}" destId="{F3205193-75D8-480F-8DD2-D0EF0E787ACB}" srcOrd="0" destOrd="0" presId="urn:microsoft.com/office/officeart/2008/layout/AlternatingHexagons"/>
    <dgm:cxn modelId="{34CED680-02AD-4ED4-910B-8F17354782DE}" type="presOf" srcId="{5E3B12A0-B7C2-4D93-B6CA-55751878EB12}" destId="{89A56900-1C6A-4290-AF83-39C1736141F5}" srcOrd="0" destOrd="0" presId="urn:microsoft.com/office/officeart/2008/layout/AlternatingHexagons"/>
    <dgm:cxn modelId="{8B3D258E-73AE-4F30-AA33-5A7EE04B7BD2}" type="presOf" srcId="{19B54633-3163-4C48-80A9-EFC67DFAC474}" destId="{63F3C1DC-2F02-4FF0-ADB5-F7E7EF537C3F}" srcOrd="0" destOrd="0" presId="urn:microsoft.com/office/officeart/2008/layout/AlternatingHexagons"/>
    <dgm:cxn modelId="{FEA6C695-4743-4B1D-AEFE-FC278DAAA2B3}" type="presOf" srcId="{266B7CC0-AD83-4D2C-B2CA-3733C7F0C753}" destId="{4B91E235-CE20-49FD-B725-C83F082EDDC5}" srcOrd="0" destOrd="0" presId="urn:microsoft.com/office/officeart/2008/layout/AlternatingHexagons"/>
    <dgm:cxn modelId="{EC0A5F9B-6E98-453D-998D-84B6B2FBF02C}" srcId="{5E3B12A0-B7C2-4D93-B6CA-55751878EB12}" destId="{501627EA-AF16-467F-8B76-53D832AB415A}" srcOrd="2" destOrd="0" parTransId="{3F19740B-F5B4-422A-870F-8AF00F00390A}" sibTransId="{19B54633-3163-4C48-80A9-EFC67DFAC474}"/>
    <dgm:cxn modelId="{7A6874C8-BC13-4E40-909C-41B93BD2E1F6}" type="presOf" srcId="{9F2CE9B2-667C-41DA-94C7-12779C2AF43E}" destId="{B832CB93-7246-4EFA-9EB6-3A8F71829DF0}" srcOrd="0" destOrd="0" presId="urn:microsoft.com/office/officeart/2008/layout/AlternatingHexagons"/>
    <dgm:cxn modelId="{BA4F6BD5-54DE-4B30-BA72-635B71CD264E}" type="presOf" srcId="{392287D9-9975-4692-9C46-99D793D74A77}" destId="{57FCA12C-D7A5-4865-AFFC-370256B4C71D}" srcOrd="0" destOrd="0" presId="urn:microsoft.com/office/officeart/2008/layout/AlternatingHexagons"/>
    <dgm:cxn modelId="{298608C1-E0AD-499E-A174-5DF9989B552A}" type="presParOf" srcId="{89A56900-1C6A-4290-AF83-39C1736141F5}" destId="{61F1D835-B6EB-404B-BB98-6EF17A78421E}" srcOrd="0" destOrd="0" presId="urn:microsoft.com/office/officeart/2008/layout/AlternatingHexagons"/>
    <dgm:cxn modelId="{10763891-C8DC-4DF6-9347-86604F273B2A}" type="presParOf" srcId="{61F1D835-B6EB-404B-BB98-6EF17A78421E}" destId="{B832CB93-7246-4EFA-9EB6-3A8F71829DF0}" srcOrd="0" destOrd="0" presId="urn:microsoft.com/office/officeart/2008/layout/AlternatingHexagons"/>
    <dgm:cxn modelId="{71A4A11B-BA04-447D-9C4B-A2B70A249A03}" type="presParOf" srcId="{61F1D835-B6EB-404B-BB98-6EF17A78421E}" destId="{EFAB9D96-CDDC-41AA-994F-EF28A75AAD32}" srcOrd="1" destOrd="0" presId="urn:microsoft.com/office/officeart/2008/layout/AlternatingHexagons"/>
    <dgm:cxn modelId="{0C763898-0BB4-40F6-B165-9322E59AF0A6}" type="presParOf" srcId="{61F1D835-B6EB-404B-BB98-6EF17A78421E}" destId="{401C55F4-8EA5-43C7-BF3B-7E704602595A}" srcOrd="2" destOrd="0" presId="urn:microsoft.com/office/officeart/2008/layout/AlternatingHexagons"/>
    <dgm:cxn modelId="{6AC29514-9CAC-4602-8903-F2C3C378D275}" type="presParOf" srcId="{61F1D835-B6EB-404B-BB98-6EF17A78421E}" destId="{F556CA84-EFF7-492A-87BE-9F75A413CB9C}" srcOrd="3" destOrd="0" presId="urn:microsoft.com/office/officeart/2008/layout/AlternatingHexagons"/>
    <dgm:cxn modelId="{04631949-BA4E-438F-B187-F5EF841AB2F6}" type="presParOf" srcId="{61F1D835-B6EB-404B-BB98-6EF17A78421E}" destId="{4B91E235-CE20-49FD-B725-C83F082EDDC5}" srcOrd="4" destOrd="0" presId="urn:microsoft.com/office/officeart/2008/layout/AlternatingHexagons"/>
    <dgm:cxn modelId="{633C11FF-D0DC-442C-A028-6C7A06476F06}" type="presParOf" srcId="{89A56900-1C6A-4290-AF83-39C1736141F5}" destId="{FAA8A419-F7A7-4864-96BC-BF32D539F19C}" srcOrd="1" destOrd="0" presId="urn:microsoft.com/office/officeart/2008/layout/AlternatingHexagons"/>
    <dgm:cxn modelId="{0224BF21-0764-4216-91DB-670CF0AAC06C}" type="presParOf" srcId="{89A56900-1C6A-4290-AF83-39C1736141F5}" destId="{FC39623A-570C-40C7-BE35-DD0ED03258B2}" srcOrd="2" destOrd="0" presId="urn:microsoft.com/office/officeart/2008/layout/AlternatingHexagons"/>
    <dgm:cxn modelId="{9F5B27E6-21F8-4AA9-8191-F6425E9DB5BD}" type="presParOf" srcId="{FC39623A-570C-40C7-BE35-DD0ED03258B2}" destId="{A482F6C7-EA7C-4518-8651-ADFB2A1D8F1F}" srcOrd="0" destOrd="0" presId="urn:microsoft.com/office/officeart/2008/layout/AlternatingHexagons"/>
    <dgm:cxn modelId="{9CD6D329-E720-4729-A134-865F2DC5FE65}" type="presParOf" srcId="{FC39623A-570C-40C7-BE35-DD0ED03258B2}" destId="{EF7F5299-7AF2-4A35-8A94-3AC9A143DB9A}" srcOrd="1" destOrd="0" presId="urn:microsoft.com/office/officeart/2008/layout/AlternatingHexagons"/>
    <dgm:cxn modelId="{C7680826-F20D-4312-A140-62FD9530787D}" type="presParOf" srcId="{FC39623A-570C-40C7-BE35-DD0ED03258B2}" destId="{F04F5B45-6A20-49BD-9AA8-311E4802D80F}" srcOrd="2" destOrd="0" presId="urn:microsoft.com/office/officeart/2008/layout/AlternatingHexagons"/>
    <dgm:cxn modelId="{069F3E72-066B-4488-9B15-7B98FA8D3F23}" type="presParOf" srcId="{FC39623A-570C-40C7-BE35-DD0ED03258B2}" destId="{CE939F2D-7871-4A12-9DB4-A0374FCB8DE5}" srcOrd="3" destOrd="0" presId="urn:microsoft.com/office/officeart/2008/layout/AlternatingHexagons"/>
    <dgm:cxn modelId="{EE685F3E-1E0C-477C-9246-A03B493B24C3}" type="presParOf" srcId="{FC39623A-570C-40C7-BE35-DD0ED03258B2}" destId="{1557A0F3-F15C-46BA-A48F-DD4DAB2A9CE1}" srcOrd="4" destOrd="0" presId="urn:microsoft.com/office/officeart/2008/layout/AlternatingHexagons"/>
    <dgm:cxn modelId="{0B135B28-9AA1-4796-AECC-2E17893879F2}" type="presParOf" srcId="{89A56900-1C6A-4290-AF83-39C1736141F5}" destId="{51B29232-E625-4EFA-B647-927040643330}" srcOrd="3" destOrd="0" presId="urn:microsoft.com/office/officeart/2008/layout/AlternatingHexagons"/>
    <dgm:cxn modelId="{C5AE0F16-4CAC-4C91-9812-52166441B57E}" type="presParOf" srcId="{89A56900-1C6A-4290-AF83-39C1736141F5}" destId="{EA1F42A2-4253-4649-9E7D-7F4F3167FDD7}" srcOrd="4" destOrd="0" presId="urn:microsoft.com/office/officeart/2008/layout/AlternatingHexagons"/>
    <dgm:cxn modelId="{ADF2668D-95ED-4AF0-B634-A4DEE791E2DE}" type="presParOf" srcId="{EA1F42A2-4253-4649-9E7D-7F4F3167FDD7}" destId="{3E3489E1-1BF4-4F9A-B3D7-333C0D7D1425}" srcOrd="0" destOrd="0" presId="urn:microsoft.com/office/officeart/2008/layout/AlternatingHexagons"/>
    <dgm:cxn modelId="{740D9FD0-3281-4947-B009-7EFD673EB49C}" type="presParOf" srcId="{EA1F42A2-4253-4649-9E7D-7F4F3167FDD7}" destId="{F656D086-9971-40FE-AB5D-3349985D2BB9}" srcOrd="1" destOrd="0" presId="urn:microsoft.com/office/officeart/2008/layout/AlternatingHexagons"/>
    <dgm:cxn modelId="{B82A410A-5927-4E61-B21F-EF90B2D30F72}" type="presParOf" srcId="{EA1F42A2-4253-4649-9E7D-7F4F3167FDD7}" destId="{8BC8A170-C67A-4DD2-9910-67199CC6613F}" srcOrd="2" destOrd="0" presId="urn:microsoft.com/office/officeart/2008/layout/AlternatingHexagons"/>
    <dgm:cxn modelId="{BDD88475-8630-45AE-9A88-06CF9C1FBD50}" type="presParOf" srcId="{EA1F42A2-4253-4649-9E7D-7F4F3167FDD7}" destId="{159435C5-CEE9-4C2D-8545-23DF2BA92B5E}" srcOrd="3" destOrd="0" presId="urn:microsoft.com/office/officeart/2008/layout/AlternatingHexagons"/>
    <dgm:cxn modelId="{48BCA00C-9AD2-45E9-AF04-58CB65A2D0A6}" type="presParOf" srcId="{EA1F42A2-4253-4649-9E7D-7F4F3167FDD7}" destId="{63F3C1DC-2F02-4FF0-ADB5-F7E7EF537C3F}" srcOrd="4" destOrd="0" presId="urn:microsoft.com/office/officeart/2008/layout/AlternatingHexagons"/>
    <dgm:cxn modelId="{4FCCDD33-5A20-44D0-8E67-44256FB99381}" type="presParOf" srcId="{89A56900-1C6A-4290-AF83-39C1736141F5}" destId="{EC9DC51C-61FD-468B-9783-4BA9EA2B7060}" srcOrd="5" destOrd="0" presId="urn:microsoft.com/office/officeart/2008/layout/AlternatingHexagons"/>
    <dgm:cxn modelId="{3C0A48AB-F6C4-4D64-82B5-9D5BF2610EC2}" type="presParOf" srcId="{89A56900-1C6A-4290-AF83-39C1736141F5}" destId="{2E409835-7EF2-48BC-B622-D6DEB0031171}" srcOrd="6" destOrd="0" presId="urn:microsoft.com/office/officeart/2008/layout/AlternatingHexagons"/>
    <dgm:cxn modelId="{B2D6AD71-D52D-43BA-9BC4-7FC9E717F59D}" type="presParOf" srcId="{2E409835-7EF2-48BC-B622-D6DEB0031171}" destId="{F3205193-75D8-480F-8DD2-D0EF0E787ACB}" srcOrd="0" destOrd="0" presId="urn:microsoft.com/office/officeart/2008/layout/AlternatingHexagons"/>
    <dgm:cxn modelId="{F02269A2-A89A-4B64-8D53-7436113F818F}" type="presParOf" srcId="{2E409835-7EF2-48BC-B622-D6DEB0031171}" destId="{C31D6798-FBF0-420D-B1DB-BE419BAF9D72}" srcOrd="1" destOrd="0" presId="urn:microsoft.com/office/officeart/2008/layout/AlternatingHexagons"/>
    <dgm:cxn modelId="{7D3292AC-B871-4884-883D-B8E77E32187B}" type="presParOf" srcId="{2E409835-7EF2-48BC-B622-D6DEB0031171}" destId="{B5EEA9A4-6A5C-4AAC-B64E-CA9074CC3D16}" srcOrd="2" destOrd="0" presId="urn:microsoft.com/office/officeart/2008/layout/AlternatingHexagons"/>
    <dgm:cxn modelId="{FF079547-568C-4881-B059-3B1647791AF1}" type="presParOf" srcId="{2E409835-7EF2-48BC-B622-D6DEB0031171}" destId="{8431EFD6-632D-47D5-A576-41AED856F370}" srcOrd="3" destOrd="0" presId="urn:microsoft.com/office/officeart/2008/layout/AlternatingHexagons"/>
    <dgm:cxn modelId="{CCD28207-4450-4A41-A38E-4C35258A648B}" type="presParOf" srcId="{2E409835-7EF2-48BC-B622-D6DEB0031171}" destId="{57FCA12C-D7A5-4865-AFFC-370256B4C71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CB93-7246-4EFA-9EB6-3A8F71829DF0}">
      <dsp:nvSpPr>
        <dsp:cNvPr id="0" name=""/>
        <dsp:cNvSpPr/>
      </dsp:nvSpPr>
      <dsp:spPr>
        <a:xfrm rot="5400000">
          <a:off x="5268468" y="96239"/>
          <a:ext cx="2027082" cy="191755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2. Model &amp; Parameter Selection</a:t>
          </a:r>
        </a:p>
      </dsp:txBody>
      <dsp:txXfrm rot="-5400000">
        <a:off x="5634190" y="370196"/>
        <a:ext cx="1295638" cy="1369642"/>
      </dsp:txXfrm>
    </dsp:sp>
    <dsp:sp modelId="{EFAB9D96-CDDC-41AA-994F-EF28A75AAD32}">
      <dsp:nvSpPr>
        <dsp:cNvPr id="0" name=""/>
        <dsp:cNvSpPr/>
      </dsp:nvSpPr>
      <dsp:spPr>
        <a:xfrm>
          <a:off x="7279771" y="411033"/>
          <a:ext cx="2262224" cy="12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1E235-CE20-49FD-B725-C83F082EDDC5}">
      <dsp:nvSpPr>
        <dsp:cNvPr id="0" name=""/>
        <dsp:cNvSpPr/>
      </dsp:nvSpPr>
      <dsp:spPr>
        <a:xfrm rot="5400000">
          <a:off x="3357205" y="105897"/>
          <a:ext cx="1678221" cy="190492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2">
                  <a:lumMod val="50000"/>
                </a:schemeClr>
              </a:solidFill>
            </a:rPr>
            <a:t>1. Data Preprocessing</a:t>
          </a:r>
        </a:p>
      </dsp:txBody>
      <dsp:txXfrm rot="-5400000">
        <a:off x="3561340" y="498955"/>
        <a:ext cx="1269952" cy="1118814"/>
      </dsp:txXfrm>
    </dsp:sp>
    <dsp:sp modelId="{A482F6C7-EA7C-4518-8651-ADFB2A1D8F1F}">
      <dsp:nvSpPr>
        <dsp:cNvPr id="0" name=""/>
        <dsp:cNvSpPr/>
      </dsp:nvSpPr>
      <dsp:spPr>
        <a:xfrm rot="5400000">
          <a:off x="2241916" y="1826788"/>
          <a:ext cx="2027082" cy="176356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2">
                  <a:lumMod val="50000"/>
                </a:schemeClr>
              </a:solidFill>
            </a:rPr>
            <a:t>8. Presentation</a:t>
          </a:r>
        </a:p>
      </dsp:txBody>
      <dsp:txXfrm rot="-5400000">
        <a:off x="2648498" y="2010915"/>
        <a:ext cx="1213917" cy="1395308"/>
      </dsp:txXfrm>
    </dsp:sp>
    <dsp:sp modelId="{EF7F5299-7AF2-4A35-8A94-3AC9A143DB9A}">
      <dsp:nvSpPr>
        <dsp:cNvPr id="0" name=""/>
        <dsp:cNvSpPr/>
      </dsp:nvSpPr>
      <dsp:spPr>
        <a:xfrm>
          <a:off x="2244498" y="2131621"/>
          <a:ext cx="2189249" cy="12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7A0F3-F15C-46BA-A48F-DD4DAB2A9CE1}">
      <dsp:nvSpPr>
        <dsp:cNvPr id="0" name=""/>
        <dsp:cNvSpPr/>
      </dsp:nvSpPr>
      <dsp:spPr>
        <a:xfrm rot="5400000">
          <a:off x="7260713" y="159878"/>
          <a:ext cx="2027082" cy="187237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>
                  <a:lumMod val="50000"/>
                </a:schemeClr>
              </a:solidFill>
            </a:rPr>
            <a:t>3. Train Model assessment- outcome</a:t>
          </a:r>
        </a:p>
      </dsp:txBody>
      <dsp:txXfrm rot="-5400000">
        <a:off x="7638221" y="407479"/>
        <a:ext cx="1272065" cy="1377172"/>
      </dsp:txXfrm>
    </dsp:sp>
    <dsp:sp modelId="{3E3489E1-1BF4-4F9A-B3D7-333C0D7D1425}">
      <dsp:nvSpPr>
        <dsp:cNvPr id="0" name=""/>
        <dsp:cNvSpPr/>
      </dsp:nvSpPr>
      <dsp:spPr>
        <a:xfrm rot="5400000">
          <a:off x="3116747" y="3527591"/>
          <a:ext cx="2027082" cy="176356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-93037"/>
            <a:satOff val="-527"/>
            <a:lumOff val="1352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7. Report Writing</a:t>
          </a:r>
        </a:p>
      </dsp:txBody>
      <dsp:txXfrm rot="-5400000">
        <a:off x="3523329" y="3711718"/>
        <a:ext cx="1213917" cy="1395308"/>
      </dsp:txXfrm>
    </dsp:sp>
    <dsp:sp modelId="{F656D086-9971-40FE-AB5D-3349985D2BB9}">
      <dsp:nvSpPr>
        <dsp:cNvPr id="0" name=""/>
        <dsp:cNvSpPr/>
      </dsp:nvSpPr>
      <dsp:spPr>
        <a:xfrm>
          <a:off x="7279771" y="3852208"/>
          <a:ext cx="2262224" cy="12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3C1DC-2F02-4FF0-ADB5-F7E7EF537C3F}">
      <dsp:nvSpPr>
        <dsp:cNvPr id="0" name=""/>
        <dsp:cNvSpPr/>
      </dsp:nvSpPr>
      <dsp:spPr>
        <a:xfrm rot="5400000">
          <a:off x="4977005" y="3669710"/>
          <a:ext cx="2027082" cy="176356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-116297"/>
            <a:satOff val="-659"/>
            <a:lumOff val="169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6. Synchronization Testing</a:t>
          </a:r>
        </a:p>
      </dsp:txBody>
      <dsp:txXfrm rot="-5400000">
        <a:off x="5383587" y="3853837"/>
        <a:ext cx="1213917" cy="1395308"/>
      </dsp:txXfrm>
    </dsp:sp>
    <dsp:sp modelId="{F3205193-75D8-480F-8DD2-D0EF0E787ACB}">
      <dsp:nvSpPr>
        <dsp:cNvPr id="0" name=""/>
        <dsp:cNvSpPr/>
      </dsp:nvSpPr>
      <dsp:spPr>
        <a:xfrm rot="5400000">
          <a:off x="7989359" y="1935073"/>
          <a:ext cx="2137457" cy="182200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-139556"/>
            <a:satOff val="-791"/>
            <a:lumOff val="202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4. Analysis &amp; Resilience Testing</a:t>
          </a:r>
        </a:p>
      </dsp:txBody>
      <dsp:txXfrm rot="-5400000">
        <a:off x="8428344" y="2107303"/>
        <a:ext cx="1259486" cy="1477547"/>
      </dsp:txXfrm>
    </dsp:sp>
    <dsp:sp modelId="{C31D6798-FBF0-420D-B1DB-BE419BAF9D72}">
      <dsp:nvSpPr>
        <dsp:cNvPr id="0" name=""/>
        <dsp:cNvSpPr/>
      </dsp:nvSpPr>
      <dsp:spPr>
        <a:xfrm>
          <a:off x="2244498" y="5627983"/>
          <a:ext cx="2189249" cy="12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CA12C-D7A5-4865-AFFC-370256B4C71D}">
      <dsp:nvSpPr>
        <dsp:cNvPr id="0" name=""/>
        <dsp:cNvSpPr/>
      </dsp:nvSpPr>
      <dsp:spPr>
        <a:xfrm rot="5400000">
          <a:off x="7007078" y="3669700"/>
          <a:ext cx="2027082" cy="176356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shade val="80000"/>
            <a:hueOff val="-162816"/>
            <a:satOff val="-923"/>
            <a:lumOff val="236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>
                  <a:lumMod val="50000"/>
                </a:schemeClr>
              </a:solidFill>
            </a:rPr>
            <a:t>5. Data Validation Framework</a:t>
          </a:r>
        </a:p>
      </dsp:txBody>
      <dsp:txXfrm rot="-5400000">
        <a:off x="7413660" y="3853827"/>
        <a:ext cx="1213917" cy="139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D6842-FDD8-4518-8D42-EDD8E01769B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A5CD-9332-4C15-99F0-D96922A2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B39-83EA-4733-B9D7-071B4D56A556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28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960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28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8274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58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6052-AE3B-4303-8AE7-F240F0A9043C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679-09F5-414A-A3F2-4FAEE41B8B59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9EA-DB4A-43DF-AEE6-F5518BF2C670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F64-F803-4DF1-95A2-BAC48EBC7DAB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92B8-BD2D-426F-BEBE-77C1373A3FEC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072A-CAA6-4FAA-83CD-6C7731C0CC28}" type="datetime1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9E-E7D1-4A3D-872F-AD2AC73E3E85}" type="datetime1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958C-0A24-40C8-8918-F7074915A8A3}" type="datetime1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1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18CD-B685-4A47-AFF5-2CEED58552AF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7E01-85D8-4367-856C-7B25056D1892}" type="datetime1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51D9-F47A-4946-B658-8DBA84899D71}" type="datetime1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7386" y="1075766"/>
            <a:ext cx="7316604" cy="62874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Forschungspraktikum </a:t>
            </a:r>
            <a:b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IT-Sicherheit SS 2023 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884" y="2062187"/>
            <a:ext cx="3346883" cy="47682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AI &amp; Covid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4C4E-6396-46F5-AF49-DA367876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65E3F-50F9-405B-AA34-7AE359BB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6A5C9F-78F7-9DB3-A9BA-B83F4114B969}"/>
              </a:ext>
            </a:extLst>
          </p:cNvPr>
          <p:cNvSpPr txBox="1"/>
          <p:nvPr/>
        </p:nvSpPr>
        <p:spPr>
          <a:xfrm>
            <a:off x="2112884" y="4795813"/>
            <a:ext cx="61699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Supervisor: Prof.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Dr.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Andreas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Mauthe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(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Institut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für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Wirtschafts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- und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Verwaltungsinformatik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,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FG IT Security and Data Security)</a:t>
            </a:r>
          </a:p>
          <a:p>
            <a:endParaRPr lang="en-SG" sz="1200" b="0" i="0" dirty="0">
              <a:solidFill>
                <a:srgbClr val="000000"/>
              </a:solidFill>
              <a:effectLst/>
              <a:latin typeface="ArialM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Second Supervisor: Mike Reuther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(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Institut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für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Wirtschafts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- und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Verwaltungsinformatik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,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FG IT Security and Data Security)</a:t>
            </a:r>
            <a:r>
              <a:rPr lang="en-SG" sz="1200" dirty="0"/>
              <a:t> 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92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19233" y="6703151"/>
            <a:ext cx="6347011" cy="300815"/>
          </a:xfrm>
        </p:spPr>
        <p:txBody>
          <a:bodyPr>
            <a:no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https://stock.adobe.com/de/search?k=thank%20you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10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C37920-15B9-CAA5-EA33-25F20D72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1" y="1766656"/>
            <a:ext cx="6219788" cy="39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418" y="393685"/>
            <a:ext cx="5856857" cy="68208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353" y="1873188"/>
            <a:ext cx="3249227" cy="326698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Jahid Hasan </a:t>
            </a:r>
            <a:r>
              <a:rPr lang="en-US" sz="1400" b="1" dirty="0" err="1">
                <a:solidFill>
                  <a:srgbClr val="800000"/>
                </a:solidFill>
              </a:rPr>
              <a:t>Polash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Kazi</a:t>
            </a:r>
            <a:r>
              <a:rPr lang="en-US" sz="1400" b="1" dirty="0">
                <a:solidFill>
                  <a:srgbClr val="800000"/>
                </a:solidFill>
              </a:rPr>
              <a:t> Mostafa Shahriar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Adnan K M Wahid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Kamrun</a:t>
            </a:r>
            <a:r>
              <a:rPr lang="en-US" sz="1400" b="1" dirty="0">
                <a:solidFill>
                  <a:srgbClr val="800000"/>
                </a:solidFill>
              </a:rPr>
              <a:t> Nahar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Bosede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Osayande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Parminder Kaur Grewal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D923C-BED4-4FC8-A8FF-48A0A0D7FC56}"/>
              </a:ext>
            </a:extLst>
          </p:cNvPr>
          <p:cNvSpPr txBox="1"/>
          <p:nvPr/>
        </p:nvSpPr>
        <p:spPr>
          <a:xfrm>
            <a:off x="70571" y="6557215"/>
            <a:ext cx="249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https://www.hs-koblenz.de/en/rmc/international-office/projects-and-events/translate-to-english-koalas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7DF2158-DD60-46F5-BAAB-9CB02D80DBF6}"/>
              </a:ext>
            </a:extLst>
          </p:cNvPr>
          <p:cNvSpPr txBox="1">
            <a:spLocks/>
          </p:cNvSpPr>
          <p:nvPr/>
        </p:nvSpPr>
        <p:spPr>
          <a:xfrm>
            <a:off x="2120057" y="1873188"/>
            <a:ext cx="3975943" cy="2538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Abdullah Md Humayun Kabir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Tanzina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Mollah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Shayekh</a:t>
            </a:r>
            <a:r>
              <a:rPr lang="en-US" sz="1400" b="1" dirty="0">
                <a:solidFill>
                  <a:srgbClr val="800000"/>
                </a:solidFill>
              </a:rPr>
              <a:t> Mohiuddin Ahmed Navid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M </a:t>
            </a:r>
            <a:r>
              <a:rPr lang="en-US" sz="1400" b="1" dirty="0" err="1">
                <a:solidFill>
                  <a:srgbClr val="800000"/>
                </a:solidFill>
              </a:rPr>
              <a:t>Rashedul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Hasnat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Jesmin Aktar Mousumy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Saborni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Shernaj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Binte</a:t>
            </a:r>
            <a:r>
              <a:rPr lang="en-US" sz="1400" b="1" dirty="0">
                <a:solidFill>
                  <a:srgbClr val="800000"/>
                </a:solidFill>
              </a:rPr>
              <a:t> Elahi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algn="l"/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79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67" y="451513"/>
            <a:ext cx="5477522" cy="107178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Research Question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612" y="2157049"/>
            <a:ext cx="7174364" cy="310523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rgbClr val="800000"/>
                </a:solidFill>
              </a:rPr>
              <a:t>Q-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2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424" y="950259"/>
            <a:ext cx="5760846" cy="61221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Research Question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447" y="2148084"/>
            <a:ext cx="7084718" cy="397481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800000"/>
                </a:solidFill>
              </a:rPr>
              <a:t>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4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9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418" y="393685"/>
            <a:ext cx="5856857" cy="68208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5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217D18-1908-4785-9E4F-BB1C35041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821186"/>
              </p:ext>
            </p:extLst>
          </p:nvPr>
        </p:nvGraphicFramePr>
        <p:xfrm>
          <a:off x="-186165" y="1156447"/>
          <a:ext cx="11786494" cy="731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145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774" y="214711"/>
            <a:ext cx="4393010" cy="29835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6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05B999-1CFC-433B-8962-CF28C728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67" y="429412"/>
            <a:ext cx="8914636" cy="629206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264A78B-4F92-4C98-B2A6-977FD2EADB31}"/>
              </a:ext>
            </a:extLst>
          </p:cNvPr>
          <p:cNvSpPr txBox="1">
            <a:spLocks/>
          </p:cNvSpPr>
          <p:nvPr/>
        </p:nvSpPr>
        <p:spPr>
          <a:xfrm>
            <a:off x="-1544804" y="6423118"/>
            <a:ext cx="4393010" cy="298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Monday Work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427416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7268-6303-BB38-561E-61BEA870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817405" cy="85846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Work Distribution</a:t>
            </a:r>
            <a:endParaRPr lang="en-SG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C3492-77AF-8697-4805-417C4DC61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856" y="1740406"/>
            <a:ext cx="9130225" cy="47086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CB77C-9A86-A4D8-E66D-046C48F3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87904-9903-9E19-F22A-61381FAA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831" y="11097"/>
            <a:ext cx="1914310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7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B097B-4A35-1B1A-6F25-EBDF2E9D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A07A-2AFA-5EDD-8751-CF5777E2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690" y="0"/>
            <a:ext cx="1914310" cy="1066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10B0E-39DB-F8D5-6458-0AE43BE77499}"/>
              </a:ext>
            </a:extLst>
          </p:cNvPr>
          <p:cNvSpPr txBox="1"/>
          <p:nvPr/>
        </p:nvSpPr>
        <p:spPr>
          <a:xfrm>
            <a:off x="2796466" y="533446"/>
            <a:ext cx="59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</a:t>
            </a:r>
            <a:r>
              <a:rPr lang="en-US" sz="2800" dirty="0"/>
              <a:t>Work Progress(Till Date)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267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86150" y="6703607"/>
            <a:ext cx="6347011" cy="300815"/>
          </a:xfrm>
        </p:spPr>
        <p:txBody>
          <a:bodyPr>
            <a:no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https://www.slideteam.net/powerpoint/Any-Questions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86C5A-83AF-854C-BAA1-51735727E2CA}"/>
              </a:ext>
            </a:extLst>
          </p:cNvPr>
          <p:cNvSpPr txBox="1"/>
          <p:nvPr/>
        </p:nvSpPr>
        <p:spPr>
          <a:xfrm>
            <a:off x="3968319" y="1305018"/>
            <a:ext cx="353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                     Questions</a:t>
            </a:r>
            <a:endParaRPr lang="en-S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FF792-DE91-1DC4-8487-F989A40C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40" y="2628899"/>
            <a:ext cx="5720558" cy="29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7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212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ArialMT</vt:lpstr>
      <vt:lpstr>Calibri</vt:lpstr>
      <vt:lpstr>Century Gothic</vt:lpstr>
      <vt:lpstr>Wingdings</vt:lpstr>
      <vt:lpstr>Wingdings 3</vt:lpstr>
      <vt:lpstr>Wisp</vt:lpstr>
      <vt:lpstr>Forschungspraktikum  IT-Sicherheit SS 2023  </vt:lpstr>
      <vt:lpstr>Members</vt:lpstr>
      <vt:lpstr>Research Question 1</vt:lpstr>
      <vt:lpstr>Research Question 2</vt:lpstr>
      <vt:lpstr>Overview</vt:lpstr>
      <vt:lpstr>Gantt Chart</vt:lpstr>
      <vt:lpstr>Work Distribution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Saborni Elahi</dc:creator>
  <cp:lastModifiedBy>Jesmin Aktar Mousumy</cp:lastModifiedBy>
  <cp:revision>79</cp:revision>
  <dcterms:created xsi:type="dcterms:W3CDTF">2023-05-09T19:47:09Z</dcterms:created>
  <dcterms:modified xsi:type="dcterms:W3CDTF">2023-07-01T12:26:34Z</dcterms:modified>
</cp:coreProperties>
</file>