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  <p:sldId id="271" r:id="rId5"/>
    <p:sldId id="272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623183" y="2000209"/>
            <a:ext cx="7667484" cy="24929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kern="0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Linear Discriminant </a:t>
            </a:r>
          </a:p>
          <a:p>
            <a:pPr algn="ctr"/>
            <a:r>
              <a:rPr lang="en-US" sz="5400" b="1" kern="0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Analysis (LDA) </a:t>
            </a:r>
          </a:p>
          <a:p>
            <a:pPr algn="ctr"/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50178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208FA0-BB09-461C-BDF5-1836F337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776" y="1429311"/>
            <a:ext cx="9401124" cy="49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81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67A83B-4EB0-4285-8823-2918F6E4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63" y="1550894"/>
            <a:ext cx="10518072" cy="48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05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621B07-C614-4FE6-B14F-6E85B3547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05" y="1225752"/>
            <a:ext cx="9315657" cy="548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0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78DF62-AE97-4B4A-972F-124C6F640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" y="1845631"/>
            <a:ext cx="1043133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47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AB94C7-6945-4E18-AEF0-7579B10B7E34}"/>
              </a:ext>
            </a:extLst>
          </p:cNvPr>
          <p:cNvSpPr txBox="1"/>
          <p:nvPr/>
        </p:nvSpPr>
        <p:spPr>
          <a:xfrm>
            <a:off x="1501314" y="17900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auto"/>
            <a:r>
              <a:rPr lang="en-US" b="1" i="0" dirty="0">
                <a:effectLst/>
                <a:latin typeface="-apple-system"/>
              </a:rPr>
              <a:t>How do PCA and LDA differ?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61E6C40-67A7-4411-A666-0B82F48C0BF0}"/>
              </a:ext>
            </a:extLst>
          </p:cNvPr>
          <p:cNvGraphicFramePr>
            <a:graphicFrameLocks noGrp="1"/>
          </p:cNvGraphicFramePr>
          <p:nvPr/>
        </p:nvGraphicFramePr>
        <p:xfrm>
          <a:off x="1501314" y="2426802"/>
          <a:ext cx="8326764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7839">
                  <a:extLst>
                    <a:ext uri="{9D8B030D-6E8A-4147-A177-3AD203B41FA5}">
                      <a16:colId xmlns:a16="http://schemas.microsoft.com/office/drawing/2014/main" val="3610791602"/>
                    </a:ext>
                  </a:extLst>
                </a:gridCol>
                <a:gridCol w="4278925">
                  <a:extLst>
                    <a:ext uri="{9D8B030D-6E8A-4147-A177-3AD203B41FA5}">
                      <a16:colId xmlns:a16="http://schemas.microsoft.com/office/drawing/2014/main" val="32144033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0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-apple-system"/>
                        </a:rPr>
                        <a:t>PCA is an unsupervised 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-apple-system"/>
                        </a:rPr>
                        <a:t>While LDA is a supervised technique.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14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-apple-system"/>
                        </a:rPr>
                        <a:t>This means that PCA does not use any class labels or target variables to perform the dimensionality reduction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-apple-system"/>
                        </a:rPr>
                        <a:t>While LDA does.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9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-apple-system"/>
                        </a:rPr>
                        <a:t>PCA only considers the variation or structure of the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effectLst/>
                          <a:latin typeface="-apple-system"/>
                        </a:rPr>
                        <a:t>While LDA considers both the variation and the class information of the data.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91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42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3048</TotalTime>
  <Words>80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-apple-system</vt:lpstr>
      <vt:lpstr>Arial</vt:lpstr>
      <vt:lpstr>Bookman Old Style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Aksadur Rahman</cp:lastModifiedBy>
  <cp:revision>128</cp:revision>
  <dcterms:created xsi:type="dcterms:W3CDTF">2021-08-10T15:37:54Z</dcterms:created>
  <dcterms:modified xsi:type="dcterms:W3CDTF">2025-04-25T15:17:20Z</dcterms:modified>
</cp:coreProperties>
</file>