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978090" y="1888591"/>
            <a:ext cx="816428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 of </a:t>
            </a:r>
          </a:p>
          <a:p>
            <a:pPr algn="ctr"/>
            <a:r>
              <a:rPr lang="en-US" sz="6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algn="ctr"/>
            <a:r>
              <a:rPr lang="en-US" sz="3200" b="1" dirty="0">
                <a:latin typeface="Lato" panose="020F0502020204030203" pitchFamily="34" charset="0"/>
              </a:rPr>
              <a:t>Aksadur Rahman</a:t>
            </a:r>
          </a:p>
        </p:txBody>
      </p:sp>
    </p:spTree>
    <p:extLst>
      <p:ext uri="{BB962C8B-B14F-4D97-AF65-F5344CB8AC3E}">
        <p14:creationId xmlns:p14="http://schemas.microsoft.com/office/powerpoint/2010/main" val="40224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C896DD-D5AF-460C-B7BE-ABAB2CB4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17" y="1634616"/>
            <a:ext cx="8528804" cy="406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2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5B20A5-2872-497F-AC94-76DE0E440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20" y="1455575"/>
            <a:ext cx="8833160" cy="461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10BBA2-CE6B-41A2-AAF6-F7C97EB83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3" y="1492897"/>
            <a:ext cx="9764488" cy="453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9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58FE75-DD5A-462E-B567-7EA6DF4F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1" y="1558186"/>
            <a:ext cx="9612066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8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CB54B0-0435-44BB-8E3A-762997CC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97" y="1524000"/>
            <a:ext cx="9093937" cy="46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1EA387-F5CB-4B0D-874C-05A7ECB6D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6" y="1425388"/>
            <a:ext cx="9674537" cy="47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2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C9DCAA-0A67-4AAD-98E4-2EBD602AD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78" y="1695208"/>
            <a:ext cx="990738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3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6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134</cp:revision>
  <dcterms:created xsi:type="dcterms:W3CDTF">2021-08-10T15:37:54Z</dcterms:created>
  <dcterms:modified xsi:type="dcterms:W3CDTF">2025-04-27T18:36:02Z</dcterms:modified>
</cp:coreProperties>
</file>