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243306" y="2681693"/>
            <a:ext cx="800892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Polynomial </a:t>
            </a:r>
            <a:r>
              <a:rPr lang="en-US" sz="6000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Regression</a:t>
            </a:r>
            <a:endParaRPr lang="en-US" sz="6000" b="1" dirty="0" smtClean="0">
              <a:solidFill>
                <a:schemeClr val="accent2"/>
              </a:solidFill>
              <a:latin typeface="Lato" panose="020F0502020204030203" pitchFamily="34" charset="0"/>
            </a:endParaRPr>
          </a:p>
          <a:p>
            <a:pPr algn="ctr"/>
            <a:r>
              <a:rPr lang="en-US" sz="3200" b="1" dirty="0" smtClean="0">
                <a:latin typeface="Lato" panose="020F0502020204030203" pitchFamily="34" charset="0"/>
              </a:rPr>
              <a:t>Aksadur </a:t>
            </a:r>
            <a:r>
              <a:rPr lang="en-US" sz="3200" b="1" dirty="0">
                <a:latin typeface="Lato" panose="020F0502020204030203" pitchFamily="34" charset="0"/>
              </a:rPr>
              <a:t>Rahman</a:t>
            </a:r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28" name="Picture 4" descr="Linear Regression in Machine learn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98" y="857263"/>
            <a:ext cx="543877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84885" y="298911"/>
            <a:ext cx="20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Linear </a:t>
            </a:r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Regression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822" y="4951490"/>
            <a:ext cx="6008080" cy="18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85" y="1733818"/>
            <a:ext cx="4420257" cy="3470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4" y="1733818"/>
            <a:ext cx="4771623" cy="36189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76713" y="457172"/>
            <a:ext cx="253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0828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76" y="1462452"/>
            <a:ext cx="6500804" cy="46657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18256" y="457172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Lato" panose="020F0502020204030203" pitchFamily="34" charset="0"/>
              </a:rPr>
              <a:t>Types of Polynomial </a:t>
            </a:r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69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83" y="1863602"/>
            <a:ext cx="7400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129</cp:revision>
  <dcterms:created xsi:type="dcterms:W3CDTF">2021-08-10T15:37:54Z</dcterms:created>
  <dcterms:modified xsi:type="dcterms:W3CDTF">2023-07-27T13:46:07Z</dcterms:modified>
</cp:coreProperties>
</file>