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4" r:id="rId3"/>
    <p:sldId id="276" r:id="rId4"/>
    <p:sldId id="277" r:id="rId5"/>
    <p:sldId id="275" r:id="rId6"/>
    <p:sldId id="278" r:id="rId7"/>
    <p:sldId id="280" r:id="rId8"/>
    <p:sldId id="27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2857500" y="2226336"/>
            <a:ext cx="6173751" cy="274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 </a:t>
            </a:r>
            <a:r>
              <a:rPr lang="en-US" sz="54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b="1" kern="0" dirty="0">
              <a:solidFill>
                <a:srgbClr val="FFC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46339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64" y="1533947"/>
            <a:ext cx="9266143" cy="453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983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197" y="1516239"/>
            <a:ext cx="8040136" cy="462958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06724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86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361" y="1542683"/>
            <a:ext cx="8467099" cy="451521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71554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864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30" y="1523499"/>
            <a:ext cx="10779617" cy="41791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46339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531589" y="1301233"/>
            <a:ext cx="2795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kern="0" dirty="0">
                <a:solidFill>
                  <a:srgbClr val="00B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6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6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3600" b="1" kern="0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6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600" b="1" kern="0" dirty="0">
                <a:solidFill>
                  <a:srgbClr val="00B05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76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atistics - Bias-variance trade-off (between overfitting and underfitting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399" y="1378316"/>
            <a:ext cx="9243401" cy="518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946339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79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946339" y="597849"/>
            <a:ext cx="30925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</a:t>
            </a:r>
            <a:endParaRPr lang="en-US" sz="3200" dirty="0">
              <a:solidFill>
                <a:schemeClr val="accent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85D8-4BC3-4664-A482-76DF0B59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902" y="1541929"/>
            <a:ext cx="10593278" cy="47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4885" y="2180492"/>
            <a:ext cx="80181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latin typeface="Google Sans"/>
              </a:rPr>
              <a:t>Choose appropriate algorithm.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latin typeface="Google Sans"/>
              </a:rPr>
              <a:t>Reduce dimensions.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latin typeface="Google Sans"/>
              </a:rPr>
              <a:t>Reduce error.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latin typeface="Google Sans"/>
              </a:rPr>
              <a:t>Use regularization techniques.</a:t>
            </a:r>
          </a:p>
          <a:p>
            <a:pPr marL="457200" indent="-457200">
              <a:buClr>
                <a:schemeClr val="accent2"/>
              </a:buClr>
              <a:buFont typeface="Wingdings" panose="05000000000000000000" pitchFamily="2" charset="2"/>
              <a:buChar char="q"/>
            </a:pPr>
            <a:r>
              <a:rPr lang="en-US" sz="4000" dirty="0">
                <a:latin typeface="Google Sans"/>
              </a:rPr>
              <a:t>Use ensemble models, bagging, resampling, etc.</a:t>
            </a:r>
            <a:endParaRPr lang="en-US" sz="4000" i="0" dirty="0">
              <a:effectLst/>
              <a:latin typeface="Google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04302" y="668187"/>
            <a:ext cx="764023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kern="0" dirty="0">
                <a:solidFill>
                  <a:schemeClr val="accent2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Bias-Variance </a:t>
            </a:r>
            <a:r>
              <a:rPr lang="en-US" sz="48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Tradeoff</a:t>
            </a:r>
            <a:endParaRPr lang="en-US" sz="48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07" y="2347546"/>
            <a:ext cx="3253577" cy="34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5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43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Calibri Light</vt:lpstr>
      <vt:lpstr>Cambria</vt:lpstr>
      <vt:lpstr>Google Sans</vt:lpstr>
      <vt:lpstr>Roboto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160</cp:revision>
  <dcterms:created xsi:type="dcterms:W3CDTF">2021-08-10T15:37:54Z</dcterms:created>
  <dcterms:modified xsi:type="dcterms:W3CDTF">2025-05-02T13:03:36Z</dcterms:modified>
</cp:coreProperties>
</file>