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4" r:id="rId3"/>
    <p:sldId id="275" r:id="rId4"/>
    <p:sldId id="276" r:id="rId5"/>
    <p:sldId id="279" r:id="rId6"/>
    <p:sldId id="277" r:id="rId7"/>
    <p:sldId id="278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59491" y="2020754"/>
            <a:ext cx="10473017" cy="344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66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Ridge (L2) &amp; Lasso (L1) Regression </a:t>
            </a:r>
          </a:p>
          <a:p>
            <a:pPr algn="ctr">
              <a:lnSpc>
                <a:spcPct val="115000"/>
              </a:lnSpc>
            </a:pPr>
            <a:r>
              <a:rPr lang="en-US" sz="4000" b="1" dirty="0">
                <a:latin typeface="Roboto"/>
              </a:rPr>
              <a:t>Aksadur Rahman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350178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452896-89C2-499A-AD2E-A4A00D462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6" y="1074851"/>
            <a:ext cx="7687748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8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C8A4AC4-9513-4614-92AB-27CEA58F5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325" y="1457526"/>
            <a:ext cx="10685861" cy="49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9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9D3D87-8366-4A2D-8D8D-63865DD83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94" y="1462018"/>
            <a:ext cx="9994708" cy="470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3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ACD13F-C7D4-45E7-B17E-CEC65C6B5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81" y="1563937"/>
            <a:ext cx="6496957" cy="48458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ABE02A-95B1-4A17-8EC9-C667C054C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20" y="2859892"/>
            <a:ext cx="5005951" cy="174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4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78A36E-FB68-4BC6-8FA7-88F36AD92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632" y="1487790"/>
            <a:ext cx="10296450" cy="457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0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2E6C60-CD72-4847-BBB8-2979A32C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1787060"/>
            <a:ext cx="9497750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08107B9-C231-4B93-BFA4-7ED4619DF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435" y="847468"/>
            <a:ext cx="8350570" cy="57774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31C651-71A4-4E86-A8A5-778C6AC5CC98}"/>
              </a:ext>
            </a:extLst>
          </p:cNvPr>
          <p:cNvSpPr txBox="1"/>
          <p:nvPr/>
        </p:nvSpPr>
        <p:spPr>
          <a:xfrm>
            <a:off x="3245223" y="23308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 pitchFamily="2" charset="0"/>
              </a:rPr>
              <a:t>Lasso vs Ridge vs Elastic Net</a:t>
            </a:r>
          </a:p>
        </p:txBody>
      </p:sp>
    </p:spTree>
    <p:extLst>
      <p:ext uri="{BB962C8B-B14F-4D97-AF65-F5344CB8AC3E}">
        <p14:creationId xmlns:p14="http://schemas.microsoft.com/office/powerpoint/2010/main" val="1593614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3678</TotalTime>
  <Words>23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Bookman Old Style</vt:lpstr>
      <vt:lpstr>Calibri</vt:lpstr>
      <vt:lpstr>Calibri Light</vt:lpstr>
      <vt:lpstr>Nunito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Aksadur Rahman</cp:lastModifiedBy>
  <cp:revision>163</cp:revision>
  <dcterms:created xsi:type="dcterms:W3CDTF">2021-08-10T15:37:54Z</dcterms:created>
  <dcterms:modified xsi:type="dcterms:W3CDTF">2025-05-02T19:43:00Z</dcterms:modified>
</cp:coreProperties>
</file>