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7374" y="1867826"/>
            <a:ext cx="883124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kern="0" dirty="0">
                <a:solidFill>
                  <a:schemeClr val="accent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Class Imbalance </a:t>
            </a:r>
          </a:p>
          <a:p>
            <a:pPr algn="ctr"/>
            <a:r>
              <a:rPr lang="en-GB" sz="6000" b="1" kern="0" dirty="0">
                <a:solidFill>
                  <a:schemeClr val="accent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Problem</a:t>
            </a:r>
            <a:endParaRPr lang="en-US" sz="6000" b="1" kern="0" dirty="0">
              <a:solidFill>
                <a:schemeClr val="accent1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Roboto"/>
              </a:rPr>
              <a:t>By Aksadur Rahman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  <a:p>
            <a:r>
              <a:rPr lang="en-US" sz="60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2249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C16FB5-2324-4A2C-8FBB-2E63CE7C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30" y="1448919"/>
            <a:ext cx="10004143" cy="498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7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8D3C6E-FAE8-4435-9C46-3842D9F0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62" y="2108168"/>
            <a:ext cx="8021169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0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balanced Data Deep Learning 2025 | thesnowgoosegallery.com">
            <a:extLst>
              <a:ext uri="{FF2B5EF4-FFF2-40B4-BE49-F238E27FC236}">
                <a16:creationId xmlns:a16="http://schemas.microsoft.com/office/drawing/2014/main" id="{C56E7E0B-98E2-4F82-82D4-B9AB8090A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976" y="1817429"/>
            <a:ext cx="7987899" cy="378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14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8 ways to handle Imbalance data in Python - DataSpoof">
            <a:extLst>
              <a:ext uri="{FF2B5EF4-FFF2-40B4-BE49-F238E27FC236}">
                <a16:creationId xmlns:a16="http://schemas.microsoft.com/office/drawing/2014/main" id="{9D01A578-1B80-4474-ADCF-36846C2E6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26" y="1808000"/>
            <a:ext cx="5440879" cy="371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8 ways to handle Imbalance data in Python - DataSpoof">
            <a:extLst>
              <a:ext uri="{FF2B5EF4-FFF2-40B4-BE49-F238E27FC236}">
                <a16:creationId xmlns:a16="http://schemas.microsoft.com/office/drawing/2014/main" id="{5193CDA7-4BCD-4AD5-AB05-B2993F730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288" y="1808000"/>
            <a:ext cx="49530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39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12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Aksadur Rahman</cp:lastModifiedBy>
  <cp:revision>131</cp:revision>
  <dcterms:created xsi:type="dcterms:W3CDTF">2021-08-10T15:37:54Z</dcterms:created>
  <dcterms:modified xsi:type="dcterms:W3CDTF">2025-05-10T15:34:03Z</dcterms:modified>
</cp:coreProperties>
</file>