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22824" y="2224326"/>
            <a:ext cx="10272364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5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 = 0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  = 0.6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  = 0.124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advance.</a:t>
            </a:r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1037298"/>
            <a:ext cx="4705350" cy="4117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1949" y="5301734"/>
            <a:ext cx="239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Ross Quinlan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4898" y="23895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9502"/>
              </p:ext>
            </p:extLst>
          </p:nvPr>
        </p:nvGraphicFramePr>
        <p:xfrm>
          <a:off x="3147646" y="1867879"/>
          <a:ext cx="6481263" cy="4227684"/>
        </p:xfrm>
        <a:graphic>
          <a:graphicData uri="http://schemas.openxmlformats.org/drawingml/2006/table">
            <a:tbl>
              <a:tblPr/>
              <a:tblGrid>
                <a:gridCol w="1688684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49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I.G (Information Gain) of that target attribute using 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following 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E(A) from I.G of target attribute for find out the information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blipFill>
                <a:blip r:embed="rId3"/>
                <a:stretch>
                  <a:fillRect l="-766" t="-515" b="-90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3528" y="1175870"/>
            <a:ext cx="6578463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ID3 Algorithm: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ID3 algorithm builds decision trees</a:t>
            </a:r>
            <a:endParaRPr lang="en-US" sz="2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(Cloudy)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(Rainy)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(Weather)= 0 + 0.4 + 0 = 0.4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(Weather)= 1 - 0.4  = 0.6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(Normal)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0.325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0.551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(Humidity)= 0.325 + 0.551 = 0.876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(Humidity)= 1 - 0.876  = 0.124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(Strong)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E(Week)=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0.6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(Wind)= 0.6 + 0.4 = 1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(Wind)= 1 - 1  = 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680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</vt:lpstr>
      <vt:lpstr>Cambria Math</vt:lpstr>
      <vt:lpstr>Google Sans</vt:lpstr>
      <vt:lpstr>inter-bold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92</cp:revision>
  <dcterms:created xsi:type="dcterms:W3CDTF">2021-08-10T15:37:54Z</dcterms:created>
  <dcterms:modified xsi:type="dcterms:W3CDTF">2024-10-25T05:06:27Z</dcterms:modified>
</cp:coreProperties>
</file>