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43047-A1C9-FC16-C045-753C5193B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3B8828-EC97-816C-3F58-03442A38D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E7D8D-FD84-1701-5779-6368E9A4F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E1F5-A676-4089-8AB6-48902A32F459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5DB06-61E5-73A3-905E-2142B1B59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65F3B-D086-AA48-4E28-44A3E0237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5CBE-8A82-4A49-AED3-5C5112C64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66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DEA3B-F1DF-D708-B6CD-14E88BA8E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E2B6E-CF02-7F4B-3A71-06AB4EAD7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D4356-EB0F-F5CD-D655-45667E46E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E1F5-A676-4089-8AB6-48902A32F459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E37BC-3017-A98D-F9FF-54BDC781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2333C-E084-1FCA-5CE9-4B96743BC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5CBE-8A82-4A49-AED3-5C5112C64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10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2F45A0-5E45-7B08-BE37-62CBD5384F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4293DD-6F23-30FB-E617-8FD42AD15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21081-218F-FC38-5E8F-E060DA157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E1F5-A676-4089-8AB6-48902A32F459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96FA0-CA0F-A5A7-351D-B24FC175D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A3ECB-6D85-415C-1DE0-285DA5B49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5CBE-8A82-4A49-AED3-5C5112C64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81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1BBEF-7CE8-C73A-6337-671BA658C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96B40-08DE-6757-D1DF-FFFDA4A39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7776E-D242-C9E6-FBBB-E03ABFE2B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E1F5-A676-4089-8AB6-48902A32F459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6ED5D-326E-0C26-E91B-A43FCEBE8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7B7DE-E3B8-51E2-0CBB-1F5F626B2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5CBE-8A82-4A49-AED3-5C5112C64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71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89984-34DC-B08E-5926-85393E6E6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36614-BEA8-EEF1-EDAC-291E0B967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33C5A-DD54-88D7-3AF9-2DDA16FEC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E1F5-A676-4089-8AB6-48902A32F459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C7248-D005-4858-2DF6-D0DC598E6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E3822-192A-8A5A-FD72-3993C8D8C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5CBE-8A82-4A49-AED3-5C5112C64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14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72667-4854-D634-1F61-EAA64A10E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A94E7-030D-6481-C11A-012CFBB9AB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80F02-3F4C-051E-3A3E-6E9381F45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7D5A6-012B-29B5-4FD7-8693EAAAD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E1F5-A676-4089-8AB6-48902A32F459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ED0E1-FB37-8AD6-E089-9BCECDEAE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37C13-6A38-D04F-7594-2353AA4DC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5CBE-8A82-4A49-AED3-5C5112C64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0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5E879-29D9-59FF-4A7F-268CEFCC1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829CD-1358-66BD-67AF-589048575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66E0E-253D-8415-2AE8-3ECA7A756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439F30-A683-0EE6-D4E8-5614596DCD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703BB7-71F3-630D-2436-CBD2E52F42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B57B99-A92D-1037-661B-0CAE7D411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E1F5-A676-4089-8AB6-48902A32F459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9B83A5-313C-94D8-7661-F908E6D90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5DCB11-0EDF-9812-7A30-B413B82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5CBE-8A82-4A49-AED3-5C5112C64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7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DC5BE-A8B6-C63F-3D90-0973A3020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59E8CD-4B3A-DD5A-AB56-B1AF7D764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E1F5-A676-4089-8AB6-48902A32F459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F2F60-2B9C-E2AB-2F25-774C27380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99CB4D-0B2E-DC9F-BE11-D44E3021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5CBE-8A82-4A49-AED3-5C5112C64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01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23D9AB-ABC0-02F8-48AC-28CFB1166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E1F5-A676-4089-8AB6-48902A32F459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EAE842-87E3-F548-5BD2-7EE877747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CFC9C-498A-0F3C-E947-14B815789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5CBE-8A82-4A49-AED3-5C5112C64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2295-D70D-F525-EDB9-6551B11E3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6C8DD-4D04-FA28-BFDC-11E68EE39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1A393-228A-7C01-CFE6-E5BF1A447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50D21-034B-D260-9559-4116CB640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E1F5-A676-4089-8AB6-48902A32F459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A9D78-6027-7416-CA0A-63EC61B6E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EC28-44F7-28CE-6B22-54FC695E0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5CBE-8A82-4A49-AED3-5C5112C64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81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AF21D-77D9-6B60-2002-41DA581F0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B71249-E2D2-DED0-0C87-DF3A198479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D93C3-8D1A-F09A-8F2B-184686F50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7B3A9-E3B5-99F8-2A6D-CACEE0129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E1F5-A676-4089-8AB6-48902A32F459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28D1B-96A0-B3E2-DDE7-92E43C01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E8C52-7EBF-EB05-1BB8-8C98520D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5CBE-8A82-4A49-AED3-5C5112C64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9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44563E-8B55-DD7A-5CE0-6565074E8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455E5-EBB5-1E37-511B-7C2E086E0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5A493-AD47-378C-3E9C-047721D6E1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DE1F5-A676-4089-8AB6-48902A32F459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14D5C-D73A-FBCF-63EC-C62EFE09EF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1BEDF-7EDC-CD3D-D015-BF10146E1C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35CBE-8A82-4A49-AED3-5C5112C64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18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76DC7-9B25-C8F5-3D1E-3FC615F0C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9255" y="675248"/>
            <a:ext cx="9144000" cy="1849975"/>
          </a:xfrm>
        </p:spPr>
        <p:txBody>
          <a:bodyPr/>
          <a:lstStyle/>
          <a:p>
            <a:r>
              <a:rPr lang="en-US" dirty="0"/>
              <a:t>Mathematics for Machine Learning and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B6C4A9-6F19-5CC0-E497-89AA03C27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7273" y="2996662"/>
            <a:ext cx="7638758" cy="2968040"/>
          </a:xfrm>
        </p:spPr>
        <p:txBody>
          <a:bodyPr>
            <a:normAutofit fontScale="925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Linear Algebra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Probability &amp; Statistics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Calculus (Differential &amp; Integral)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Optimization Techniques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Discrete Mathematics &amp; Graph Theory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Information Theory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Fourier Transform &amp; Signal Processing (Advanced ML &amp; AI)</a:t>
            </a:r>
          </a:p>
        </p:txBody>
      </p:sp>
    </p:spTree>
    <p:extLst>
      <p:ext uri="{BB962C8B-B14F-4D97-AF65-F5344CB8AC3E}">
        <p14:creationId xmlns:p14="http://schemas.microsoft.com/office/powerpoint/2010/main" val="3568452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ECE84-6C6C-3FBA-9DAC-F8B42D962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4E239-170E-FE0B-DFA1-35ADDAF6A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Vectors and Matrices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Matrix operations (addition, multiplication, transpose, inverse)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Eigenvalues and eigenvectors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Singular Value Decomposition (SVD)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Principal Component Analysis (PCA)</a:t>
            </a:r>
          </a:p>
        </p:txBody>
      </p:sp>
    </p:spTree>
    <p:extLst>
      <p:ext uri="{BB962C8B-B14F-4D97-AF65-F5344CB8AC3E}">
        <p14:creationId xmlns:p14="http://schemas.microsoft.com/office/powerpoint/2010/main" val="2078623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B85F9-2C98-2D50-5CF8-737EDD8CE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&amp;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EA653-FCE5-F6BF-6DF4-164509BAD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fr-FR" dirty="0" err="1"/>
              <a:t>Probability</a:t>
            </a:r>
            <a:r>
              <a:rPr lang="fr-FR" dirty="0"/>
              <a:t> distributions (</a:t>
            </a:r>
            <a:r>
              <a:rPr lang="fr-FR" dirty="0" err="1"/>
              <a:t>Gaussian</a:t>
            </a:r>
            <a:r>
              <a:rPr lang="fr-FR" dirty="0"/>
              <a:t>, Bernoulli, Poisson, etc.)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Bayes' Theorem</a:t>
            </a:r>
            <a:endParaRPr lang="fr-FR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Expectation and variance</a:t>
            </a:r>
            <a:endParaRPr lang="fr-FR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Hypothesis testing</a:t>
            </a:r>
            <a:endParaRPr lang="fr-FR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Maximum likelihood estimation</a:t>
            </a:r>
          </a:p>
        </p:txBody>
      </p:sp>
    </p:spTree>
    <p:extLst>
      <p:ext uri="{BB962C8B-B14F-4D97-AF65-F5344CB8AC3E}">
        <p14:creationId xmlns:p14="http://schemas.microsoft.com/office/powerpoint/2010/main" val="1466734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3D27-6810-E546-B57F-9D7C169F6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Calculus (Differential &amp; Integral)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4B32B-762C-56D3-3A90-FC91CC482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Partial derivatives</a:t>
            </a:r>
          </a:p>
          <a:p>
            <a:pPr>
              <a:lnSpc>
                <a:spcPct val="150000"/>
              </a:lnSpc>
            </a:pPr>
            <a:r>
              <a:rPr lang="en-US" dirty="0"/>
              <a:t>Chain rule</a:t>
            </a:r>
          </a:p>
          <a:p>
            <a:pPr>
              <a:lnSpc>
                <a:spcPct val="150000"/>
              </a:lnSpc>
            </a:pPr>
            <a:r>
              <a:rPr lang="en-US" dirty="0"/>
              <a:t>Gradient Descent</a:t>
            </a:r>
          </a:p>
          <a:p>
            <a:pPr>
              <a:lnSpc>
                <a:spcPct val="150000"/>
              </a:lnSpc>
            </a:pPr>
            <a:r>
              <a:rPr lang="en-US" dirty="0"/>
              <a:t>Jacobian &amp; Hessian matrices</a:t>
            </a:r>
          </a:p>
        </p:txBody>
      </p:sp>
    </p:spTree>
    <p:extLst>
      <p:ext uri="{BB962C8B-B14F-4D97-AF65-F5344CB8AC3E}">
        <p14:creationId xmlns:p14="http://schemas.microsoft.com/office/powerpoint/2010/main" val="3086656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67E22-F144-A10A-F4C7-3E17F312D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D6F1F-100A-D8C8-5CF1-8ECD32120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Convex optimization</a:t>
            </a:r>
          </a:p>
          <a:p>
            <a:r>
              <a:rPr lang="en-US" dirty="0"/>
              <a:t>Gradient Descent (Batch, Stochastic, Mini-batch)</a:t>
            </a:r>
          </a:p>
          <a:p>
            <a:r>
              <a:rPr lang="en-US" dirty="0"/>
              <a:t>Lagrange multipliers</a:t>
            </a:r>
          </a:p>
          <a:p>
            <a:r>
              <a:rPr lang="en-US" dirty="0"/>
              <a:t>Constrained &amp; unconstrained optimization</a:t>
            </a:r>
          </a:p>
        </p:txBody>
      </p:sp>
    </p:spTree>
    <p:extLst>
      <p:ext uri="{BB962C8B-B14F-4D97-AF65-F5344CB8AC3E}">
        <p14:creationId xmlns:p14="http://schemas.microsoft.com/office/powerpoint/2010/main" val="3228743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F114-3B90-3987-EA21-FF20EE540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Mathematics &amp; Graph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1DB96-0DDB-AE23-FE85-B1FD96F29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Combinatorics</a:t>
            </a:r>
          </a:p>
          <a:p>
            <a:pPr>
              <a:lnSpc>
                <a:spcPct val="150000"/>
              </a:lnSpc>
            </a:pPr>
            <a:r>
              <a:rPr lang="en-US" dirty="0"/>
              <a:t>Graph algorithms (Dijkstra, PageRank)</a:t>
            </a:r>
          </a:p>
          <a:p>
            <a:pPr>
              <a:lnSpc>
                <a:spcPct val="150000"/>
              </a:lnSpc>
            </a:pPr>
            <a:r>
              <a:rPr lang="en-US" dirty="0"/>
              <a:t>Boolean logic</a:t>
            </a:r>
          </a:p>
          <a:p>
            <a:pPr>
              <a:lnSpc>
                <a:spcPct val="150000"/>
              </a:lnSpc>
            </a:pPr>
            <a:r>
              <a:rPr lang="en-US" dirty="0"/>
              <a:t>Set theory</a:t>
            </a:r>
          </a:p>
        </p:txBody>
      </p:sp>
    </p:spTree>
    <p:extLst>
      <p:ext uri="{BB962C8B-B14F-4D97-AF65-F5344CB8AC3E}">
        <p14:creationId xmlns:p14="http://schemas.microsoft.com/office/powerpoint/2010/main" val="3202617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AA1D4-0CF0-16E4-AB41-2D0391B95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E817E-03BD-CB41-77D7-B395D287D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Entropy &amp; Information Gain</a:t>
            </a:r>
          </a:p>
          <a:p>
            <a:pPr>
              <a:lnSpc>
                <a:spcPct val="150000"/>
              </a:lnSpc>
            </a:pPr>
            <a:r>
              <a:rPr lang="en-US" dirty="0"/>
              <a:t>KL-Divergence</a:t>
            </a:r>
          </a:p>
          <a:p>
            <a:pPr>
              <a:lnSpc>
                <a:spcPct val="150000"/>
              </a:lnSpc>
            </a:pPr>
            <a:r>
              <a:rPr lang="en-US" dirty="0"/>
              <a:t>Cross-entropy loss</a:t>
            </a:r>
          </a:p>
        </p:txBody>
      </p:sp>
    </p:spTree>
    <p:extLst>
      <p:ext uri="{BB962C8B-B14F-4D97-AF65-F5344CB8AC3E}">
        <p14:creationId xmlns:p14="http://schemas.microsoft.com/office/powerpoint/2010/main" val="3547501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D8A2D-F9CF-BEAF-ECA2-7F4147D78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Transform &amp; Signal Processing (Advanced ML &amp; AI)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A2550-315A-6DEB-8292-A7D73D599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Fourier Transform</a:t>
            </a:r>
          </a:p>
          <a:p>
            <a:pPr>
              <a:lnSpc>
                <a:spcPct val="150000"/>
              </a:lnSpc>
            </a:pPr>
            <a:r>
              <a:rPr lang="en-US" dirty="0"/>
              <a:t>Wavelet Transform</a:t>
            </a:r>
          </a:p>
          <a:p>
            <a:pPr>
              <a:lnSpc>
                <a:spcPct val="150000"/>
              </a:lnSpc>
            </a:pPr>
            <a:r>
              <a:rPr lang="en-US" dirty="0"/>
              <a:t>Convolution</a:t>
            </a:r>
          </a:p>
        </p:txBody>
      </p:sp>
    </p:spTree>
    <p:extLst>
      <p:ext uri="{BB962C8B-B14F-4D97-AF65-F5344CB8AC3E}">
        <p14:creationId xmlns:p14="http://schemas.microsoft.com/office/powerpoint/2010/main" val="2296602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170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Mathematics for Machine Learning and AI</vt:lpstr>
      <vt:lpstr>Linear Algebra</vt:lpstr>
      <vt:lpstr>Probability &amp; Statistics</vt:lpstr>
      <vt:lpstr>Calculus (Differential &amp; Integral)</vt:lpstr>
      <vt:lpstr>Optimization Techniques</vt:lpstr>
      <vt:lpstr>Discrete Mathematics &amp; Graph Theory</vt:lpstr>
      <vt:lpstr>Information Theory</vt:lpstr>
      <vt:lpstr>Fourier Transform &amp; Signal Processing (Advanced ML &amp; AI)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JAHID</dc:creator>
  <cp:lastModifiedBy>JAHID</cp:lastModifiedBy>
  <cp:revision>2</cp:revision>
  <dcterms:created xsi:type="dcterms:W3CDTF">2025-03-28T06:39:39Z</dcterms:created>
  <dcterms:modified xsi:type="dcterms:W3CDTF">2025-03-29T07:45:27Z</dcterms:modified>
</cp:coreProperties>
</file>