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D4B0-B8FD-4CC3-B148-C02D0B3E1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5764D-DAF8-4964-AA94-C4FE6775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45656-6FF9-4D8D-BE76-5D2E82AC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48D7-27BF-44B2-9213-D65040054B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96F06-BFC1-4E26-A511-1D4BF6D9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11356-A979-4524-A926-07C2D9D5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E122-01CF-45D7-A499-68718C2F6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5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03C3-6924-44B7-B475-95004BAD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1972B-8BFC-47FB-9EC9-7FE4551C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A4F2-3124-4AEF-9E64-368E4A74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48D7-27BF-44B2-9213-D65040054B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97ED-E7CC-47C5-AC0B-9BF4D70E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1CF3-D330-4F34-927B-32DF7BC5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E122-01CF-45D7-A499-68718C2F6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C2095-6F1B-4B06-B3C7-B8C1EBFBA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6E5F2-A634-4817-A508-8AB9EEAB7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DA86-8EA4-4EF7-AE92-46999EB3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48D7-27BF-44B2-9213-D65040054B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1438E-74BF-4F56-ACEF-185681C3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A2DD1-6408-4B0E-9B80-9B40BB4C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E122-01CF-45D7-A499-68718C2F6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58B5-C9AD-43EA-9AA8-84671888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2901F-59C3-4DA0-96B1-473747AA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A00F7-11A6-4D31-AA48-21A638E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48D7-27BF-44B2-9213-D65040054B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BFAE-5DA9-4186-A7F3-B5ACEBD8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AC35-403C-484E-A659-193CC2D6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E122-01CF-45D7-A499-68718C2F6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BB11-28A4-45C6-A557-F77760B5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AF4AD-FE0A-4875-8CCA-DE0F46262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17AC-B2D8-48BC-950E-673C96F3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48D7-27BF-44B2-9213-D65040054B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A380-247B-4323-95CD-79AC208D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4CC9-71E5-4D7D-BF15-F830F3A2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E122-01CF-45D7-A499-68718C2F6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2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4F99-BCBF-4664-8B72-5E43ACFC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80DE-9307-4E24-854C-21FE126CA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B7E0B-AC47-46D4-A083-F9FB4EDF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E7509-EDE3-47E4-8D85-DCB6A905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48D7-27BF-44B2-9213-D65040054B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E8E18-49C0-4E3E-8A62-264C62E0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59AD-6F0F-4511-8316-2BA40769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E122-01CF-45D7-A499-68718C2F6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98A7-7B8B-4D6F-958F-4C20BC78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077E6-DA55-4B7B-9D17-4C069E246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8AB03-CEA7-47FB-930A-3187C45B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268C9-CB30-45E5-86F4-84ABC8A75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24160-C177-4E35-A504-8D88EBB05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4BF4B-DC98-4135-83A6-F3511FBB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48D7-27BF-44B2-9213-D65040054B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9DBE8-93D1-4A96-8DE8-1E31A80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9EB3-9C83-4410-B209-8C7F1994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E122-01CF-45D7-A499-68718C2F6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6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6FFF-8E61-4836-8598-053154AD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BFE57-4E0B-4E65-AE8B-549D856E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48D7-27BF-44B2-9213-D65040054B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9EB66-373B-4BF3-9E96-F688F96B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FD42F-17A4-4C34-8843-88F1695A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E122-01CF-45D7-A499-68718C2F6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089CF-CBE2-4752-91A6-B2DAB854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48D7-27BF-44B2-9213-D65040054B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C1884-111A-4796-9BD6-D58B5B99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99D79-D2DB-40CD-9222-146C8EE5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E122-01CF-45D7-A499-68718C2F6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C100-F1FE-4099-B92D-10440728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EF32-4C0D-49FD-8325-0CE74FD1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F49BF-70EF-4AFF-8638-6F2356508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321FC-6E0A-4C74-B933-1863BE43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48D7-27BF-44B2-9213-D65040054B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7E1E-4C26-4A39-A9D1-81AFDBA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34F8A-28EF-4B0E-A016-816E7CA0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E122-01CF-45D7-A499-68718C2F6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6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8106-865C-4153-8958-41E3D592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96E44-EDA0-4B79-B586-F8AEBC005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1DC1A-C82B-44E6-8F48-EC4E08FD0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26E4-E3BB-4B89-97AF-9329E1B9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48D7-27BF-44B2-9213-D65040054B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763C8-5E84-46EA-8F15-37A8A030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9B976-254D-407B-823A-5100AF1D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E122-01CF-45D7-A499-68718C2F6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6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3E7BC-54D7-4BC3-9D8C-51CCE5E4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D720D-6247-4941-AFAD-75EC29FE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1E190-A8AD-43FD-8D79-B4B0CBCF7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248D7-27BF-44B2-9213-D65040054B2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3A53-5ACC-4838-A302-53B0FDAAF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F6A9-CA96-4D34-8CF5-4F434D760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E122-01CF-45D7-A499-68718C2F6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2A11-8227-4764-9DD8-9283EFB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380818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7030A0"/>
                </a:solidFill>
              </a:rPr>
              <a:t>Frame Relay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29D4-EF51-4E13-9BF3-FEAAEAA7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7091"/>
            <a:ext cx="10515600" cy="208987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Presented by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Zahid Hasan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Roll: 18102027</a:t>
            </a:r>
          </a:p>
        </p:txBody>
      </p:sp>
    </p:spTree>
    <p:extLst>
      <p:ext uri="{BB962C8B-B14F-4D97-AF65-F5344CB8AC3E}">
        <p14:creationId xmlns:p14="http://schemas.microsoft.com/office/powerpoint/2010/main" val="296148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221E-E2D2-4F49-B52D-F8D1F514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7" y="254289"/>
            <a:ext cx="10661073" cy="2128693"/>
          </a:xfrm>
        </p:spPr>
        <p:txBody>
          <a:bodyPr>
            <a:normAutofit/>
          </a:bodyPr>
          <a:lstStyle/>
          <a:p>
            <a:br>
              <a:rPr lang="en-US" sz="6000" dirty="0">
                <a:solidFill>
                  <a:srgbClr val="002060"/>
                </a:solidFill>
              </a:rPr>
            </a:br>
            <a:r>
              <a:rPr lang="en-US" sz="6000" dirty="0">
                <a:solidFill>
                  <a:srgbClr val="7030A0"/>
                </a:solidFill>
              </a:rPr>
              <a:t>Frame Relay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F9AB-5B1C-4DF4-982D-A9726B4E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35" y="2757054"/>
            <a:ext cx="10661073" cy="334039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It is a packet-switching telecommunication service.</a:t>
            </a:r>
          </a:p>
          <a:p>
            <a:r>
              <a:rPr lang="en-US" dirty="0">
                <a:solidFill>
                  <a:srgbClr val="0070C0"/>
                </a:solidFill>
              </a:rPr>
              <a:t>It is a set of communication standards for digital telephone connection.</a:t>
            </a:r>
          </a:p>
          <a:p>
            <a:r>
              <a:rPr lang="en-US" dirty="0">
                <a:solidFill>
                  <a:srgbClr val="0070C0"/>
                </a:solidFill>
              </a:rPr>
              <a:t>It transmits voice, video and data over telephone line.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12891-9C2F-493D-9183-49807713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935" y="1318635"/>
            <a:ext cx="788328" cy="88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0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C934-44E9-4A92-9F01-73E4849D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8" y="365125"/>
            <a:ext cx="11069782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7030A0"/>
                </a:solidFill>
              </a:rPr>
              <a:t>How does Frame Relay work ??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A6D3E-30BB-41FF-8725-BE610F5FB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018" y="2507673"/>
            <a:ext cx="5181600" cy="3683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DTE-Data Terminate Equipment</a:t>
            </a:r>
          </a:p>
          <a:p>
            <a:r>
              <a:rPr lang="en-US" dirty="0">
                <a:solidFill>
                  <a:srgbClr val="0070C0"/>
                </a:solidFill>
              </a:rPr>
              <a:t>DCE-Data Circuit-Terminating Equipment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8F632E-214E-4B77-99C4-21F32F64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384" y="2308947"/>
            <a:ext cx="3658106" cy="292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8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9C7F-E044-4189-B34C-A54F7D50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Frame Relay virtual circuit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E336-0C54-4BDD-820B-A85B2B3F4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87164"/>
            <a:ext cx="5181600" cy="293090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Though there is no direct connection between the routers, they can communicate each other.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71C68-F021-4E5C-B451-EB5BBA3FC4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3929" y="2078616"/>
            <a:ext cx="4816126" cy="35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0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130DD6-A9AE-4DD6-AD9E-BA10A84A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891" y="644382"/>
            <a:ext cx="9504218" cy="136452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7030A0"/>
                </a:solidFill>
              </a:rPr>
              <a:t>Advantages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F477281-6BCF-4277-B6D1-5C5330693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891" y="2931157"/>
            <a:ext cx="9324109" cy="27431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Cost savings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Higher circuit utilization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Higher speed with lower delay as compared to X.25.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It compatible for newer technology like ATM.</a:t>
            </a:r>
          </a:p>
        </p:txBody>
      </p:sp>
    </p:spTree>
    <p:extLst>
      <p:ext uri="{BB962C8B-B14F-4D97-AF65-F5344CB8AC3E}">
        <p14:creationId xmlns:p14="http://schemas.microsoft.com/office/powerpoint/2010/main" val="358469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BA97-C6B3-4A5F-8BCD-5B772144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173" y="1215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7030A0"/>
                </a:solidFill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057C-7BE7-494C-A544-156A424A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173" y="3178288"/>
            <a:ext cx="10515600" cy="3336781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It creates varying delays for different users</a:t>
            </a:r>
          </a:p>
          <a:p>
            <a:r>
              <a:rPr lang="en-US" dirty="0">
                <a:solidFill>
                  <a:srgbClr val="00B0F0"/>
                </a:solidFill>
              </a:rPr>
              <a:t>It is not suitable for sending sensitive data such as real time voice, video or teleconferencing.</a:t>
            </a:r>
          </a:p>
          <a:p>
            <a:r>
              <a:rPr lang="en-US" dirty="0">
                <a:solidFill>
                  <a:srgbClr val="00B0F0"/>
                </a:solidFill>
              </a:rPr>
              <a:t>It allows variable length frames.</a:t>
            </a:r>
          </a:p>
          <a:p>
            <a:r>
              <a:rPr lang="en-US" dirty="0">
                <a:solidFill>
                  <a:srgbClr val="00B0F0"/>
                </a:solidFill>
              </a:rPr>
              <a:t>44 </a:t>
            </a:r>
            <a:r>
              <a:rPr lang="en-US" dirty="0" err="1">
                <a:solidFill>
                  <a:srgbClr val="00B0F0"/>
                </a:solidFill>
              </a:rPr>
              <a:t>mbps</a:t>
            </a:r>
            <a:r>
              <a:rPr lang="en-US" dirty="0">
                <a:solidFill>
                  <a:srgbClr val="00B0F0"/>
                </a:solidFill>
              </a:rPr>
              <a:t> data rate is not enough for higher data rates protocols.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4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DEFD9-BC19-4FF8-8CC1-2BD0C910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9356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826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144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Frame Relay</vt:lpstr>
      <vt:lpstr> Frame Relay ?</vt:lpstr>
      <vt:lpstr>How does Frame Relay work ??</vt:lpstr>
      <vt:lpstr>Frame Relay virtual circuit</vt:lpstr>
      <vt:lpstr>Advantages</vt:lpstr>
      <vt:lpstr>Disadvantages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Zahid Hasan</dc:creator>
  <cp:lastModifiedBy>Zahid Hasan</cp:lastModifiedBy>
  <cp:revision>18</cp:revision>
  <dcterms:created xsi:type="dcterms:W3CDTF">2020-03-14T17:46:45Z</dcterms:created>
  <dcterms:modified xsi:type="dcterms:W3CDTF">2020-03-14T20:58:14Z</dcterms:modified>
</cp:coreProperties>
</file>