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5300325" cy="18900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F7268AB-DD27-4878-83CC-3BA5AB97A7F0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 varScale="1">
        <p:scale>
          <a:sx n="31" d="100"/>
          <a:sy n="31" d="100"/>
        </p:scale>
        <p:origin x="22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525" y="3093253"/>
            <a:ext cx="13005276" cy="6580270"/>
          </a:xfrm>
        </p:spPr>
        <p:txBody>
          <a:bodyPr anchor="b"/>
          <a:lstStyle>
            <a:lvl1pPr algn="ctr">
              <a:defRPr sz="10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2541" y="9927283"/>
            <a:ext cx="11475244" cy="4563311"/>
          </a:xfrm>
        </p:spPr>
        <p:txBody>
          <a:bodyPr/>
          <a:lstStyle>
            <a:lvl1pPr marL="0" indent="0" algn="ctr">
              <a:buNone/>
              <a:defRPr sz="4015"/>
            </a:lvl1pPr>
            <a:lvl2pPr marL="765175" indent="0" algn="ctr">
              <a:buNone/>
              <a:defRPr sz="3345"/>
            </a:lvl2pPr>
            <a:lvl3pPr marL="1530350" indent="0" algn="ctr">
              <a:buNone/>
              <a:defRPr sz="3010"/>
            </a:lvl3pPr>
            <a:lvl4pPr marL="2294890" indent="0" algn="ctr">
              <a:buNone/>
              <a:defRPr sz="2675"/>
            </a:lvl4pPr>
            <a:lvl5pPr marL="3060065" indent="0" algn="ctr">
              <a:buNone/>
              <a:defRPr sz="2675"/>
            </a:lvl5pPr>
            <a:lvl6pPr marL="3825240" indent="0" algn="ctr">
              <a:buNone/>
              <a:defRPr sz="2675"/>
            </a:lvl6pPr>
            <a:lvl7pPr marL="4590415" indent="0" algn="ctr">
              <a:buNone/>
              <a:defRPr sz="2675"/>
            </a:lvl7pPr>
            <a:lvl8pPr marL="5354955" indent="0" algn="ctr">
              <a:buNone/>
              <a:defRPr sz="2675"/>
            </a:lvl8pPr>
            <a:lvl9pPr marL="6120130" indent="0" algn="ctr">
              <a:buNone/>
              <a:defRPr sz="26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49296" y="1006291"/>
            <a:ext cx="3299133" cy="160175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1898" y="1006291"/>
            <a:ext cx="9706144" cy="160175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29" y="4712074"/>
            <a:ext cx="13196530" cy="7862196"/>
          </a:xfrm>
        </p:spPr>
        <p:txBody>
          <a:bodyPr anchor="b"/>
          <a:lstStyle>
            <a:lvl1pPr>
              <a:defRPr sz="10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929" y="12648649"/>
            <a:ext cx="13196530" cy="4134543"/>
          </a:xfrm>
        </p:spPr>
        <p:txBody>
          <a:bodyPr/>
          <a:lstStyle>
            <a:lvl1pPr marL="0" indent="0">
              <a:buNone/>
              <a:defRPr sz="4015">
                <a:solidFill>
                  <a:schemeClr val="tx1"/>
                </a:solidFill>
              </a:defRPr>
            </a:lvl1pPr>
            <a:lvl2pPr marL="765175" indent="0">
              <a:buNone/>
              <a:defRPr sz="3345">
                <a:solidFill>
                  <a:schemeClr val="tx1">
                    <a:tint val="75000"/>
                  </a:schemeClr>
                </a:solidFill>
              </a:defRPr>
            </a:lvl2pPr>
            <a:lvl3pPr marL="1530350" indent="0">
              <a:buNone/>
              <a:defRPr sz="3010">
                <a:solidFill>
                  <a:schemeClr val="tx1">
                    <a:tint val="75000"/>
                  </a:schemeClr>
                </a:solidFill>
              </a:defRPr>
            </a:lvl3pPr>
            <a:lvl4pPr marL="2294890" indent="0">
              <a:buNone/>
              <a:defRPr sz="2675">
                <a:solidFill>
                  <a:schemeClr val="tx1">
                    <a:tint val="75000"/>
                  </a:schemeClr>
                </a:solidFill>
              </a:defRPr>
            </a:lvl4pPr>
            <a:lvl5pPr marL="3060065" indent="0">
              <a:buNone/>
              <a:defRPr sz="2675">
                <a:solidFill>
                  <a:schemeClr val="tx1">
                    <a:tint val="75000"/>
                  </a:schemeClr>
                </a:solidFill>
              </a:defRPr>
            </a:lvl5pPr>
            <a:lvl6pPr marL="3825240" indent="0">
              <a:buNone/>
              <a:defRPr sz="2675">
                <a:solidFill>
                  <a:schemeClr val="tx1">
                    <a:tint val="75000"/>
                  </a:schemeClr>
                </a:solidFill>
              </a:defRPr>
            </a:lvl6pPr>
            <a:lvl7pPr marL="4590415" indent="0">
              <a:buNone/>
              <a:defRPr sz="2675">
                <a:solidFill>
                  <a:schemeClr val="tx1">
                    <a:tint val="75000"/>
                  </a:schemeClr>
                </a:solidFill>
              </a:defRPr>
            </a:lvl7pPr>
            <a:lvl8pPr marL="5354955" indent="0">
              <a:buNone/>
              <a:defRPr sz="2675">
                <a:solidFill>
                  <a:schemeClr val="tx1">
                    <a:tint val="75000"/>
                  </a:schemeClr>
                </a:solidFill>
              </a:defRPr>
            </a:lvl8pPr>
            <a:lvl9pPr marL="6120130" indent="0">
              <a:buNone/>
              <a:defRPr sz="2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1897" y="5031456"/>
            <a:ext cx="6502638" cy="11992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5790" y="5031456"/>
            <a:ext cx="6502638" cy="11992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90" y="1006295"/>
            <a:ext cx="13196530" cy="36532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3892" y="4633316"/>
            <a:ext cx="6472754" cy="2270717"/>
          </a:xfrm>
        </p:spPr>
        <p:txBody>
          <a:bodyPr anchor="b"/>
          <a:lstStyle>
            <a:lvl1pPr marL="0" indent="0">
              <a:buNone/>
              <a:defRPr sz="4015" b="1"/>
            </a:lvl1pPr>
            <a:lvl2pPr marL="765175" indent="0">
              <a:buNone/>
              <a:defRPr sz="3345" b="1"/>
            </a:lvl2pPr>
            <a:lvl3pPr marL="1530350" indent="0">
              <a:buNone/>
              <a:defRPr sz="3010" b="1"/>
            </a:lvl3pPr>
            <a:lvl4pPr marL="2294890" indent="0">
              <a:buNone/>
              <a:defRPr sz="2675" b="1"/>
            </a:lvl4pPr>
            <a:lvl5pPr marL="3060065" indent="0">
              <a:buNone/>
              <a:defRPr sz="2675" b="1"/>
            </a:lvl5pPr>
            <a:lvl6pPr marL="3825240" indent="0">
              <a:buNone/>
              <a:defRPr sz="2675" b="1"/>
            </a:lvl6pPr>
            <a:lvl7pPr marL="4590415" indent="0">
              <a:buNone/>
              <a:defRPr sz="2675" b="1"/>
            </a:lvl7pPr>
            <a:lvl8pPr marL="5354955" indent="0">
              <a:buNone/>
              <a:defRPr sz="2675" b="1"/>
            </a:lvl8pPr>
            <a:lvl9pPr marL="6120130" indent="0">
              <a:buNone/>
              <a:defRPr sz="267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3892" y="6904033"/>
            <a:ext cx="6472754" cy="10154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45790" y="4633316"/>
            <a:ext cx="6504631" cy="2270717"/>
          </a:xfrm>
        </p:spPr>
        <p:txBody>
          <a:bodyPr anchor="b"/>
          <a:lstStyle>
            <a:lvl1pPr marL="0" indent="0">
              <a:buNone/>
              <a:defRPr sz="4015" b="1"/>
            </a:lvl1pPr>
            <a:lvl2pPr marL="765175" indent="0">
              <a:buNone/>
              <a:defRPr sz="3345" b="1"/>
            </a:lvl2pPr>
            <a:lvl3pPr marL="1530350" indent="0">
              <a:buNone/>
              <a:defRPr sz="3010" b="1"/>
            </a:lvl3pPr>
            <a:lvl4pPr marL="2294890" indent="0">
              <a:buNone/>
              <a:defRPr sz="2675" b="1"/>
            </a:lvl4pPr>
            <a:lvl5pPr marL="3060065" indent="0">
              <a:buNone/>
              <a:defRPr sz="2675" b="1"/>
            </a:lvl5pPr>
            <a:lvl6pPr marL="3825240" indent="0">
              <a:buNone/>
              <a:defRPr sz="2675" b="1"/>
            </a:lvl6pPr>
            <a:lvl7pPr marL="4590415" indent="0">
              <a:buNone/>
              <a:defRPr sz="2675" b="1"/>
            </a:lvl7pPr>
            <a:lvl8pPr marL="5354955" indent="0">
              <a:buNone/>
              <a:defRPr sz="2675" b="1"/>
            </a:lvl8pPr>
            <a:lvl9pPr marL="6120130" indent="0">
              <a:buNone/>
              <a:defRPr sz="267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45790" y="6904033"/>
            <a:ext cx="6504631" cy="10154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90" y="1260052"/>
            <a:ext cx="4934753" cy="4410181"/>
          </a:xfrm>
        </p:spPr>
        <p:txBody>
          <a:bodyPr anchor="b"/>
          <a:lstStyle>
            <a:lvl1pPr>
              <a:defRPr sz="5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4631" y="2721366"/>
            <a:ext cx="7745790" cy="13431801"/>
          </a:xfrm>
        </p:spPr>
        <p:txBody>
          <a:bodyPr/>
          <a:lstStyle>
            <a:lvl1pPr>
              <a:defRPr sz="5355"/>
            </a:lvl1pPr>
            <a:lvl2pPr>
              <a:defRPr sz="4685"/>
            </a:lvl2pPr>
            <a:lvl3pPr>
              <a:defRPr sz="4015"/>
            </a:lvl3pPr>
            <a:lvl4pPr>
              <a:defRPr sz="3345"/>
            </a:lvl4pPr>
            <a:lvl5pPr>
              <a:defRPr sz="3345"/>
            </a:lvl5pPr>
            <a:lvl6pPr>
              <a:defRPr sz="3345"/>
            </a:lvl6pPr>
            <a:lvl7pPr>
              <a:defRPr sz="3345"/>
            </a:lvl7pPr>
            <a:lvl8pPr>
              <a:defRPr sz="3345"/>
            </a:lvl8pPr>
            <a:lvl9pPr>
              <a:defRPr sz="334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890" y="5670233"/>
            <a:ext cx="4934753" cy="10504807"/>
          </a:xfrm>
        </p:spPr>
        <p:txBody>
          <a:bodyPr/>
          <a:lstStyle>
            <a:lvl1pPr marL="0" indent="0">
              <a:buNone/>
              <a:defRPr sz="2675"/>
            </a:lvl1pPr>
            <a:lvl2pPr marL="765175" indent="0">
              <a:buNone/>
              <a:defRPr sz="2345"/>
            </a:lvl2pPr>
            <a:lvl3pPr marL="1530350" indent="0">
              <a:buNone/>
              <a:defRPr sz="2010"/>
            </a:lvl3pPr>
            <a:lvl4pPr marL="2294890" indent="0">
              <a:buNone/>
              <a:defRPr sz="1675"/>
            </a:lvl4pPr>
            <a:lvl5pPr marL="3060065" indent="0">
              <a:buNone/>
              <a:defRPr sz="1675"/>
            </a:lvl5pPr>
            <a:lvl6pPr marL="3825240" indent="0">
              <a:buNone/>
              <a:defRPr sz="1675"/>
            </a:lvl6pPr>
            <a:lvl7pPr marL="4590415" indent="0">
              <a:buNone/>
              <a:defRPr sz="1675"/>
            </a:lvl7pPr>
            <a:lvl8pPr marL="5354955" indent="0">
              <a:buNone/>
              <a:defRPr sz="1675"/>
            </a:lvl8pPr>
            <a:lvl9pPr marL="6120130" indent="0">
              <a:buNone/>
              <a:defRPr sz="1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90" y="1260052"/>
            <a:ext cx="4934753" cy="4410181"/>
          </a:xfrm>
        </p:spPr>
        <p:txBody>
          <a:bodyPr anchor="b"/>
          <a:lstStyle>
            <a:lvl1pPr>
              <a:defRPr sz="5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4631" y="2721366"/>
            <a:ext cx="7745790" cy="13431801"/>
          </a:xfrm>
        </p:spPr>
        <p:txBody>
          <a:bodyPr anchor="t"/>
          <a:lstStyle>
            <a:lvl1pPr marL="0" indent="0">
              <a:buNone/>
              <a:defRPr sz="5355"/>
            </a:lvl1pPr>
            <a:lvl2pPr marL="765175" indent="0">
              <a:buNone/>
              <a:defRPr sz="4685"/>
            </a:lvl2pPr>
            <a:lvl3pPr marL="1530350" indent="0">
              <a:buNone/>
              <a:defRPr sz="4015"/>
            </a:lvl3pPr>
            <a:lvl4pPr marL="2294890" indent="0">
              <a:buNone/>
              <a:defRPr sz="3345"/>
            </a:lvl4pPr>
            <a:lvl5pPr marL="3060065" indent="0">
              <a:buNone/>
              <a:defRPr sz="3345"/>
            </a:lvl5pPr>
            <a:lvl6pPr marL="3825240" indent="0">
              <a:buNone/>
              <a:defRPr sz="3345"/>
            </a:lvl6pPr>
            <a:lvl7pPr marL="4590415" indent="0">
              <a:buNone/>
              <a:defRPr sz="3345"/>
            </a:lvl7pPr>
            <a:lvl8pPr marL="5354955" indent="0">
              <a:buNone/>
              <a:defRPr sz="3345"/>
            </a:lvl8pPr>
            <a:lvl9pPr marL="6120130" indent="0">
              <a:buNone/>
              <a:defRPr sz="33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890" y="5670233"/>
            <a:ext cx="4934753" cy="10504807"/>
          </a:xfrm>
        </p:spPr>
        <p:txBody>
          <a:bodyPr/>
          <a:lstStyle>
            <a:lvl1pPr marL="0" indent="0">
              <a:buNone/>
              <a:defRPr sz="2675"/>
            </a:lvl1pPr>
            <a:lvl2pPr marL="765175" indent="0">
              <a:buNone/>
              <a:defRPr sz="2345"/>
            </a:lvl2pPr>
            <a:lvl3pPr marL="1530350" indent="0">
              <a:buNone/>
              <a:defRPr sz="2010"/>
            </a:lvl3pPr>
            <a:lvl4pPr marL="2294890" indent="0">
              <a:buNone/>
              <a:defRPr sz="1675"/>
            </a:lvl4pPr>
            <a:lvl5pPr marL="3060065" indent="0">
              <a:buNone/>
              <a:defRPr sz="1675"/>
            </a:lvl5pPr>
            <a:lvl6pPr marL="3825240" indent="0">
              <a:buNone/>
              <a:defRPr sz="1675"/>
            </a:lvl6pPr>
            <a:lvl7pPr marL="4590415" indent="0">
              <a:buNone/>
              <a:defRPr sz="1675"/>
            </a:lvl7pPr>
            <a:lvl8pPr marL="5354955" indent="0">
              <a:buNone/>
              <a:defRPr sz="1675"/>
            </a:lvl8pPr>
            <a:lvl9pPr marL="6120130" indent="0">
              <a:buNone/>
              <a:defRPr sz="1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1898" y="1006295"/>
            <a:ext cx="13196530" cy="3653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898" y="5031456"/>
            <a:ext cx="13196530" cy="1199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1897" y="17518223"/>
            <a:ext cx="3442573" cy="10062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8915-0A4D-4805-81D4-E38422F4F74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68233" y="17518223"/>
            <a:ext cx="5163860" cy="10062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5855" y="17518223"/>
            <a:ext cx="3442573" cy="10062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D20A3-0947-4B9B-87D6-F5920A7F179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530350" rtl="0" eaLnBrk="1" latinLnBrk="0" hangingPunct="1">
        <a:lnSpc>
          <a:spcPct val="90000"/>
        </a:lnSpc>
        <a:spcBef>
          <a:spcPct val="0"/>
        </a:spcBef>
        <a:buNone/>
        <a:defRPr sz="73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270" indent="-382270" algn="l" defTabSz="1530350" rtl="0" eaLnBrk="1" latinLnBrk="0" hangingPunct="1">
        <a:lnSpc>
          <a:spcPct val="90000"/>
        </a:lnSpc>
        <a:spcBef>
          <a:spcPts val="1675"/>
        </a:spcBef>
        <a:buFont typeface="Arial" panose="020B0604020202020204" pitchFamily="34" charset="0"/>
        <a:buChar char="•"/>
        <a:defRPr sz="4685" kern="1200">
          <a:solidFill>
            <a:schemeClr val="tx1"/>
          </a:solidFill>
          <a:latin typeface="+mn-lt"/>
          <a:ea typeface="+mn-ea"/>
          <a:cs typeface="+mn-cs"/>
        </a:defRPr>
      </a:lvl1pPr>
      <a:lvl2pPr marL="1147445" indent="-382270" algn="l" defTabSz="1530350" rtl="0" eaLnBrk="1" latinLnBrk="0" hangingPunct="1">
        <a:lnSpc>
          <a:spcPct val="90000"/>
        </a:lnSpc>
        <a:spcBef>
          <a:spcPts val="835"/>
        </a:spcBef>
        <a:buFont typeface="Arial" panose="020B0604020202020204" pitchFamily="34" charset="0"/>
        <a:buChar char="•"/>
        <a:defRPr sz="4015" kern="1200">
          <a:solidFill>
            <a:schemeClr val="tx1"/>
          </a:solidFill>
          <a:latin typeface="+mn-lt"/>
          <a:ea typeface="+mn-ea"/>
          <a:cs typeface="+mn-cs"/>
        </a:defRPr>
      </a:lvl2pPr>
      <a:lvl3pPr marL="1912620" indent="-382270" algn="l" defTabSz="1530350" rtl="0" eaLnBrk="1" latinLnBrk="0" hangingPunct="1">
        <a:lnSpc>
          <a:spcPct val="90000"/>
        </a:lnSpc>
        <a:spcBef>
          <a:spcPts val="835"/>
        </a:spcBef>
        <a:buFont typeface="Arial" panose="020B0604020202020204" pitchFamily="34" charset="0"/>
        <a:buChar char="•"/>
        <a:defRPr sz="3345" kern="1200">
          <a:solidFill>
            <a:schemeClr val="tx1"/>
          </a:solidFill>
          <a:latin typeface="+mn-lt"/>
          <a:ea typeface="+mn-ea"/>
          <a:cs typeface="+mn-cs"/>
        </a:defRPr>
      </a:lvl3pPr>
      <a:lvl4pPr marL="2677795" indent="-382270" algn="l" defTabSz="1530350" rtl="0" eaLnBrk="1" latinLnBrk="0" hangingPunct="1">
        <a:lnSpc>
          <a:spcPct val="90000"/>
        </a:lnSpc>
        <a:spcBef>
          <a:spcPts val="835"/>
        </a:spcBef>
        <a:buFont typeface="Arial" panose="020B0604020202020204" pitchFamily="34" charset="0"/>
        <a:buChar char="•"/>
        <a:defRPr sz="3010" kern="1200">
          <a:solidFill>
            <a:schemeClr val="tx1"/>
          </a:solidFill>
          <a:latin typeface="+mn-lt"/>
          <a:ea typeface="+mn-ea"/>
          <a:cs typeface="+mn-cs"/>
        </a:defRPr>
      </a:lvl4pPr>
      <a:lvl5pPr marL="3442335" indent="-382270" algn="l" defTabSz="1530350" rtl="0" eaLnBrk="1" latinLnBrk="0" hangingPunct="1">
        <a:lnSpc>
          <a:spcPct val="90000"/>
        </a:lnSpc>
        <a:spcBef>
          <a:spcPts val="835"/>
        </a:spcBef>
        <a:buFont typeface="Arial" panose="020B0604020202020204" pitchFamily="34" charset="0"/>
        <a:buChar char="•"/>
        <a:defRPr sz="3010" kern="1200">
          <a:solidFill>
            <a:schemeClr val="tx1"/>
          </a:solidFill>
          <a:latin typeface="+mn-lt"/>
          <a:ea typeface="+mn-ea"/>
          <a:cs typeface="+mn-cs"/>
        </a:defRPr>
      </a:lvl5pPr>
      <a:lvl6pPr marL="4207510" indent="-382270" algn="l" defTabSz="1530350" rtl="0" eaLnBrk="1" latinLnBrk="0" hangingPunct="1">
        <a:lnSpc>
          <a:spcPct val="90000"/>
        </a:lnSpc>
        <a:spcBef>
          <a:spcPts val="835"/>
        </a:spcBef>
        <a:buFont typeface="Arial" panose="020B0604020202020204" pitchFamily="34" charset="0"/>
        <a:buChar char="•"/>
        <a:defRPr sz="3010" kern="1200">
          <a:solidFill>
            <a:schemeClr val="tx1"/>
          </a:solidFill>
          <a:latin typeface="+mn-lt"/>
          <a:ea typeface="+mn-ea"/>
          <a:cs typeface="+mn-cs"/>
        </a:defRPr>
      </a:lvl6pPr>
      <a:lvl7pPr marL="4972685" indent="-382270" algn="l" defTabSz="1530350" rtl="0" eaLnBrk="1" latinLnBrk="0" hangingPunct="1">
        <a:lnSpc>
          <a:spcPct val="90000"/>
        </a:lnSpc>
        <a:spcBef>
          <a:spcPts val="835"/>
        </a:spcBef>
        <a:buFont typeface="Arial" panose="020B0604020202020204" pitchFamily="34" charset="0"/>
        <a:buChar char="•"/>
        <a:defRPr sz="3010" kern="1200">
          <a:solidFill>
            <a:schemeClr val="tx1"/>
          </a:solidFill>
          <a:latin typeface="+mn-lt"/>
          <a:ea typeface="+mn-ea"/>
          <a:cs typeface="+mn-cs"/>
        </a:defRPr>
      </a:lvl7pPr>
      <a:lvl8pPr marL="5737860" indent="-382270" algn="l" defTabSz="1530350" rtl="0" eaLnBrk="1" latinLnBrk="0" hangingPunct="1">
        <a:lnSpc>
          <a:spcPct val="90000"/>
        </a:lnSpc>
        <a:spcBef>
          <a:spcPts val="835"/>
        </a:spcBef>
        <a:buFont typeface="Arial" panose="020B0604020202020204" pitchFamily="34" charset="0"/>
        <a:buChar char="•"/>
        <a:defRPr sz="3010" kern="1200">
          <a:solidFill>
            <a:schemeClr val="tx1"/>
          </a:solidFill>
          <a:latin typeface="+mn-lt"/>
          <a:ea typeface="+mn-ea"/>
          <a:cs typeface="+mn-cs"/>
        </a:defRPr>
      </a:lvl8pPr>
      <a:lvl9pPr marL="6503035" indent="-382270" algn="l" defTabSz="1530350" rtl="0" eaLnBrk="1" latinLnBrk="0" hangingPunct="1">
        <a:lnSpc>
          <a:spcPct val="90000"/>
        </a:lnSpc>
        <a:spcBef>
          <a:spcPts val="835"/>
        </a:spcBef>
        <a:buFont typeface="Arial" panose="020B0604020202020204" pitchFamily="34" charset="0"/>
        <a:buChar char="•"/>
        <a:defRPr sz="30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30350" rtl="0" eaLnBrk="1" latinLnBrk="0" hangingPunct="1">
        <a:defRPr sz="3010" kern="1200">
          <a:solidFill>
            <a:schemeClr val="tx1"/>
          </a:solidFill>
          <a:latin typeface="+mn-lt"/>
          <a:ea typeface="+mn-ea"/>
          <a:cs typeface="+mn-cs"/>
        </a:defRPr>
      </a:lvl1pPr>
      <a:lvl2pPr marL="765175" algn="l" defTabSz="1530350" rtl="0" eaLnBrk="1" latinLnBrk="0" hangingPunct="1">
        <a:defRPr sz="3010" kern="1200">
          <a:solidFill>
            <a:schemeClr val="tx1"/>
          </a:solidFill>
          <a:latin typeface="+mn-lt"/>
          <a:ea typeface="+mn-ea"/>
          <a:cs typeface="+mn-cs"/>
        </a:defRPr>
      </a:lvl2pPr>
      <a:lvl3pPr marL="1530350" algn="l" defTabSz="1530350" rtl="0" eaLnBrk="1" latinLnBrk="0" hangingPunct="1">
        <a:defRPr sz="3010" kern="1200">
          <a:solidFill>
            <a:schemeClr val="tx1"/>
          </a:solidFill>
          <a:latin typeface="+mn-lt"/>
          <a:ea typeface="+mn-ea"/>
          <a:cs typeface="+mn-cs"/>
        </a:defRPr>
      </a:lvl3pPr>
      <a:lvl4pPr marL="2294890" algn="l" defTabSz="1530350" rtl="0" eaLnBrk="1" latinLnBrk="0" hangingPunct="1">
        <a:defRPr sz="3010" kern="1200">
          <a:solidFill>
            <a:schemeClr val="tx1"/>
          </a:solidFill>
          <a:latin typeface="+mn-lt"/>
          <a:ea typeface="+mn-ea"/>
          <a:cs typeface="+mn-cs"/>
        </a:defRPr>
      </a:lvl4pPr>
      <a:lvl5pPr marL="3060065" algn="l" defTabSz="1530350" rtl="0" eaLnBrk="1" latinLnBrk="0" hangingPunct="1">
        <a:defRPr sz="3010" kern="1200">
          <a:solidFill>
            <a:schemeClr val="tx1"/>
          </a:solidFill>
          <a:latin typeface="+mn-lt"/>
          <a:ea typeface="+mn-ea"/>
          <a:cs typeface="+mn-cs"/>
        </a:defRPr>
      </a:lvl5pPr>
      <a:lvl6pPr marL="3825240" algn="l" defTabSz="1530350" rtl="0" eaLnBrk="1" latinLnBrk="0" hangingPunct="1">
        <a:defRPr sz="3010" kern="1200">
          <a:solidFill>
            <a:schemeClr val="tx1"/>
          </a:solidFill>
          <a:latin typeface="+mn-lt"/>
          <a:ea typeface="+mn-ea"/>
          <a:cs typeface="+mn-cs"/>
        </a:defRPr>
      </a:lvl6pPr>
      <a:lvl7pPr marL="4590415" algn="l" defTabSz="1530350" rtl="0" eaLnBrk="1" latinLnBrk="0" hangingPunct="1">
        <a:defRPr sz="3010" kern="1200">
          <a:solidFill>
            <a:schemeClr val="tx1"/>
          </a:solidFill>
          <a:latin typeface="+mn-lt"/>
          <a:ea typeface="+mn-ea"/>
          <a:cs typeface="+mn-cs"/>
        </a:defRPr>
      </a:lvl7pPr>
      <a:lvl8pPr marL="5354955" algn="l" defTabSz="1530350" rtl="0" eaLnBrk="1" latinLnBrk="0" hangingPunct="1">
        <a:defRPr sz="3010" kern="1200">
          <a:solidFill>
            <a:schemeClr val="tx1"/>
          </a:solidFill>
          <a:latin typeface="+mn-lt"/>
          <a:ea typeface="+mn-ea"/>
          <a:cs typeface="+mn-cs"/>
        </a:defRPr>
      </a:lvl8pPr>
      <a:lvl9pPr marL="6120130" algn="l" defTabSz="1530350" rtl="0" eaLnBrk="1" latinLnBrk="0" hangingPunct="1">
        <a:defRPr sz="30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jahidkhan777367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17921"/>
            <a:ext cx="1881479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     JAHID KHAN</a:t>
            </a:r>
            <a:endParaRPr lang="en-US" sz="6600" b="1" dirty="0"/>
          </a:p>
          <a:p>
            <a:r>
              <a:rPr lang="en-US" sz="6600" b="1" dirty="0"/>
              <a:t>     </a:t>
            </a:r>
            <a:r>
              <a:rPr lang="en-US" sz="2800" dirty="0"/>
              <a:t>Web-Developer, Youtuber</a:t>
            </a:r>
            <a:endParaRPr lang="en-US" sz="2800" dirty="0"/>
          </a:p>
          <a:p>
            <a:r>
              <a:rPr lang="en-US" sz="6600" b="1" dirty="0"/>
              <a:t>          </a:t>
            </a:r>
            <a:endParaRPr lang="en-US" sz="6600" b="1" dirty="0"/>
          </a:p>
          <a:p>
            <a:endParaRPr lang="en-US" sz="6600" b="1" dirty="0"/>
          </a:p>
          <a:p>
            <a:r>
              <a:rPr lang="en-US" sz="6600" b="1" dirty="0">
                <a:solidFill>
                  <a:srgbClr val="0070C0"/>
                </a:solidFill>
              </a:rPr>
              <a:t>  </a:t>
            </a:r>
            <a:r>
              <a:rPr lang="en-US" sz="4800" b="1" dirty="0">
                <a:solidFill>
                  <a:srgbClr val="0070C0"/>
                </a:solidFill>
              </a:rPr>
              <a:t>SKILLS : 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HTML, CSS, </a:t>
            </a:r>
            <a:r>
              <a:rPr lang="en-US" sz="3600" b="1" dirty="0" err="1">
                <a:solidFill>
                  <a:schemeClr val="bg2">
                    <a:lumMod val="10000"/>
                  </a:schemeClr>
                </a:solidFill>
              </a:rPr>
              <a:t>Javascript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, Bootstrap, React, NodeJS, Express, </a:t>
            </a:r>
            <a:endParaRPr lang="en-US" sz="36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                        MongoDB, Graphic Designing, Video Editing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21136" y="717901"/>
            <a:ext cx="8190492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Email : </a:t>
            </a:r>
            <a:r>
              <a:rPr lang="en-US" sz="3600" dirty="0">
                <a:hlinkClick r:id="rId1"/>
              </a:rPr>
              <a:t>jahidkhan777367@gmail.com</a:t>
            </a:r>
            <a:endParaRPr lang="en-US" sz="3600" dirty="0"/>
          </a:p>
          <a:p>
            <a:r>
              <a:rPr lang="en-US" sz="3600" dirty="0"/>
              <a:t>LinkedIn : Jahid Khan</a:t>
            </a:r>
            <a:endParaRPr lang="en-US" sz="3600" dirty="0"/>
          </a:p>
          <a:p>
            <a:r>
              <a:rPr lang="en-US" sz="3600" dirty="0"/>
              <a:t>Website: jahidkhan</a:t>
            </a:r>
            <a:r>
              <a:rPr lang="en-IN" altLang="en-US" sz="3600" dirty="0"/>
              <a:t>portfolio</a:t>
            </a:r>
            <a:r>
              <a:rPr lang="en-US" sz="3600" dirty="0"/>
              <a:t>.netlify.app</a:t>
            </a:r>
            <a:endParaRPr lang="en-US" sz="3600" dirty="0">
              <a:solidFill>
                <a:srgbClr val="0070C0"/>
              </a:solidFill>
            </a:endParaRPr>
          </a:p>
          <a:p>
            <a:endParaRPr lang="en-US" sz="360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274075" y="8516580"/>
          <a:ext cx="12752174" cy="265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212"/>
                <a:gridCol w="3323678"/>
                <a:gridCol w="2316389"/>
                <a:gridCol w="2685895"/>
              </a:tblGrid>
              <a:tr h="1037901">
                <a:tc>
                  <a:txBody>
                    <a:bodyPr/>
                    <a:lstStyle/>
                    <a:p>
                      <a:r>
                        <a:rPr lang="en-IN" sz="4800" dirty="0"/>
                        <a:t>Degree/Grade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800" dirty="0"/>
                        <a:t>Institution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800" dirty="0"/>
                        <a:t>Score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800" dirty="0"/>
                        <a:t>Year</a:t>
                      </a:r>
                      <a:endParaRPr lang="en-IN" sz="4800" dirty="0"/>
                    </a:p>
                  </a:txBody>
                  <a:tcPr/>
                </a:tc>
              </a:tr>
              <a:tr h="807256">
                <a:tc>
                  <a:txBody>
                    <a:bodyPr/>
                    <a:lstStyle/>
                    <a:p>
                      <a:r>
                        <a:rPr lang="en-IN" sz="3600" dirty="0"/>
                        <a:t>B-Tech IT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BPIT (Delhi)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2021-2025</a:t>
                      </a:r>
                      <a:endParaRPr lang="en-IN" sz="3600" dirty="0"/>
                    </a:p>
                  </a:txBody>
                  <a:tcPr/>
                </a:tc>
              </a:tr>
              <a:tr h="807256">
                <a:tc>
                  <a:txBody>
                    <a:bodyPr/>
                    <a:lstStyle/>
                    <a:p>
                      <a:r>
                        <a:rPr lang="en-IN" sz="3600" dirty="0"/>
                        <a:t>12</a:t>
                      </a:r>
                      <a:r>
                        <a:rPr lang="en-IN" sz="3600" baseline="30000" dirty="0"/>
                        <a:t>th</a:t>
                      </a:r>
                      <a:r>
                        <a:rPr lang="en-IN" sz="3600" dirty="0"/>
                        <a:t> 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CBSE- Delhi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89%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2021 </a:t>
                      </a:r>
                      <a:endParaRPr lang="en-IN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5990" y="7593250"/>
            <a:ext cx="12474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Education: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46075" y="12728575"/>
            <a:ext cx="12473305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Experience: </a:t>
            </a:r>
            <a:endParaRPr lang="en-US" sz="4800" b="1" dirty="0">
              <a:solidFill>
                <a:srgbClr val="0070C0"/>
              </a:solidFill>
            </a:endParaRPr>
          </a:p>
          <a:p>
            <a:pPr marL="571500" indent="-571500">
              <a:buFont typeface="Symbol" panose="05050102010706020507" pitchFamily="18" charset="2"/>
              <a:buChar char="Þ"/>
            </a:pPr>
            <a:r>
              <a:rPr lang="en-IN" sz="4000" dirty="0"/>
              <a:t>Made a multiplayer chess game</a:t>
            </a:r>
            <a:endParaRPr lang="en-IN" sz="4000" dirty="0"/>
          </a:p>
          <a:p>
            <a:pPr marL="571500" indent="-571500">
              <a:buFont typeface="Symbol" panose="05050102010706020507" pitchFamily="18" charset="2"/>
              <a:buChar char="Þ"/>
            </a:pPr>
            <a:r>
              <a:rPr lang="en-IN" sz="4000" dirty="0"/>
              <a:t>Made a news website with API</a:t>
            </a:r>
            <a:endParaRPr lang="en-IN" sz="4000" dirty="0"/>
          </a:p>
          <a:p>
            <a:pPr marL="571500" indent="-571500">
              <a:buFont typeface="Symbol" panose="05050102010706020507" pitchFamily="18" charset="2"/>
              <a:buChar char="Þ"/>
            </a:pPr>
            <a:r>
              <a:rPr lang="en-IN" sz="4000" dirty="0"/>
              <a:t>Made a login/</a:t>
            </a:r>
            <a:r>
              <a:rPr lang="en-IN" sz="4000" dirty="0">
                <a:sym typeface="+mn-ea"/>
              </a:rPr>
              <a:t>signin </a:t>
            </a:r>
            <a:r>
              <a:rPr lang="en-IN" sz="4000" dirty="0"/>
              <a:t> form</a:t>
            </a:r>
            <a:endParaRPr lang="en-IN" sz="4000" dirty="0"/>
          </a:p>
          <a:p>
            <a:pPr marL="571500" indent="-571500">
              <a:buFont typeface="Symbol" panose="05050102010706020507" pitchFamily="18" charset="2"/>
              <a:buChar char="Þ"/>
            </a:pPr>
            <a:r>
              <a:rPr lang="en-IN" sz="4000" dirty="0"/>
              <a:t>Made a group chatting website with login/signin feature</a:t>
            </a:r>
            <a:endParaRPr lang="en-IN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531</Words>
  <Application>WPS Presentation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Symbol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Khan</dc:creator>
  <cp:lastModifiedBy>HP</cp:lastModifiedBy>
  <cp:revision>10</cp:revision>
  <dcterms:created xsi:type="dcterms:W3CDTF">2022-03-04T12:37:00Z</dcterms:created>
  <dcterms:modified xsi:type="dcterms:W3CDTF">2022-08-02T18:52:28Z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E55EE96A897E4538B1BBCDAE25502EC8</vt:lpwstr>
  </property>
  <property fmtid="{D5CDD505-2E9C-101B-9397-08002B2CF9AE}" pid="3" name="KSOProductBuildVer">
    <vt:lpwstr>1033-11.2.0.11191</vt:lpwstr>
  </property>
</Properties>
</file>