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5300325" cy="18900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F7268AB-DD27-4878-83CC-3BA5AB97A7F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30" d="100"/>
          <a:sy n="30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5" y="3093253"/>
            <a:ext cx="13005276" cy="6580270"/>
          </a:xfrm>
        </p:spPr>
        <p:txBody>
          <a:bodyPr anchor="b"/>
          <a:lstStyle>
            <a:lvl1pPr algn="ctr">
              <a:defRPr sz="10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541" y="9927283"/>
            <a:ext cx="11475244" cy="4563311"/>
          </a:xfrm>
        </p:spPr>
        <p:txBody>
          <a:bodyPr/>
          <a:lstStyle>
            <a:lvl1pPr marL="0" indent="0" algn="ctr">
              <a:buNone/>
              <a:defRPr sz="4016"/>
            </a:lvl1pPr>
            <a:lvl2pPr marL="765033" indent="0" algn="ctr">
              <a:buNone/>
              <a:defRPr sz="3347"/>
            </a:lvl2pPr>
            <a:lvl3pPr marL="1530066" indent="0" algn="ctr">
              <a:buNone/>
              <a:defRPr sz="3012"/>
            </a:lvl3pPr>
            <a:lvl4pPr marL="2295098" indent="0" algn="ctr">
              <a:buNone/>
              <a:defRPr sz="2677"/>
            </a:lvl4pPr>
            <a:lvl5pPr marL="3060131" indent="0" algn="ctr">
              <a:buNone/>
              <a:defRPr sz="2677"/>
            </a:lvl5pPr>
            <a:lvl6pPr marL="3825164" indent="0" algn="ctr">
              <a:buNone/>
              <a:defRPr sz="2677"/>
            </a:lvl6pPr>
            <a:lvl7pPr marL="4590197" indent="0" algn="ctr">
              <a:buNone/>
              <a:defRPr sz="2677"/>
            </a:lvl7pPr>
            <a:lvl8pPr marL="5355229" indent="0" algn="ctr">
              <a:buNone/>
              <a:defRPr sz="2677"/>
            </a:lvl8pPr>
            <a:lvl9pPr marL="6120262" indent="0" algn="ctr">
              <a:buNone/>
              <a:defRPr sz="26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8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49296" y="1006291"/>
            <a:ext cx="3299133" cy="16017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898" y="1006291"/>
            <a:ext cx="9706144" cy="16017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9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29" y="4712074"/>
            <a:ext cx="13196530" cy="7862196"/>
          </a:xfrm>
        </p:spPr>
        <p:txBody>
          <a:bodyPr anchor="b"/>
          <a:lstStyle>
            <a:lvl1pPr>
              <a:defRPr sz="10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29" y="12648649"/>
            <a:ext cx="13196530" cy="4134543"/>
          </a:xfrm>
        </p:spPr>
        <p:txBody>
          <a:bodyPr/>
          <a:lstStyle>
            <a:lvl1pPr marL="0" indent="0">
              <a:buNone/>
              <a:defRPr sz="4016">
                <a:solidFill>
                  <a:schemeClr val="tx1"/>
                </a:solidFill>
              </a:defRPr>
            </a:lvl1pPr>
            <a:lvl2pPr marL="765033" indent="0">
              <a:buNone/>
              <a:defRPr sz="3347">
                <a:solidFill>
                  <a:schemeClr val="tx1">
                    <a:tint val="75000"/>
                  </a:schemeClr>
                </a:solidFill>
              </a:defRPr>
            </a:lvl2pPr>
            <a:lvl3pPr marL="1530066" indent="0">
              <a:buNone/>
              <a:defRPr sz="3012">
                <a:solidFill>
                  <a:schemeClr val="tx1">
                    <a:tint val="75000"/>
                  </a:schemeClr>
                </a:solidFill>
              </a:defRPr>
            </a:lvl3pPr>
            <a:lvl4pPr marL="2295098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4pPr>
            <a:lvl5pPr marL="3060131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5pPr>
            <a:lvl6pPr marL="3825164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6pPr>
            <a:lvl7pPr marL="4590197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7pPr>
            <a:lvl8pPr marL="5355229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8pPr>
            <a:lvl9pPr marL="6120262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897" y="5031456"/>
            <a:ext cx="6502638" cy="11992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5790" y="5031456"/>
            <a:ext cx="6502638" cy="11992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006295"/>
            <a:ext cx="13196530" cy="3653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892" y="4633316"/>
            <a:ext cx="6472754" cy="2270717"/>
          </a:xfrm>
        </p:spPr>
        <p:txBody>
          <a:bodyPr anchor="b"/>
          <a:lstStyle>
            <a:lvl1pPr marL="0" indent="0">
              <a:buNone/>
              <a:defRPr sz="4016" b="1"/>
            </a:lvl1pPr>
            <a:lvl2pPr marL="765033" indent="0">
              <a:buNone/>
              <a:defRPr sz="3347" b="1"/>
            </a:lvl2pPr>
            <a:lvl3pPr marL="1530066" indent="0">
              <a:buNone/>
              <a:defRPr sz="3012" b="1"/>
            </a:lvl3pPr>
            <a:lvl4pPr marL="2295098" indent="0">
              <a:buNone/>
              <a:defRPr sz="2677" b="1"/>
            </a:lvl4pPr>
            <a:lvl5pPr marL="3060131" indent="0">
              <a:buNone/>
              <a:defRPr sz="2677" b="1"/>
            </a:lvl5pPr>
            <a:lvl6pPr marL="3825164" indent="0">
              <a:buNone/>
              <a:defRPr sz="2677" b="1"/>
            </a:lvl6pPr>
            <a:lvl7pPr marL="4590197" indent="0">
              <a:buNone/>
              <a:defRPr sz="2677" b="1"/>
            </a:lvl7pPr>
            <a:lvl8pPr marL="5355229" indent="0">
              <a:buNone/>
              <a:defRPr sz="2677" b="1"/>
            </a:lvl8pPr>
            <a:lvl9pPr marL="6120262" indent="0">
              <a:buNone/>
              <a:defRPr sz="2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892" y="6904033"/>
            <a:ext cx="6472754" cy="10154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5790" y="4633316"/>
            <a:ext cx="6504631" cy="2270717"/>
          </a:xfrm>
        </p:spPr>
        <p:txBody>
          <a:bodyPr anchor="b"/>
          <a:lstStyle>
            <a:lvl1pPr marL="0" indent="0">
              <a:buNone/>
              <a:defRPr sz="4016" b="1"/>
            </a:lvl1pPr>
            <a:lvl2pPr marL="765033" indent="0">
              <a:buNone/>
              <a:defRPr sz="3347" b="1"/>
            </a:lvl2pPr>
            <a:lvl3pPr marL="1530066" indent="0">
              <a:buNone/>
              <a:defRPr sz="3012" b="1"/>
            </a:lvl3pPr>
            <a:lvl4pPr marL="2295098" indent="0">
              <a:buNone/>
              <a:defRPr sz="2677" b="1"/>
            </a:lvl4pPr>
            <a:lvl5pPr marL="3060131" indent="0">
              <a:buNone/>
              <a:defRPr sz="2677" b="1"/>
            </a:lvl5pPr>
            <a:lvl6pPr marL="3825164" indent="0">
              <a:buNone/>
              <a:defRPr sz="2677" b="1"/>
            </a:lvl6pPr>
            <a:lvl7pPr marL="4590197" indent="0">
              <a:buNone/>
              <a:defRPr sz="2677" b="1"/>
            </a:lvl7pPr>
            <a:lvl8pPr marL="5355229" indent="0">
              <a:buNone/>
              <a:defRPr sz="2677" b="1"/>
            </a:lvl8pPr>
            <a:lvl9pPr marL="6120262" indent="0">
              <a:buNone/>
              <a:defRPr sz="2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5790" y="6904033"/>
            <a:ext cx="6504631" cy="10154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0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260052"/>
            <a:ext cx="4934753" cy="4410181"/>
          </a:xfrm>
        </p:spPr>
        <p:txBody>
          <a:bodyPr anchor="b"/>
          <a:lstStyle>
            <a:lvl1pPr>
              <a:defRPr sz="5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31" y="2721366"/>
            <a:ext cx="7745790" cy="13431801"/>
          </a:xfrm>
        </p:spPr>
        <p:txBody>
          <a:bodyPr/>
          <a:lstStyle>
            <a:lvl1pPr>
              <a:defRPr sz="5355"/>
            </a:lvl1pPr>
            <a:lvl2pPr>
              <a:defRPr sz="4685"/>
            </a:lvl2pPr>
            <a:lvl3pPr>
              <a:defRPr sz="4016"/>
            </a:lvl3pPr>
            <a:lvl4pPr>
              <a:defRPr sz="3347"/>
            </a:lvl4pPr>
            <a:lvl5pPr>
              <a:defRPr sz="3347"/>
            </a:lvl5pPr>
            <a:lvl6pPr>
              <a:defRPr sz="3347"/>
            </a:lvl6pPr>
            <a:lvl7pPr>
              <a:defRPr sz="3347"/>
            </a:lvl7pPr>
            <a:lvl8pPr>
              <a:defRPr sz="3347"/>
            </a:lvl8pPr>
            <a:lvl9pPr>
              <a:defRPr sz="3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0" y="5670233"/>
            <a:ext cx="4934753" cy="10504807"/>
          </a:xfrm>
        </p:spPr>
        <p:txBody>
          <a:bodyPr/>
          <a:lstStyle>
            <a:lvl1pPr marL="0" indent="0">
              <a:buNone/>
              <a:defRPr sz="2677"/>
            </a:lvl1pPr>
            <a:lvl2pPr marL="765033" indent="0">
              <a:buNone/>
              <a:defRPr sz="2343"/>
            </a:lvl2pPr>
            <a:lvl3pPr marL="1530066" indent="0">
              <a:buNone/>
              <a:defRPr sz="2008"/>
            </a:lvl3pPr>
            <a:lvl4pPr marL="2295098" indent="0">
              <a:buNone/>
              <a:defRPr sz="1673"/>
            </a:lvl4pPr>
            <a:lvl5pPr marL="3060131" indent="0">
              <a:buNone/>
              <a:defRPr sz="1673"/>
            </a:lvl5pPr>
            <a:lvl6pPr marL="3825164" indent="0">
              <a:buNone/>
              <a:defRPr sz="1673"/>
            </a:lvl6pPr>
            <a:lvl7pPr marL="4590197" indent="0">
              <a:buNone/>
              <a:defRPr sz="1673"/>
            </a:lvl7pPr>
            <a:lvl8pPr marL="5355229" indent="0">
              <a:buNone/>
              <a:defRPr sz="1673"/>
            </a:lvl8pPr>
            <a:lvl9pPr marL="6120262" indent="0">
              <a:buNone/>
              <a:defRPr sz="16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1260052"/>
            <a:ext cx="4934753" cy="4410181"/>
          </a:xfrm>
        </p:spPr>
        <p:txBody>
          <a:bodyPr anchor="b"/>
          <a:lstStyle>
            <a:lvl1pPr>
              <a:defRPr sz="5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4631" y="2721366"/>
            <a:ext cx="7745790" cy="13431801"/>
          </a:xfrm>
        </p:spPr>
        <p:txBody>
          <a:bodyPr anchor="t"/>
          <a:lstStyle>
            <a:lvl1pPr marL="0" indent="0">
              <a:buNone/>
              <a:defRPr sz="5355"/>
            </a:lvl1pPr>
            <a:lvl2pPr marL="765033" indent="0">
              <a:buNone/>
              <a:defRPr sz="4685"/>
            </a:lvl2pPr>
            <a:lvl3pPr marL="1530066" indent="0">
              <a:buNone/>
              <a:defRPr sz="4016"/>
            </a:lvl3pPr>
            <a:lvl4pPr marL="2295098" indent="0">
              <a:buNone/>
              <a:defRPr sz="3347"/>
            </a:lvl4pPr>
            <a:lvl5pPr marL="3060131" indent="0">
              <a:buNone/>
              <a:defRPr sz="3347"/>
            </a:lvl5pPr>
            <a:lvl6pPr marL="3825164" indent="0">
              <a:buNone/>
              <a:defRPr sz="3347"/>
            </a:lvl6pPr>
            <a:lvl7pPr marL="4590197" indent="0">
              <a:buNone/>
              <a:defRPr sz="3347"/>
            </a:lvl7pPr>
            <a:lvl8pPr marL="5355229" indent="0">
              <a:buNone/>
              <a:defRPr sz="3347"/>
            </a:lvl8pPr>
            <a:lvl9pPr marL="6120262" indent="0">
              <a:buNone/>
              <a:defRPr sz="3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0" y="5670233"/>
            <a:ext cx="4934753" cy="10504807"/>
          </a:xfrm>
        </p:spPr>
        <p:txBody>
          <a:bodyPr/>
          <a:lstStyle>
            <a:lvl1pPr marL="0" indent="0">
              <a:buNone/>
              <a:defRPr sz="2677"/>
            </a:lvl1pPr>
            <a:lvl2pPr marL="765033" indent="0">
              <a:buNone/>
              <a:defRPr sz="2343"/>
            </a:lvl2pPr>
            <a:lvl3pPr marL="1530066" indent="0">
              <a:buNone/>
              <a:defRPr sz="2008"/>
            </a:lvl3pPr>
            <a:lvl4pPr marL="2295098" indent="0">
              <a:buNone/>
              <a:defRPr sz="1673"/>
            </a:lvl4pPr>
            <a:lvl5pPr marL="3060131" indent="0">
              <a:buNone/>
              <a:defRPr sz="1673"/>
            </a:lvl5pPr>
            <a:lvl6pPr marL="3825164" indent="0">
              <a:buNone/>
              <a:defRPr sz="1673"/>
            </a:lvl6pPr>
            <a:lvl7pPr marL="4590197" indent="0">
              <a:buNone/>
              <a:defRPr sz="1673"/>
            </a:lvl7pPr>
            <a:lvl8pPr marL="5355229" indent="0">
              <a:buNone/>
              <a:defRPr sz="1673"/>
            </a:lvl8pPr>
            <a:lvl9pPr marL="6120262" indent="0">
              <a:buNone/>
              <a:defRPr sz="16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0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898" y="1006295"/>
            <a:ext cx="13196530" cy="365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898" y="5031456"/>
            <a:ext cx="13196530" cy="1199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897" y="17518223"/>
            <a:ext cx="3442573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8915-0A4D-4805-81D4-E38422F4F74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68233" y="17518223"/>
            <a:ext cx="5163860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5855" y="17518223"/>
            <a:ext cx="3442573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20A3-0947-4B9B-87D6-F5920A7F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1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30066" rtl="0" eaLnBrk="1" latinLnBrk="0" hangingPunct="1">
        <a:lnSpc>
          <a:spcPct val="90000"/>
        </a:lnSpc>
        <a:spcBef>
          <a:spcPct val="0"/>
        </a:spcBef>
        <a:buNone/>
        <a:defRPr sz="7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16" indent="-382516" algn="l" defTabSz="1530066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1pPr>
      <a:lvl2pPr marL="1147549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latin typeface="+mn-lt"/>
          <a:ea typeface="+mn-ea"/>
          <a:cs typeface="+mn-cs"/>
        </a:defRPr>
      </a:lvl2pPr>
      <a:lvl3pPr marL="1912582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347" kern="1200">
          <a:solidFill>
            <a:schemeClr val="tx1"/>
          </a:solidFill>
          <a:latin typeface="+mn-lt"/>
          <a:ea typeface="+mn-ea"/>
          <a:cs typeface="+mn-cs"/>
        </a:defRPr>
      </a:lvl3pPr>
      <a:lvl4pPr marL="2677615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4pPr>
      <a:lvl5pPr marL="3442647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5pPr>
      <a:lvl6pPr marL="4207680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6pPr>
      <a:lvl7pPr marL="4972713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7pPr>
      <a:lvl8pPr marL="5737746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8pPr>
      <a:lvl9pPr marL="6502778" indent="-382516" algn="l" defTabSz="1530066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30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1pPr>
      <a:lvl2pPr marL="765033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2pPr>
      <a:lvl3pPr marL="1530066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3pPr>
      <a:lvl4pPr marL="2295098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4pPr>
      <a:lvl5pPr marL="3060131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5pPr>
      <a:lvl6pPr marL="3825164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6pPr>
      <a:lvl7pPr marL="4590197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7pPr>
      <a:lvl8pPr marL="5355229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8pPr>
      <a:lvl9pPr marL="6120262" algn="l" defTabSz="1530066" rtl="0" eaLnBrk="1" latinLnBrk="0" hangingPunct="1">
        <a:defRPr sz="3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hidkhan777367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B4A95-638C-4D32-8635-9DFD59AF25BF}"/>
              </a:ext>
            </a:extLst>
          </p:cNvPr>
          <p:cNvSpPr txBox="1"/>
          <p:nvPr/>
        </p:nvSpPr>
        <p:spPr>
          <a:xfrm>
            <a:off x="0" y="717921"/>
            <a:ext cx="18814794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     JAHID KHAN</a:t>
            </a:r>
          </a:p>
          <a:p>
            <a:r>
              <a:rPr lang="en-US" sz="6600" b="1" dirty="0"/>
              <a:t>      </a:t>
            </a:r>
            <a:r>
              <a:rPr lang="en-US" sz="2800" dirty="0"/>
              <a:t>Youtuber, Web-Developer</a:t>
            </a:r>
          </a:p>
          <a:p>
            <a:r>
              <a:rPr lang="en-US" sz="6600" b="1" dirty="0"/>
              <a:t>          </a:t>
            </a:r>
          </a:p>
          <a:p>
            <a:endParaRPr lang="en-US" sz="6600" b="1" dirty="0"/>
          </a:p>
          <a:p>
            <a:r>
              <a:rPr lang="en-US" sz="6600" b="1" dirty="0">
                <a:solidFill>
                  <a:srgbClr val="0070C0"/>
                </a:solidFill>
              </a:rPr>
              <a:t>     </a:t>
            </a:r>
            <a:r>
              <a:rPr lang="en-US" sz="4800" b="1" dirty="0">
                <a:solidFill>
                  <a:srgbClr val="0070C0"/>
                </a:solidFill>
              </a:rPr>
              <a:t>SKILLS :</a:t>
            </a:r>
            <a:endParaRPr lang="en-US" sz="4800" dirty="0">
              <a:solidFill>
                <a:srgbClr val="000000"/>
              </a:solidFill>
            </a:endParaRPr>
          </a:p>
          <a:p>
            <a:pPr marL="1359940" indent="-135994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HTML</a:t>
            </a:r>
          </a:p>
          <a:p>
            <a:pPr marL="1359940" indent="-135994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CSS</a:t>
            </a:r>
          </a:p>
          <a:p>
            <a:pPr marL="1359940" indent="-135994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JavaScript</a:t>
            </a:r>
          </a:p>
          <a:p>
            <a:pPr marL="1359940" indent="-135994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Graphic Designing</a:t>
            </a:r>
          </a:p>
          <a:p>
            <a:pPr marL="1359940" indent="-135994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Video Editing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7CE0E-4FF6-432A-8979-A49D6DB7AF95}"/>
              </a:ext>
            </a:extLst>
          </p:cNvPr>
          <p:cNvSpPr txBox="1"/>
          <p:nvPr/>
        </p:nvSpPr>
        <p:spPr>
          <a:xfrm>
            <a:off x="8202033" y="717921"/>
            <a:ext cx="8190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Email : </a:t>
            </a:r>
            <a:r>
              <a:rPr lang="en-US" sz="3600" dirty="0">
                <a:hlinkClick r:id="rId2"/>
              </a:rPr>
              <a:t>jahidkhan777367@gmail.com</a:t>
            </a:r>
            <a:endParaRPr lang="en-US" sz="3600" dirty="0"/>
          </a:p>
          <a:p>
            <a:r>
              <a:rPr lang="en-US" sz="3600" dirty="0"/>
              <a:t>LinkedIn : Jahid Khan</a:t>
            </a:r>
          </a:p>
          <a:p>
            <a:r>
              <a:rPr lang="en-US" sz="3600" dirty="0"/>
              <a:t>YouTube : Techy Web Dev</a:t>
            </a:r>
          </a:p>
          <a:p>
            <a:endParaRPr lang="en-US" sz="3600" dirty="0"/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807E6-E1D1-4E9B-A2B7-987072E624F0}"/>
              </a:ext>
            </a:extLst>
          </p:cNvPr>
          <p:cNvSpPr txBox="1"/>
          <p:nvPr/>
        </p:nvSpPr>
        <p:spPr>
          <a:xfrm>
            <a:off x="8562135" y="4921302"/>
            <a:ext cx="2417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TOOLS I USE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AEC77-2764-479E-B997-44AC096A7D59}"/>
              </a:ext>
            </a:extLst>
          </p:cNvPr>
          <p:cNvSpPr txBox="1"/>
          <p:nvPr/>
        </p:nvSpPr>
        <p:spPr>
          <a:xfrm>
            <a:off x="8562135" y="5980899"/>
            <a:ext cx="4990096" cy="4884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3289" indent="-1133289">
              <a:buFont typeface="Arial" panose="020B0604020202020204" pitchFamily="34" charset="0"/>
              <a:buChar char="•"/>
            </a:pPr>
            <a:r>
              <a:rPr lang="en-US" sz="4800" dirty="0"/>
              <a:t>VS Code</a:t>
            </a:r>
          </a:p>
          <a:p>
            <a:pPr marL="1133289" indent="-1133289">
              <a:buFont typeface="Arial" panose="020B0604020202020204" pitchFamily="34" charset="0"/>
              <a:buChar char="•"/>
            </a:pPr>
            <a:r>
              <a:rPr lang="en-US" sz="4800" dirty="0"/>
              <a:t>GitHub</a:t>
            </a:r>
          </a:p>
          <a:p>
            <a:pPr marL="1133289" indent="-1133289">
              <a:buFont typeface="Arial" panose="020B0604020202020204" pitchFamily="34" charset="0"/>
              <a:buChar char="•"/>
            </a:pPr>
            <a:r>
              <a:rPr lang="en-US" sz="4800" dirty="0"/>
              <a:t>Canva</a:t>
            </a:r>
          </a:p>
          <a:p>
            <a:pPr marL="1133289" indent="-1133289">
              <a:buFont typeface="Arial" panose="020B0604020202020204" pitchFamily="34" charset="0"/>
              <a:buChar char="•"/>
            </a:pPr>
            <a:r>
              <a:rPr lang="en-US" sz="4800" dirty="0"/>
              <a:t>Figma</a:t>
            </a:r>
          </a:p>
          <a:p>
            <a:pPr marL="1133289" indent="-1133289">
              <a:buFont typeface="Arial" panose="020B0604020202020204" pitchFamily="34" charset="0"/>
              <a:buChar char="•"/>
            </a:pPr>
            <a:r>
              <a:rPr lang="en-US" sz="4800" dirty="0"/>
              <a:t>GIMP</a:t>
            </a:r>
          </a:p>
          <a:p>
            <a:pPr marL="1133289" indent="-1133289">
              <a:buFont typeface="Arial" panose="020B0604020202020204" pitchFamily="34" charset="0"/>
              <a:buChar char="•"/>
            </a:pPr>
            <a:endParaRPr lang="en-IN" sz="7141" dirty="0"/>
          </a:p>
        </p:txBody>
      </p:sp>
    </p:spTree>
    <p:extLst>
      <p:ext uri="{BB962C8B-B14F-4D97-AF65-F5344CB8AC3E}">
        <p14:creationId xmlns:p14="http://schemas.microsoft.com/office/powerpoint/2010/main" val="331537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Khan</dc:creator>
  <cp:lastModifiedBy>Jahid Khan</cp:lastModifiedBy>
  <cp:revision>7</cp:revision>
  <dcterms:created xsi:type="dcterms:W3CDTF">2022-03-04T12:37:22Z</dcterms:created>
  <dcterms:modified xsi:type="dcterms:W3CDTF">2022-05-08T07:01:31Z</dcterms:modified>
</cp:coreProperties>
</file>