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624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20.10.2018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4263992" y="1339258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0A8C2D-26D1-4C13-A880-31D658D53FA7}"/>
              </a:ext>
            </a:extLst>
          </p:cNvPr>
          <p:cNvGrpSpPr/>
          <p:nvPr/>
        </p:nvGrpSpPr>
        <p:grpSpPr>
          <a:xfrm>
            <a:off x="5877258" y="4640683"/>
            <a:ext cx="4140553" cy="451824"/>
            <a:chOff x="4679586" y="878988"/>
            <a:chExt cx="1745757" cy="190500"/>
          </a:xfrm>
        </p:grpSpPr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4308078" y="3011703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Presentation on OOP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4308078" y="3759990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CSE_425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2684854" y="1608401"/>
            <a:ext cx="662608" cy="523220"/>
            <a:chOff x="668600" y="2123782"/>
            <a:chExt cx="662608" cy="523220"/>
          </a:xfrm>
        </p:grpSpPr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36" y="1639178"/>
            <a:ext cx="1745175" cy="2204897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7489E29A-9D00-4180-8037-821119D538D1}"/>
              </a:ext>
            </a:extLst>
          </p:cNvPr>
          <p:cNvGrpSpPr/>
          <p:nvPr/>
        </p:nvGrpSpPr>
        <p:grpSpPr>
          <a:xfrm>
            <a:off x="2776897" y="4165431"/>
            <a:ext cx="3137254" cy="899275"/>
            <a:chOff x="466266" y="4416136"/>
            <a:chExt cx="3137254" cy="899275"/>
          </a:xfrm>
        </p:grpSpPr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66266" y="4416136"/>
              <a:ext cx="3137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MD. JAHIDUL HOSSAIN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BBCBA5D8-D6B9-404D-AF09-9AFB3935DDDD}"/>
                </a:ext>
              </a:extLst>
            </p:cNvPr>
            <p:cNvSpPr txBox="1"/>
            <p:nvPr/>
          </p:nvSpPr>
          <p:spPr>
            <a:xfrm>
              <a:off x="712507" y="485374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1320349042</a:t>
              </a:r>
              <a:endPara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="" xmlns:a16="http://schemas.microsoft.com/office/drawing/2014/main" id="{0EE1EAC5-C61F-4BE4-B8C5-392305DA676D}"/>
              </a:ext>
            </a:extLst>
          </p:cNvPr>
          <p:cNvGrpSpPr/>
          <p:nvPr/>
        </p:nvGrpSpPr>
        <p:grpSpPr>
          <a:xfrm>
            <a:off x="5372659" y="1608401"/>
            <a:ext cx="662608" cy="523220"/>
            <a:chOff x="66261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=""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0" y="1608401"/>
            <a:ext cx="1785107" cy="2197323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8204257" y="1615975"/>
            <a:ext cx="662608" cy="508072"/>
            <a:chOff x="662610" y="2131356"/>
            <a:chExt cx="662608" cy="508072"/>
          </a:xfrm>
        </p:grpSpPr>
        <p:sp>
          <p:nvSpPr>
            <p:cNvPr id="114" name="Oval 113">
              <a:extLst>
                <a:ext uri="{FF2B5EF4-FFF2-40B4-BE49-F238E27FC236}">
                  <a16:creationId xmlns=""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74" y="1639178"/>
            <a:ext cx="1905660" cy="2174120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7489E29A-9D00-4180-8037-821119D538D1}"/>
              </a:ext>
            </a:extLst>
          </p:cNvPr>
          <p:cNvGrpSpPr/>
          <p:nvPr/>
        </p:nvGrpSpPr>
        <p:grpSpPr>
          <a:xfrm>
            <a:off x="5615856" y="4177458"/>
            <a:ext cx="3137254" cy="899275"/>
            <a:chOff x="466266" y="4416136"/>
            <a:chExt cx="3137254" cy="899275"/>
          </a:xfrm>
        </p:grpSpPr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66266" y="4416136"/>
              <a:ext cx="3137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FAWZIYA TESNIM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BBCBA5D8-D6B9-404D-AF09-9AFB3935DDDD}"/>
                </a:ext>
              </a:extLst>
            </p:cNvPr>
            <p:cNvSpPr txBox="1"/>
            <p:nvPr/>
          </p:nvSpPr>
          <p:spPr>
            <a:xfrm>
              <a:off x="712507" y="485374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1320832042</a:t>
              </a:r>
              <a:endPara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7489E29A-9D00-4180-8037-821119D538D1}"/>
              </a:ext>
            </a:extLst>
          </p:cNvPr>
          <p:cNvGrpSpPr/>
          <p:nvPr/>
        </p:nvGrpSpPr>
        <p:grpSpPr>
          <a:xfrm>
            <a:off x="8332477" y="4189485"/>
            <a:ext cx="3137254" cy="899275"/>
            <a:chOff x="466266" y="4416136"/>
            <a:chExt cx="3137254" cy="899275"/>
          </a:xfrm>
        </p:grpSpPr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66266" y="4416136"/>
              <a:ext cx="3137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A.F. Mim Onika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BBCBA5D8-D6B9-404D-AF09-9AFB3935DDDD}"/>
                </a:ext>
              </a:extLst>
            </p:cNvPr>
            <p:cNvSpPr txBox="1"/>
            <p:nvPr/>
          </p:nvSpPr>
          <p:spPr>
            <a:xfrm>
              <a:off x="712507" y="485374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1410553042</a:t>
              </a:r>
              <a:endPara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/>
          <p:cNvSpPr/>
          <p:nvPr/>
        </p:nvSpPr>
        <p:spPr>
          <a:xfrm>
            <a:off x="2331910" y="1421705"/>
            <a:ext cx="5493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 Oriented Programming?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36254" y="2162558"/>
            <a:ext cx="905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Object-Oriented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rogramming is a modular programming language.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36254" y="2863931"/>
            <a:ext cx="905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allows declaration of any data type.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36254" y="3562761"/>
            <a:ext cx="916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object has attributes and functionalities.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Rectangle 80"/>
          <p:cNvSpPr/>
          <p:nvPr/>
        </p:nvSpPr>
        <p:spPr>
          <a:xfrm>
            <a:off x="1905000" y="10024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</a:t>
            </a:r>
            <a:r>
              <a:rPr lang="en-US" sz="2400" dirty="0" smtClean="0">
                <a:solidFill>
                  <a:srgbClr val="FF0000"/>
                </a:solidFill>
              </a:rPr>
              <a:t>use Object Oriented Programming?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91089" y="1928586"/>
            <a:ext cx="986951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OOP is easier to manage.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OOP is easier to modify.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OOP is extendable.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OOP is reusable.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OOP provides good framework codes for libraries.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OOP provides real </a:t>
            </a:r>
            <a:r>
              <a:rPr lang="en-US" b="1" dirty="0">
                <a:solidFill>
                  <a:srgbClr val="0070C0"/>
                </a:solidFill>
              </a:rPr>
              <a:t>world </a:t>
            </a:r>
            <a:r>
              <a:rPr lang="en-US" b="1" dirty="0" smtClean="0">
                <a:solidFill>
                  <a:srgbClr val="0070C0"/>
                </a:solidFill>
              </a:rPr>
              <a:t>object interaction.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1185684" y="964774"/>
            <a:ext cx="5976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Features </a:t>
            </a:r>
            <a:r>
              <a:rPr lang="en-US" sz="2400" dirty="0">
                <a:solidFill>
                  <a:srgbClr val="FF0000"/>
                </a:solidFill>
              </a:rPr>
              <a:t>of Object Oriented Programming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85684" y="1575799"/>
            <a:ext cx="10379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There are </a:t>
            </a:r>
            <a:r>
              <a:rPr lang="en-US" b="1" dirty="0" smtClean="0">
                <a:solidFill>
                  <a:srgbClr val="0070C0"/>
                </a:solidFill>
              </a:rPr>
              <a:t>four </a:t>
            </a:r>
            <a:r>
              <a:rPr lang="en-US" b="1" dirty="0">
                <a:solidFill>
                  <a:srgbClr val="0070C0"/>
                </a:solidFill>
              </a:rPr>
              <a:t>main features of OOPS.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1.</a:t>
            </a:r>
            <a:r>
              <a:rPr lang="en-US" b="1" dirty="0" smtClean="0">
                <a:solidFill>
                  <a:srgbClr val="0070C0"/>
                </a:solidFill>
              </a:rPr>
              <a:t> Abstraction.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2. </a:t>
            </a:r>
            <a:r>
              <a:rPr lang="en-US" b="1" dirty="0" smtClean="0">
                <a:solidFill>
                  <a:srgbClr val="0070C0"/>
                </a:solidFill>
              </a:rPr>
              <a:t>Polymorphism.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3. </a:t>
            </a:r>
            <a:r>
              <a:rPr lang="en-US" b="1" dirty="0" smtClean="0">
                <a:solidFill>
                  <a:srgbClr val="0070C0"/>
                </a:solidFill>
              </a:rPr>
              <a:t>Inheritance.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. Encapsulation.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1226686" y="1222351"/>
            <a:ext cx="7922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benefits of Object Oriented Programming?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26686" y="1853415"/>
            <a:ext cx="1040293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Object-Oriented Programming has the following benefits 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Security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Real world object declaration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Reduced development time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Can be extended easily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Duplication of code can be avoided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Simplicity 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25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25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25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25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25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25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OOP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7" name="Rectangle 66"/>
          <p:cNvSpPr/>
          <p:nvPr/>
        </p:nvSpPr>
        <p:spPr>
          <a:xfrm>
            <a:off x="0" y="1156968"/>
            <a:ext cx="856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design issues of Object Oriented Programming?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6788" y="2042912"/>
            <a:ext cx="8117983" cy="294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The exclusivity of objects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Type </a:t>
            </a:r>
            <a:r>
              <a:rPr lang="en-US" b="1" dirty="0">
                <a:solidFill>
                  <a:srgbClr val="0070C0"/>
                </a:solidFill>
              </a:rPr>
              <a:t>checking and polymorphism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Single and multiple inheritance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Object allocation and </a:t>
            </a:r>
            <a:r>
              <a:rPr lang="en-US" b="1" dirty="0" smtClean="0">
                <a:solidFill>
                  <a:srgbClr val="0070C0"/>
                </a:solidFill>
              </a:rPr>
              <a:t>DE-allocation</a:t>
            </a: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Dynamic and static binding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Nested classes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Initialization of objects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233</Words>
  <Application>Microsoft Office PowerPoint</Application>
  <PresentationFormat>Custom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User</cp:lastModifiedBy>
  <cp:revision>32</cp:revision>
  <dcterms:created xsi:type="dcterms:W3CDTF">2017-01-05T13:17:27Z</dcterms:created>
  <dcterms:modified xsi:type="dcterms:W3CDTF">2018-10-20T17:43:03Z</dcterms:modified>
</cp:coreProperties>
</file>