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B27B611-585D-4750-88E0-3995DDF9E7C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DEA9CD-182A-4334-B45C-BA31F2B099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27B611-585D-4750-88E0-3995DDF9E7C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EA9CD-182A-4334-B45C-BA31F2B099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27B611-585D-4750-88E0-3995DDF9E7C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EA9CD-182A-4334-B45C-BA31F2B099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27B611-585D-4750-88E0-3995DDF9E7C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EA9CD-182A-4334-B45C-BA31F2B099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27B611-585D-4750-88E0-3995DDF9E7C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EA9CD-182A-4334-B45C-BA31F2B099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27B611-585D-4750-88E0-3995DDF9E7C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EA9CD-182A-4334-B45C-BA31F2B099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27B611-585D-4750-88E0-3995DDF9E7C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EA9CD-182A-4334-B45C-BA31F2B0992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27B611-585D-4750-88E0-3995DDF9E7C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EA9CD-182A-4334-B45C-BA31F2B0992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27B611-585D-4750-88E0-3995DDF9E7C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EA9CD-182A-4334-B45C-BA31F2B099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B27B611-585D-4750-88E0-3995DDF9E7C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EA9CD-182A-4334-B45C-BA31F2B0992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B27B611-585D-4750-88E0-3995DDF9E7C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DEA9CD-182A-4334-B45C-BA31F2B0992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B27B611-585D-4750-88E0-3995DDF9E7C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DEA9CD-182A-4334-B45C-BA31F2B099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Megatech%20Computer\Downloads\Pollution_%20Stop%20a%20Silent%20Killer%20in%2030%20Seconds.mp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Understanding Environmental Pollution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Causes, Effects, and Solutions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What is Environmental Pollution?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Contamination of the environment by harmful substances or activities.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Impacts air, water, soil, and ecosystems.</a:t>
            </a:r>
          </a:p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Types of Pollution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Air Pollution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Water Pollution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Soil Pollution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Noise Pollution</a:t>
            </a:r>
          </a:p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Importance of Addressing Pollution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Protects biodiversity, human health, and future generations.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 to Environmental Pollution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Industrial Emissions: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Factories releasing smoke and chemicals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Transportation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Vehicle exhaust contributes to air pollution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Deforestation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Leads to loss of vegetation and soil erosion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Waste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Mismanagement: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Plastic and toxic waste in water and soil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Agricultural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Practices: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Pesticides and fertilizers contaminating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environment.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Visual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Diagram linking human activities to pollution types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Causes of Environmental Pollution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Impact on Health:</a:t>
            </a:r>
            <a:endParaRPr lang="en-US" dirty="0" smtClean="0"/>
          </a:p>
          <a:p>
            <a:pPr lvl="1"/>
            <a:r>
              <a:rPr lang="en-US" dirty="0" smtClean="0"/>
              <a:t>Respiratory diseases, cancers, and other health </a:t>
            </a:r>
            <a:r>
              <a:rPr lang="en-US" dirty="0" smtClean="0"/>
              <a:t>issues.</a:t>
            </a:r>
          </a:p>
          <a:p>
            <a:r>
              <a:rPr lang="en-US" b="1" dirty="0" smtClean="0"/>
              <a:t>Impact </a:t>
            </a:r>
            <a:r>
              <a:rPr lang="en-US" b="1" dirty="0" smtClean="0"/>
              <a:t>on Nature:</a:t>
            </a:r>
            <a:endParaRPr lang="en-US" dirty="0" smtClean="0"/>
          </a:p>
          <a:p>
            <a:pPr lvl="1"/>
            <a:r>
              <a:rPr lang="en-US" dirty="0" smtClean="0"/>
              <a:t>Ecosystem destruction, wildlife </a:t>
            </a:r>
            <a:r>
              <a:rPr lang="en-US" dirty="0" smtClean="0"/>
              <a:t>extinction.</a:t>
            </a:r>
          </a:p>
          <a:p>
            <a:r>
              <a:rPr lang="en-US" b="1" dirty="0" smtClean="0"/>
              <a:t>Climate </a:t>
            </a:r>
            <a:r>
              <a:rPr lang="en-US" b="1" dirty="0" smtClean="0"/>
              <a:t>Change:</a:t>
            </a:r>
            <a:endParaRPr lang="en-US" dirty="0" smtClean="0"/>
          </a:p>
          <a:p>
            <a:pPr lvl="1"/>
            <a:r>
              <a:rPr lang="en-US" dirty="0" smtClean="0"/>
              <a:t>Greenhouse gases causing global </a:t>
            </a:r>
            <a:r>
              <a:rPr lang="en-US" dirty="0" smtClean="0"/>
              <a:t>warming.</a:t>
            </a:r>
          </a:p>
          <a:p>
            <a:r>
              <a:rPr lang="en-US" b="1" dirty="0" smtClean="0"/>
              <a:t>Water </a:t>
            </a:r>
            <a:r>
              <a:rPr lang="en-US" b="1" dirty="0" smtClean="0"/>
              <a:t>and Food Security:</a:t>
            </a:r>
            <a:endParaRPr lang="en-US" dirty="0" smtClean="0"/>
          </a:p>
          <a:p>
            <a:pPr lvl="1"/>
            <a:r>
              <a:rPr lang="en-US" dirty="0" smtClean="0"/>
              <a:t>Contaminated water and </a:t>
            </a:r>
            <a:r>
              <a:rPr lang="en-US" dirty="0" smtClean="0"/>
              <a:t>crops.</a:t>
            </a:r>
          </a:p>
          <a:p>
            <a:r>
              <a:rPr lang="en-US" b="1" dirty="0" smtClean="0"/>
              <a:t>Visual</a:t>
            </a:r>
            <a:r>
              <a:rPr lang="en-US" b="1" dirty="0" smtClean="0"/>
              <a:t>:</a:t>
            </a:r>
            <a:r>
              <a:rPr lang="en-US" dirty="0" smtClean="0"/>
              <a:t> A before-and-after image of an affected area (e.g., forest to wasteland).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Effects of Environmental Pollution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Video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ollution_ Stop a Silent Killer in 30 Seconds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33600" y="1676400"/>
            <a:ext cx="5791200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1" y="1600200"/>
            <a:ext cx="3886199" cy="3886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Environment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Polluition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Related Picture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istockphoto-523382423-612x6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600200"/>
            <a:ext cx="38100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</TotalTime>
  <Words>198</Words>
  <Application>Microsoft Office PowerPoint</Application>
  <PresentationFormat>On-screen Show (4:3)</PresentationFormat>
  <Paragraphs>32</Paragraphs>
  <Slides>6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Understanding Environmental Pollution</vt:lpstr>
      <vt:lpstr>Introduction to Environmental Pollution</vt:lpstr>
      <vt:lpstr>Causes of Environmental Pollution</vt:lpstr>
      <vt:lpstr>Effects of Environmental Pollution</vt:lpstr>
      <vt:lpstr>Video</vt:lpstr>
      <vt:lpstr>Environment Polluition Related Picture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Environmental Pollution</dc:title>
  <dc:creator>Megatech Computer</dc:creator>
  <cp:lastModifiedBy>Megatech Computer</cp:lastModifiedBy>
  <cp:revision>2</cp:revision>
  <dcterms:created xsi:type="dcterms:W3CDTF">2024-12-08T04:53:40Z</dcterms:created>
  <dcterms:modified xsi:type="dcterms:W3CDTF">2024-12-08T05:12:24Z</dcterms:modified>
</cp:coreProperties>
</file>