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0" r:id="rId7"/>
    <p:sldId id="265" r:id="rId8"/>
    <p:sldId id="262" r:id="rId9"/>
    <p:sldId id="261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xend Dec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14e5d930_1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14e5d930_1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14e5d93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14e5d930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14e5d930_1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14e5d930_1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14e5d930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f14e5d930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14e5d930_1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14e5d930_1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14e5d930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14e5d930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20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f14e5d930_1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f14e5d930_1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14e5d930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14e5d930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14e5d930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14e5d930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59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20" name="Google Shape;120;p26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121" name="Google Shape;121;p2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6"/>
          <p:cNvSpPr txBox="1">
            <a:spLocks noGrp="1"/>
          </p:cNvSpPr>
          <p:nvPr>
            <p:ph type="body" idx="4294967295"/>
          </p:nvPr>
        </p:nvSpPr>
        <p:spPr>
          <a:xfrm>
            <a:off x="351750" y="703688"/>
            <a:ext cx="35979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latin typeface="Lexend Deca"/>
                <a:ea typeface="Lexend Deca"/>
                <a:cs typeface="Lexend Deca"/>
                <a:sym typeface="Lexend Deca"/>
              </a:rPr>
              <a:t>“PetNest” </a:t>
            </a:r>
            <a:endParaRPr sz="3700" b="1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latin typeface="Lexend Deca"/>
                <a:ea typeface="Lexend Deca"/>
                <a:cs typeface="Lexend Deca"/>
                <a:sym typeface="Lexend Deca"/>
              </a:rPr>
              <a:t>Pet Adoption Platform</a:t>
            </a:r>
            <a:endParaRPr sz="3700" b="1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500" y="1222075"/>
            <a:ext cx="3999550" cy="25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Everyone</a:t>
            </a:r>
            <a:endParaRPr dirty="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9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MD Mehedi Hasan</a:t>
            </a:r>
            <a:endParaRPr sz="1200" b="1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ID : 21225103197</a:t>
            </a:r>
            <a:endParaRPr sz="1200" b="1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</a:br>
            <a:r>
              <a:rPr lang="en" sz="8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</a:br>
            <a:r>
              <a:rPr lang="en" sz="8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</a:br>
            <a:r>
              <a:rPr lang="en" sz="8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PetNest is a full-stack web application designed to simplify the pet adoption process. The platform provides users with a user-friendly interface to browse, adopt, and list pets for adoption.</a:t>
            </a:r>
            <a:endParaRPr dirty="0">
              <a:latin typeface="+mn-lt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User-Friendly Interface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Responsive UI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User Authentication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Dynamic Content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Adoption Listings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41736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User Registration &amp; Login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Profile Management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Adoption Post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Adoption Request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Alert Post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4754150" y="1352550"/>
            <a:ext cx="41736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Messaging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Donation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lang="en" dirty="0">
                <a:latin typeface="+mn-lt"/>
              </a:rPr>
              <a:t>Shortlisting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lang="en" dirty="0">
                <a:latin typeface="+mn-lt"/>
              </a:rPr>
              <a:t>Customized Search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-US" dirty="0">
                <a:latin typeface="+mn-lt"/>
              </a:rPr>
              <a:t>F</a:t>
            </a:r>
            <a:r>
              <a:rPr lang="en" dirty="0">
                <a:latin typeface="+mn-lt"/>
              </a:rPr>
              <a:t>ront End:Html,Css,Java Script 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Backend : React js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-US" dirty="0">
                <a:latin typeface="+mn-lt"/>
              </a:rPr>
              <a:t>D</a:t>
            </a:r>
            <a:r>
              <a:rPr lang="en" dirty="0">
                <a:latin typeface="+mn-lt"/>
              </a:rPr>
              <a:t>atabase : My sql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-US" dirty="0">
                <a:latin typeface="+mn-lt"/>
              </a:rPr>
              <a:t>U</a:t>
            </a:r>
            <a:r>
              <a:rPr lang="en" dirty="0">
                <a:latin typeface="+mn-lt"/>
              </a:rPr>
              <a:t>i/Ux : Figma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Version Control System : Git 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69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Plan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                  25%</a:t>
            </a:r>
            <a:endParaRPr sz="12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W1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W2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W3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                   50%</a:t>
            </a:r>
            <a:endParaRPr sz="12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W4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W5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w6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                   75%</a:t>
            </a:r>
            <a:endParaRPr sz="12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W7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W8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W9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                  100%</a:t>
            </a:r>
            <a:endParaRPr sz="12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W10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W11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W12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31"/>
          <p:cNvSpPr/>
          <p:nvPr/>
        </p:nvSpPr>
        <p:spPr>
          <a:xfrm rot="5400000" flipH="1">
            <a:off x="5076707" y="1988177"/>
            <a:ext cx="138958" cy="246983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31"/>
          <p:cNvSpPr/>
          <p:nvPr/>
        </p:nvSpPr>
        <p:spPr>
          <a:xfrm rot="5400000" flipH="1">
            <a:off x="4060492" y="3003092"/>
            <a:ext cx="138958" cy="4376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31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31"/>
          <p:cNvSpPr/>
          <p:nvPr/>
        </p:nvSpPr>
        <p:spPr>
          <a:xfrm rot="5400000" flipH="1">
            <a:off x="3449224" y="1401645"/>
            <a:ext cx="146879" cy="267467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374400" y="2504950"/>
            <a:ext cx="119585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Design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74400" y="2967472"/>
            <a:ext cx="119585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Development   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374400" y="3429824"/>
            <a:ext cx="119585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Testing &amp; Quality </a:t>
            </a:r>
            <a:r>
              <a:rPr lang="en-US" sz="1000" dirty="0" err="1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Assurence</a:t>
            </a:r>
            <a:endParaRPr sz="8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374400" y="3891792"/>
            <a:ext cx="119585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Deployment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374400" y="1427625"/>
            <a:ext cx="119585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P</a:t>
            </a:r>
            <a:r>
              <a:rPr lang="en" sz="1000" dirty="0">
                <a:solidFill>
                  <a:schemeClr val="lt1"/>
                </a:solidFill>
                <a:latin typeface="+mn-lt"/>
                <a:ea typeface="Muli"/>
                <a:cs typeface="Muli"/>
                <a:sym typeface="Muli"/>
              </a:rPr>
              <a:t>lanning &amp; Requirements</a:t>
            </a: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31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31"/>
          <p:cNvSpPr/>
          <p:nvPr/>
        </p:nvSpPr>
        <p:spPr>
          <a:xfrm rot="5400000" flipH="1">
            <a:off x="2866015" y="1050740"/>
            <a:ext cx="161376" cy="245403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31"/>
          <p:cNvSpPr/>
          <p:nvPr/>
        </p:nvSpPr>
        <p:spPr>
          <a:xfrm rot="5400000" flipH="1">
            <a:off x="7505721" y="3263802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59" name="Google Shape;211;p31">
            <a:extLst>
              <a:ext uri="{FF2B5EF4-FFF2-40B4-BE49-F238E27FC236}">
                <a16:creationId xmlns:a16="http://schemas.microsoft.com/office/drawing/2014/main" id="{F22B7E39-1CEB-46F3-9262-DAAF1332B08D}"/>
              </a:ext>
            </a:extLst>
          </p:cNvPr>
          <p:cNvSpPr/>
          <p:nvPr/>
        </p:nvSpPr>
        <p:spPr>
          <a:xfrm rot="5400000" flipH="1">
            <a:off x="6894921" y="2788140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n-lt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41736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Project Setup 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UI Design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User Registration &amp; Login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5247226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-US" dirty="0">
                <a:latin typeface="+mn-lt"/>
              </a:rPr>
              <a:t>Technical </a:t>
            </a:r>
            <a:r>
              <a:rPr lang="en-US" dirty="0" err="1">
                <a:latin typeface="+mn-lt"/>
              </a:rPr>
              <a:t>Challanges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" dirty="0">
                <a:latin typeface="+mn-lt"/>
              </a:rPr>
              <a:t>Project Management Challenges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r>
              <a:rPr lang="en-US" dirty="0">
                <a:latin typeface="+mn-lt"/>
              </a:rPr>
              <a:t>Team </a:t>
            </a:r>
            <a:r>
              <a:rPr lang="en-US" dirty="0" err="1">
                <a:latin typeface="+mn-lt"/>
              </a:rPr>
              <a:t>Challanges</a:t>
            </a: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⬡"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381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227</Words>
  <Application>Microsoft Office PowerPoint</Application>
  <PresentationFormat>On-screen Show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Lexend Deca</vt:lpstr>
      <vt:lpstr>Muli</vt:lpstr>
      <vt:lpstr>Arial</vt:lpstr>
      <vt:lpstr>Calibri</vt:lpstr>
      <vt:lpstr>Simple Light</vt:lpstr>
      <vt:lpstr>Aliena template</vt:lpstr>
      <vt:lpstr>PowerPoint Presentation</vt:lpstr>
      <vt:lpstr>Welcome Everyone</vt:lpstr>
      <vt:lpstr>Project Overview</vt:lpstr>
      <vt:lpstr>Project Objectives</vt:lpstr>
      <vt:lpstr>Key Features</vt:lpstr>
      <vt:lpstr>Tools</vt:lpstr>
      <vt:lpstr>Working Plan</vt:lpstr>
      <vt:lpstr>Completed Task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Islam</dc:creator>
  <cp:lastModifiedBy>jahid islam</cp:lastModifiedBy>
  <cp:revision>2</cp:revision>
  <dcterms:modified xsi:type="dcterms:W3CDTF">2024-10-27T18:48:56Z</dcterms:modified>
</cp:coreProperties>
</file>