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Hanken Grotesk"/>
      <p:regular r:id="rId26"/>
      <p:bold r:id="rId27"/>
      <p:italic r:id="rId28"/>
      <p:boldItalic r:id="rId29"/>
    </p:embeddedFont>
    <p:embeddedFont>
      <p:font typeface="Lobster"/>
      <p:regular r:id="rId30"/>
    </p:embeddedFont>
    <p:embeddedFont>
      <p:font typeface="Inter"/>
      <p:regular r:id="rId31"/>
      <p:bold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Space Grotesk Medium"/>
      <p:regular r:id="rId37"/>
      <p:bold r:id="rId38"/>
    </p:embeddedFont>
    <p:embeddedFont>
      <p:font typeface="Space Grotesk SemiBold"/>
      <p:regular r:id="rId39"/>
      <p:bold r:id="rId40"/>
    </p:embeddedFont>
    <p:embeddedFont>
      <p:font typeface="Inter Medium"/>
      <p:regular r:id="rId41"/>
      <p:bold r:id="rId42"/>
    </p:embeddedFont>
    <p:embeddedFont>
      <p:font typeface="Roboto Serif Medium"/>
      <p:regular r:id="rId43"/>
      <p:bold r:id="rId44"/>
      <p:italic r:id="rId45"/>
      <p:boldItalic r:id="rId46"/>
    </p:embeddedFont>
    <p:embeddedFont>
      <p:font typeface="Space Grotesk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SemiBold-bold.fntdata"/><Relationship Id="rId20" Type="http://schemas.openxmlformats.org/officeDocument/2006/relationships/font" Target="fonts/RobotoMedium-italic.fntdata"/><Relationship Id="rId42" Type="http://schemas.openxmlformats.org/officeDocument/2006/relationships/font" Target="fonts/InterMedium-bold.fntdata"/><Relationship Id="rId41" Type="http://schemas.openxmlformats.org/officeDocument/2006/relationships/font" Target="fonts/InterMedium-regular.fntdata"/><Relationship Id="rId22" Type="http://schemas.openxmlformats.org/officeDocument/2006/relationships/font" Target="fonts/Roboto-regular.fntdata"/><Relationship Id="rId44" Type="http://schemas.openxmlformats.org/officeDocument/2006/relationships/font" Target="fonts/RobotoSerifMedium-bold.fntdata"/><Relationship Id="rId21" Type="http://schemas.openxmlformats.org/officeDocument/2006/relationships/font" Target="fonts/RobotoMedium-boldItalic.fntdata"/><Relationship Id="rId43" Type="http://schemas.openxmlformats.org/officeDocument/2006/relationships/font" Target="fonts/RobotoSerifMedium-regular.fntdata"/><Relationship Id="rId24" Type="http://schemas.openxmlformats.org/officeDocument/2006/relationships/font" Target="fonts/Roboto-italic.fntdata"/><Relationship Id="rId46" Type="http://schemas.openxmlformats.org/officeDocument/2006/relationships/font" Target="fonts/RobotoSerifMedium-boldItalic.fntdata"/><Relationship Id="rId23" Type="http://schemas.openxmlformats.org/officeDocument/2006/relationships/font" Target="fonts/Roboto-bold.fntdata"/><Relationship Id="rId45" Type="http://schemas.openxmlformats.org/officeDocument/2006/relationships/font" Target="fonts/RobotoSerif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ankenGrotesk-regular.fntdata"/><Relationship Id="rId48" Type="http://schemas.openxmlformats.org/officeDocument/2006/relationships/font" Target="fonts/SpaceGrotesk-bold.fntdata"/><Relationship Id="rId25" Type="http://schemas.openxmlformats.org/officeDocument/2006/relationships/font" Target="fonts/Roboto-boldItalic.fntdata"/><Relationship Id="rId47" Type="http://schemas.openxmlformats.org/officeDocument/2006/relationships/font" Target="fonts/SpaceGrotesk-regular.fntdata"/><Relationship Id="rId28" Type="http://schemas.openxmlformats.org/officeDocument/2006/relationships/font" Target="fonts/HankenGrotesk-italic.fntdata"/><Relationship Id="rId27" Type="http://schemas.openxmlformats.org/officeDocument/2006/relationships/font" Target="fonts/HankenGrotesk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ankenGrotesk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Inter-regular.fntdata"/><Relationship Id="rId30" Type="http://schemas.openxmlformats.org/officeDocument/2006/relationships/font" Target="fonts/Lobster-regular.fntdata"/><Relationship Id="rId11" Type="http://schemas.openxmlformats.org/officeDocument/2006/relationships/slide" Target="slides/slide4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3.xml"/><Relationship Id="rId32" Type="http://schemas.openxmlformats.org/officeDocument/2006/relationships/font" Target="fonts/Inter-bold.fntdata"/><Relationship Id="rId13" Type="http://schemas.openxmlformats.org/officeDocument/2006/relationships/slide" Target="slides/slide6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5.xml"/><Relationship Id="rId34" Type="http://schemas.openxmlformats.org/officeDocument/2006/relationships/font" Target="fonts/RobotoLight-bold.fntdata"/><Relationship Id="rId15" Type="http://schemas.openxmlformats.org/officeDocument/2006/relationships/slide" Target="slides/slide8.xml"/><Relationship Id="rId37" Type="http://schemas.openxmlformats.org/officeDocument/2006/relationships/font" Target="fonts/SpaceGroteskMedium-regular.fntdata"/><Relationship Id="rId14" Type="http://schemas.openxmlformats.org/officeDocument/2006/relationships/slide" Target="slides/slide7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0.xml"/><Relationship Id="rId39" Type="http://schemas.openxmlformats.org/officeDocument/2006/relationships/font" Target="fonts/SpaceGroteskSemiBold-regular.fntdata"/><Relationship Id="rId16" Type="http://schemas.openxmlformats.org/officeDocument/2006/relationships/slide" Target="slides/slide9.xml"/><Relationship Id="rId38" Type="http://schemas.openxmlformats.org/officeDocument/2006/relationships/font" Target="fonts/SpaceGroteskMedium-bold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c5425f582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c5425f582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c5425f582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4c5425f58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c5425f582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c5425f582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c5425f582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c5425f582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SLIDES_API14709488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SLIDES_API14709488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SLIDES_API15150482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SLIDES_API15150482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SLIDES_API139085579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SLIDES_API13908557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c5425f582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c5425f582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ef5542d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ef5542d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ef5542d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ef5542d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5265600" y="618150"/>
            <a:ext cx="3527400" cy="39072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60000" y="1278000"/>
            <a:ext cx="47664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60000" y="2242800"/>
            <a:ext cx="47664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370800" y="3686400"/>
            <a:ext cx="4622400" cy="7776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370800" y="3686400"/>
            <a:ext cx="46224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●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○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■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●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○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■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●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○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Char char="■"/>
              <a:def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370800" y="4017600"/>
            <a:ext cx="46224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 flowchart Slide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60000" y="838800"/>
            <a:ext cx="8388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1162050" y="2471050"/>
            <a:ext cx="237300" cy="0"/>
          </a:xfrm>
          <a:prstGeom prst="straightConnector1">
            <a:avLst/>
          </a:prstGeom>
          <a:noFill/>
          <a:ln cap="flat" cmpd="sng" w="19050">
            <a:solidFill>
              <a:srgbClr val="BBD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1162050" y="3169325"/>
            <a:ext cx="237300" cy="0"/>
          </a:xfrm>
          <a:prstGeom prst="straightConnector1">
            <a:avLst/>
          </a:prstGeom>
          <a:noFill/>
          <a:ln cap="flat" cmpd="sng" w="19050">
            <a:solidFill>
              <a:srgbClr val="BBD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1162050" y="3855550"/>
            <a:ext cx="237300" cy="0"/>
          </a:xfrm>
          <a:prstGeom prst="straightConnector1">
            <a:avLst/>
          </a:prstGeom>
          <a:noFill/>
          <a:ln cap="flat" cmpd="sng" w="19050">
            <a:solidFill>
              <a:srgbClr val="BBD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1157300" y="1943100"/>
            <a:ext cx="0" cy="1909800"/>
          </a:xfrm>
          <a:prstGeom prst="straightConnector1">
            <a:avLst/>
          </a:prstGeom>
          <a:noFill/>
          <a:ln cap="flat" cmpd="sng" w="19050">
            <a:solidFill>
              <a:srgbClr val="BBD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/>
          <p:nvPr/>
        </p:nvSpPr>
        <p:spPr>
          <a:xfrm>
            <a:off x="360000" y="1510175"/>
            <a:ext cx="8386800" cy="4515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399200" y="2204150"/>
            <a:ext cx="7347600" cy="558000"/>
          </a:xfrm>
          <a:prstGeom prst="rect">
            <a:avLst/>
          </a:prstGeom>
          <a:noFill/>
          <a:ln cap="flat" cmpd="sng" w="19050">
            <a:solidFill>
              <a:srgbClr val="BBD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399200" y="2890325"/>
            <a:ext cx="7347600" cy="558000"/>
          </a:xfrm>
          <a:prstGeom prst="rect">
            <a:avLst/>
          </a:prstGeom>
          <a:noFill/>
          <a:ln cap="flat" cmpd="sng" w="19050">
            <a:solidFill>
              <a:srgbClr val="BBD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399200" y="3576550"/>
            <a:ext cx="7347600" cy="558000"/>
          </a:xfrm>
          <a:prstGeom prst="rect">
            <a:avLst/>
          </a:prstGeom>
          <a:noFill/>
          <a:ln cap="flat" cmpd="sng" w="19050">
            <a:solidFill>
              <a:srgbClr val="BBD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60000" y="1508400"/>
            <a:ext cx="8388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1404100" y="2201000"/>
            <a:ext cx="73476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3" type="body"/>
          </p:nvPr>
        </p:nvSpPr>
        <p:spPr>
          <a:xfrm>
            <a:off x="1399200" y="2888775"/>
            <a:ext cx="73476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4" type="body"/>
          </p:nvPr>
        </p:nvSpPr>
        <p:spPr>
          <a:xfrm>
            <a:off x="1399200" y="3576500"/>
            <a:ext cx="73476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6"/>
          <p:cNvSpPr/>
          <p:nvPr>
            <p:ph idx="2" type="pic"/>
          </p:nvPr>
        </p:nvSpPr>
        <p:spPr>
          <a:xfrm>
            <a:off x="360000" y="1069050"/>
            <a:ext cx="3005400" cy="30054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628800" y="1069200"/>
            <a:ext cx="51192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628800" y="1796400"/>
            <a:ext cx="51192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6"/>
          <p:cNvSpPr/>
          <p:nvPr/>
        </p:nvSpPr>
        <p:spPr>
          <a:xfrm>
            <a:off x="9008600" y="1069050"/>
            <a:ext cx="134700" cy="30408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hodology Slide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60000" y="1162050"/>
            <a:ext cx="8386800" cy="3114600"/>
          </a:xfrm>
          <a:prstGeom prst="rect">
            <a:avLst/>
          </a:prstGeom>
          <a:solidFill>
            <a:srgbClr val="BBD0FF">
              <a:alpha val="22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244100" y="1349425"/>
            <a:ext cx="1974300" cy="120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BD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247738" y="1349666"/>
            <a:ext cx="1974300" cy="1659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921956" y="1349413"/>
            <a:ext cx="1974300" cy="120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BD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925594" y="1349654"/>
            <a:ext cx="1974300" cy="1659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244112" y="2911920"/>
            <a:ext cx="1974300" cy="120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BD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247750" y="2912161"/>
            <a:ext cx="1974300" cy="1659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925595" y="2912160"/>
            <a:ext cx="1974300" cy="1659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921958" y="2911919"/>
            <a:ext cx="1974300" cy="120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BD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60000" y="4276650"/>
            <a:ext cx="8386800" cy="4515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78000" y="529200"/>
            <a:ext cx="8388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246400" y="1515600"/>
            <a:ext cx="1972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24800" y="1515600"/>
            <a:ext cx="1972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3" type="body"/>
          </p:nvPr>
        </p:nvSpPr>
        <p:spPr>
          <a:xfrm>
            <a:off x="2246400" y="3078000"/>
            <a:ext cx="1972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4" type="body"/>
          </p:nvPr>
        </p:nvSpPr>
        <p:spPr>
          <a:xfrm>
            <a:off x="4924800" y="3078000"/>
            <a:ext cx="1972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7"/>
          <p:cNvSpPr/>
          <p:nvPr/>
        </p:nvSpPr>
        <p:spPr>
          <a:xfrm>
            <a:off x="4921950" y="2925661"/>
            <a:ext cx="1974300" cy="1659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5" type="body"/>
          </p:nvPr>
        </p:nvSpPr>
        <p:spPr>
          <a:xfrm>
            <a:off x="360000" y="4276800"/>
            <a:ext cx="8388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terature Review Slide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0" y="1132225"/>
            <a:ext cx="9144000" cy="35310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8"/>
          <p:cNvSpPr/>
          <p:nvPr>
            <p:ph idx="3" type="pic"/>
          </p:nvPr>
        </p:nvSpPr>
        <p:spPr>
          <a:xfrm>
            <a:off x="6138600" y="1376375"/>
            <a:ext cx="3005400" cy="30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8"/>
          <p:cNvSpPr/>
          <p:nvPr/>
        </p:nvSpPr>
        <p:spPr>
          <a:xfrm>
            <a:off x="360000" y="1340950"/>
            <a:ext cx="5596500" cy="614700"/>
          </a:xfrm>
          <a:prstGeom prst="rect">
            <a:avLst/>
          </a:prstGeom>
          <a:solidFill>
            <a:srgbClr val="FFFFFF">
              <a:alpha val="22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60000" y="2173900"/>
            <a:ext cx="5596500" cy="614700"/>
          </a:xfrm>
          <a:prstGeom prst="rect">
            <a:avLst/>
          </a:prstGeom>
          <a:solidFill>
            <a:srgbClr val="FFFFFF">
              <a:alpha val="22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60000" y="3006850"/>
            <a:ext cx="5596500" cy="614700"/>
          </a:xfrm>
          <a:prstGeom prst="rect">
            <a:avLst/>
          </a:prstGeom>
          <a:solidFill>
            <a:srgbClr val="FFFFFF">
              <a:alpha val="22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60000" y="3839800"/>
            <a:ext cx="5596500" cy="614700"/>
          </a:xfrm>
          <a:prstGeom prst="rect">
            <a:avLst/>
          </a:prstGeom>
          <a:solidFill>
            <a:srgbClr val="FFFFFF">
              <a:alpha val="22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60000" y="1340950"/>
            <a:ext cx="68700" cy="6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60000" y="2173900"/>
            <a:ext cx="68700" cy="6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60000" y="3006850"/>
            <a:ext cx="68700" cy="6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60000" y="3839800"/>
            <a:ext cx="68700" cy="6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28400" y="1339200"/>
            <a:ext cx="552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428400" y="2174400"/>
            <a:ext cx="552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body"/>
          </p:nvPr>
        </p:nvSpPr>
        <p:spPr>
          <a:xfrm>
            <a:off x="428400" y="3006000"/>
            <a:ext cx="552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8"/>
          <p:cNvSpPr txBox="1"/>
          <p:nvPr>
            <p:ph idx="6" type="body"/>
          </p:nvPr>
        </p:nvSpPr>
        <p:spPr>
          <a:xfrm>
            <a:off x="428400" y="3841200"/>
            <a:ext cx="552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78000" y="529200"/>
            <a:ext cx="8388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earch Gap Slide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6310986" y="859851"/>
            <a:ext cx="1579596" cy="1579596"/>
          </a:xfrm>
          <a:custGeom>
            <a:rect b="b" l="l" r="r" t="t"/>
            <a:pathLst>
              <a:path extrusionOk="0" h="78626" w="78626">
                <a:moveTo>
                  <a:pt x="2595" y="1"/>
                </a:moveTo>
                <a:cubicBezTo>
                  <a:pt x="1165" y="1"/>
                  <a:pt x="0" y="1165"/>
                  <a:pt x="0" y="2595"/>
                </a:cubicBezTo>
                <a:lnTo>
                  <a:pt x="0" y="25146"/>
                </a:lnTo>
                <a:cubicBezTo>
                  <a:pt x="0" y="26637"/>
                  <a:pt x="1218" y="27726"/>
                  <a:pt x="2588" y="27726"/>
                </a:cubicBezTo>
                <a:cubicBezTo>
                  <a:pt x="2924" y="27726"/>
                  <a:pt x="3268" y="27661"/>
                  <a:pt x="3607" y="27520"/>
                </a:cubicBezTo>
                <a:cubicBezTo>
                  <a:pt x="5113" y="26896"/>
                  <a:pt x="6772" y="26546"/>
                  <a:pt x="8507" y="26546"/>
                </a:cubicBezTo>
                <a:cubicBezTo>
                  <a:pt x="15590" y="26546"/>
                  <a:pt x="21327" y="32313"/>
                  <a:pt x="21273" y="39404"/>
                </a:cubicBezTo>
                <a:cubicBezTo>
                  <a:pt x="21228" y="46328"/>
                  <a:pt x="15598" y="51989"/>
                  <a:pt x="8682" y="52080"/>
                </a:cubicBezTo>
                <a:cubicBezTo>
                  <a:pt x="8626" y="52081"/>
                  <a:pt x="8571" y="52081"/>
                  <a:pt x="8516" y="52081"/>
                </a:cubicBezTo>
                <a:cubicBezTo>
                  <a:pt x="6773" y="52081"/>
                  <a:pt x="5119" y="51733"/>
                  <a:pt x="3607" y="51106"/>
                </a:cubicBezTo>
                <a:cubicBezTo>
                  <a:pt x="3271" y="50966"/>
                  <a:pt x="2929" y="50902"/>
                  <a:pt x="2595" y="50902"/>
                </a:cubicBezTo>
                <a:cubicBezTo>
                  <a:pt x="1222" y="50902"/>
                  <a:pt x="0" y="52001"/>
                  <a:pt x="0" y="53495"/>
                </a:cubicBezTo>
                <a:lnTo>
                  <a:pt x="0" y="76031"/>
                </a:lnTo>
                <a:cubicBezTo>
                  <a:pt x="0" y="77462"/>
                  <a:pt x="1165" y="78626"/>
                  <a:pt x="2595" y="78626"/>
                </a:cubicBezTo>
                <a:lnTo>
                  <a:pt x="62457" y="78626"/>
                </a:lnTo>
                <a:cubicBezTo>
                  <a:pt x="71382" y="78626"/>
                  <a:pt x="78625" y="71390"/>
                  <a:pt x="78625" y="62458"/>
                </a:cubicBezTo>
                <a:lnTo>
                  <a:pt x="78625" y="2595"/>
                </a:lnTo>
                <a:cubicBezTo>
                  <a:pt x="78625" y="1165"/>
                  <a:pt x="77461" y="1"/>
                  <a:pt x="76023" y="1"/>
                </a:cubicBezTo>
                <a:lnTo>
                  <a:pt x="54202" y="1"/>
                </a:lnTo>
                <a:cubicBezTo>
                  <a:pt x="52506" y="1"/>
                  <a:pt x="51273" y="1606"/>
                  <a:pt x="51692" y="3249"/>
                </a:cubicBezTo>
                <a:cubicBezTo>
                  <a:pt x="51943" y="4254"/>
                  <a:pt x="52080" y="5304"/>
                  <a:pt x="52080" y="6384"/>
                </a:cubicBezTo>
                <a:cubicBezTo>
                  <a:pt x="52080" y="13435"/>
                  <a:pt x="46366" y="19151"/>
                  <a:pt x="39312" y="19151"/>
                </a:cubicBezTo>
                <a:cubicBezTo>
                  <a:pt x="39279" y="19151"/>
                  <a:pt x="39247" y="19151"/>
                  <a:pt x="39214" y="19151"/>
                </a:cubicBezTo>
                <a:cubicBezTo>
                  <a:pt x="32290" y="19105"/>
                  <a:pt x="26622" y="13460"/>
                  <a:pt x="26546" y="6536"/>
                </a:cubicBezTo>
                <a:cubicBezTo>
                  <a:pt x="26531" y="5387"/>
                  <a:pt x="26668" y="4277"/>
                  <a:pt x="26942" y="3219"/>
                </a:cubicBezTo>
                <a:cubicBezTo>
                  <a:pt x="27352" y="1591"/>
                  <a:pt x="26097" y="1"/>
                  <a:pt x="24408" y="1"/>
                </a:cubicBezTo>
                <a:close/>
              </a:path>
            </a:pathLst>
          </a:custGeom>
          <a:solidFill>
            <a:srgbClr val="BBD0FF">
              <a:alpha val="5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122913" y="475107"/>
            <a:ext cx="2008196" cy="1964340"/>
          </a:xfrm>
          <a:custGeom>
            <a:rect b="b" l="l" r="r" t="t"/>
            <a:pathLst>
              <a:path extrusionOk="0" h="97777" w="99960">
                <a:moveTo>
                  <a:pt x="39320" y="1"/>
                </a:moveTo>
                <a:cubicBezTo>
                  <a:pt x="39287" y="1"/>
                  <a:pt x="39254" y="1"/>
                  <a:pt x="39222" y="1"/>
                </a:cubicBezTo>
                <a:cubicBezTo>
                  <a:pt x="32291" y="55"/>
                  <a:pt x="26630" y="5692"/>
                  <a:pt x="26546" y="12616"/>
                </a:cubicBezTo>
                <a:cubicBezTo>
                  <a:pt x="26539" y="13765"/>
                  <a:pt x="26676" y="14876"/>
                  <a:pt x="26942" y="15933"/>
                </a:cubicBezTo>
                <a:cubicBezTo>
                  <a:pt x="27360" y="17569"/>
                  <a:pt x="26097" y="19152"/>
                  <a:pt x="24408" y="19152"/>
                </a:cubicBezTo>
                <a:lnTo>
                  <a:pt x="2595" y="19152"/>
                </a:lnTo>
                <a:cubicBezTo>
                  <a:pt x="1165" y="19152"/>
                  <a:pt x="1" y="20316"/>
                  <a:pt x="1" y="21746"/>
                </a:cubicBezTo>
                <a:lnTo>
                  <a:pt x="1" y="81609"/>
                </a:lnTo>
                <a:cubicBezTo>
                  <a:pt x="1" y="90541"/>
                  <a:pt x="7244" y="97777"/>
                  <a:pt x="16168" y="97777"/>
                </a:cubicBezTo>
                <a:lnTo>
                  <a:pt x="76031" y="97777"/>
                </a:lnTo>
                <a:cubicBezTo>
                  <a:pt x="77469" y="97777"/>
                  <a:pt x="78625" y="96613"/>
                  <a:pt x="78625" y="95182"/>
                </a:cubicBezTo>
                <a:lnTo>
                  <a:pt x="78625" y="72639"/>
                </a:lnTo>
                <a:cubicBezTo>
                  <a:pt x="78625" y="71150"/>
                  <a:pt x="79849" y="70046"/>
                  <a:pt x="81219" y="70046"/>
                </a:cubicBezTo>
                <a:cubicBezTo>
                  <a:pt x="81551" y="70046"/>
                  <a:pt x="81891" y="70110"/>
                  <a:pt x="82224" y="70249"/>
                </a:cubicBezTo>
                <a:cubicBezTo>
                  <a:pt x="83736" y="70884"/>
                  <a:pt x="85398" y="71232"/>
                  <a:pt x="87148" y="71232"/>
                </a:cubicBezTo>
                <a:cubicBezTo>
                  <a:pt x="87203" y="71232"/>
                  <a:pt x="87259" y="71232"/>
                  <a:pt x="87314" y="71231"/>
                </a:cubicBezTo>
                <a:cubicBezTo>
                  <a:pt x="94230" y="71140"/>
                  <a:pt x="99853" y="65479"/>
                  <a:pt x="99906" y="58563"/>
                </a:cubicBezTo>
                <a:cubicBezTo>
                  <a:pt x="99959" y="51464"/>
                  <a:pt x="94223" y="45697"/>
                  <a:pt x="87139" y="45697"/>
                </a:cubicBezTo>
                <a:cubicBezTo>
                  <a:pt x="85404" y="45697"/>
                  <a:pt x="83746" y="46047"/>
                  <a:pt x="82239" y="46671"/>
                </a:cubicBezTo>
                <a:cubicBezTo>
                  <a:pt x="81901" y="46812"/>
                  <a:pt x="81556" y="46877"/>
                  <a:pt x="81220" y="46877"/>
                </a:cubicBezTo>
                <a:cubicBezTo>
                  <a:pt x="79848" y="46877"/>
                  <a:pt x="78625" y="45788"/>
                  <a:pt x="78625" y="44297"/>
                </a:cubicBezTo>
                <a:lnTo>
                  <a:pt x="78625" y="21746"/>
                </a:lnTo>
                <a:cubicBezTo>
                  <a:pt x="78625" y="20316"/>
                  <a:pt x="77469" y="19152"/>
                  <a:pt x="76039" y="19152"/>
                </a:cubicBezTo>
                <a:lnTo>
                  <a:pt x="54203" y="19152"/>
                </a:lnTo>
                <a:cubicBezTo>
                  <a:pt x="52506" y="19152"/>
                  <a:pt x="51281" y="17554"/>
                  <a:pt x="51692" y="15910"/>
                </a:cubicBezTo>
                <a:cubicBezTo>
                  <a:pt x="51951" y="14906"/>
                  <a:pt x="52080" y="13849"/>
                  <a:pt x="52080" y="12768"/>
                </a:cubicBezTo>
                <a:cubicBezTo>
                  <a:pt x="52080" y="5717"/>
                  <a:pt x="46366" y="1"/>
                  <a:pt x="39320" y="1"/>
                </a:cubicBezTo>
                <a:close/>
              </a:path>
            </a:pathLst>
          </a:cu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3567600" y="1112400"/>
            <a:ext cx="2174400" cy="10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Medium"/>
              <a:buNone/>
              <a:defRPr sz="1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2" type="title"/>
          </p:nvPr>
        </p:nvSpPr>
        <p:spPr>
          <a:xfrm>
            <a:off x="954000" y="2440800"/>
            <a:ext cx="21744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 Medium"/>
              <a:buNone/>
              <a:defRPr sz="14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3" type="title"/>
          </p:nvPr>
        </p:nvSpPr>
        <p:spPr>
          <a:xfrm>
            <a:off x="6012000" y="2440800"/>
            <a:ext cx="21744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 Medium"/>
              <a:buNone/>
              <a:defRPr sz="14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954000" y="2880000"/>
            <a:ext cx="21744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19"/>
          <p:cNvSpPr txBox="1"/>
          <p:nvPr>
            <p:ph idx="4" type="body"/>
          </p:nvPr>
        </p:nvSpPr>
        <p:spPr>
          <a:xfrm>
            <a:off x="6012000" y="2880000"/>
            <a:ext cx="21744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earch Data Slide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372863" y="654263"/>
            <a:ext cx="8386800" cy="18003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84338" y="2368838"/>
            <a:ext cx="2096700" cy="2120400"/>
          </a:xfrm>
          <a:prstGeom prst="rect">
            <a:avLst/>
          </a:prstGeom>
          <a:solidFill>
            <a:srgbClr val="BBD0FF">
              <a:alpha val="22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81038" y="2368838"/>
            <a:ext cx="2096700" cy="2120400"/>
          </a:xfrm>
          <a:prstGeom prst="rect">
            <a:avLst/>
          </a:prstGeom>
          <a:solidFill>
            <a:srgbClr val="BBD0FF">
              <a:alpha val="6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577738" y="2368838"/>
            <a:ext cx="2096700" cy="2120400"/>
          </a:xfrm>
          <a:prstGeom prst="rect">
            <a:avLst/>
          </a:prstGeom>
          <a:solidFill>
            <a:srgbClr val="BBD0FF">
              <a:alpha val="22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674438" y="2368838"/>
            <a:ext cx="2096700" cy="2120400"/>
          </a:xfrm>
          <a:prstGeom prst="rect">
            <a:avLst/>
          </a:prstGeom>
          <a:solidFill>
            <a:srgbClr val="BBD0FF">
              <a:alpha val="6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74400" y="1328400"/>
            <a:ext cx="8388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Medium"/>
              <a:buNone/>
              <a:defRPr sz="1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2" type="title"/>
          </p:nvPr>
        </p:nvSpPr>
        <p:spPr>
          <a:xfrm>
            <a:off x="446400" y="2908800"/>
            <a:ext cx="1944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 Medium"/>
              <a:buNone/>
              <a:defRPr sz="14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3" type="title"/>
          </p:nvPr>
        </p:nvSpPr>
        <p:spPr>
          <a:xfrm>
            <a:off x="2545200" y="2908800"/>
            <a:ext cx="1944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 Medium"/>
              <a:buNone/>
              <a:defRPr sz="14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4" type="title"/>
          </p:nvPr>
        </p:nvSpPr>
        <p:spPr>
          <a:xfrm>
            <a:off x="4644000" y="2908800"/>
            <a:ext cx="1944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 Medium"/>
              <a:buNone/>
              <a:defRPr sz="14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5" type="title"/>
          </p:nvPr>
        </p:nvSpPr>
        <p:spPr>
          <a:xfrm>
            <a:off x="6739200" y="2908800"/>
            <a:ext cx="19440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 Medium"/>
              <a:buNone/>
              <a:defRPr sz="14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32000" y="3358800"/>
            <a:ext cx="1972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20"/>
          <p:cNvSpPr txBox="1"/>
          <p:nvPr>
            <p:ph idx="6" type="body"/>
          </p:nvPr>
        </p:nvSpPr>
        <p:spPr>
          <a:xfrm>
            <a:off x="2530800" y="3358800"/>
            <a:ext cx="1972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20"/>
          <p:cNvSpPr txBox="1"/>
          <p:nvPr>
            <p:ph idx="7" type="body"/>
          </p:nvPr>
        </p:nvSpPr>
        <p:spPr>
          <a:xfrm>
            <a:off x="4629600" y="3358800"/>
            <a:ext cx="1972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20"/>
          <p:cNvSpPr txBox="1"/>
          <p:nvPr>
            <p:ph idx="8" type="body"/>
          </p:nvPr>
        </p:nvSpPr>
        <p:spPr>
          <a:xfrm>
            <a:off x="6724800" y="3358800"/>
            <a:ext cx="1972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 Slide">
  <p:cSld name="CUSTOM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>
            <p:ph idx="2" type="pic"/>
          </p:nvPr>
        </p:nvSpPr>
        <p:spPr>
          <a:xfrm>
            <a:off x="360000" y="360000"/>
            <a:ext cx="1888800" cy="18888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1"/>
          <p:cNvSpPr/>
          <p:nvPr>
            <p:ph idx="3" type="pic"/>
          </p:nvPr>
        </p:nvSpPr>
        <p:spPr>
          <a:xfrm>
            <a:off x="360000" y="2417425"/>
            <a:ext cx="1515900" cy="2245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1"/>
          <p:cNvSpPr/>
          <p:nvPr>
            <p:ph idx="4" type="pic"/>
          </p:nvPr>
        </p:nvSpPr>
        <p:spPr>
          <a:xfrm>
            <a:off x="2085025" y="2417425"/>
            <a:ext cx="1838400" cy="22458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1"/>
          <p:cNvSpPr/>
          <p:nvPr>
            <p:ph idx="5" type="pic"/>
          </p:nvPr>
        </p:nvSpPr>
        <p:spPr>
          <a:xfrm>
            <a:off x="2407650" y="1248375"/>
            <a:ext cx="1515900" cy="9975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1"/>
          <p:cNvSpPr/>
          <p:nvPr>
            <p:ph idx="6" type="pic"/>
          </p:nvPr>
        </p:nvSpPr>
        <p:spPr>
          <a:xfrm>
            <a:off x="2407650" y="360000"/>
            <a:ext cx="1515900" cy="7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0" y="1068750"/>
            <a:ext cx="41748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0" y="1795950"/>
            <a:ext cx="41748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>
            <a:off x="9008600" y="1069050"/>
            <a:ext cx="134700" cy="30408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2225250" y="715425"/>
            <a:ext cx="4693500" cy="3129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2481300" y="1247350"/>
            <a:ext cx="41814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Medium"/>
              <a:buNone/>
              <a:defRPr sz="1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2481300" y="2221150"/>
            <a:ext cx="41748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you Slide">
  <p:cSld name="CUSTOM_3">
    <p:bg>
      <p:bgPr>
        <a:solidFill>
          <a:srgbClr val="BBD0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484600" y="2040750"/>
            <a:ext cx="4174800" cy="10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x">
  <p:cSld name="TITLE_AND_BOD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5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6952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74" name="Google Shape;174;p25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566250" y="1188300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26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0" y="0"/>
            <a:ext cx="9144000" cy="116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566250" y="13772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27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28"/>
          <p:cNvSpPr txBox="1"/>
          <p:nvPr>
            <p:ph idx="3" type="body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28"/>
          <p:cNvSpPr txBox="1"/>
          <p:nvPr>
            <p:ph idx="4" type="body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" name="Google Shape;195;p28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">
  <p:cSld name="TITLE_AND_BODY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3322875" y="2231075"/>
            <a:ext cx="2418600" cy="233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6079500" y="2231075"/>
            <a:ext cx="2418600" cy="233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45900" y="2231075"/>
            <a:ext cx="2418600" cy="233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250" y="1839326"/>
            <a:ext cx="2577903" cy="2635502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</p:pic>
      <p:pic>
        <p:nvPicPr>
          <p:cNvPr id="205" name="Google Shape;2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83050" y="1839326"/>
            <a:ext cx="2577903" cy="2635502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</p:pic>
      <p:pic>
        <p:nvPicPr>
          <p:cNvPr id="206" name="Google Shape;20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99850" y="1839326"/>
            <a:ext cx="2577903" cy="2635502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</p:pic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29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9" name="Google Shape;209;p29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" name="Google Shape;210;p29"/>
          <p:cNvSpPr txBox="1"/>
          <p:nvPr/>
        </p:nvSpPr>
        <p:spPr>
          <a:xfrm>
            <a:off x="1707900" y="171395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422450" y="171395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7137000" y="171395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">
  <p:cSld name="TITLE_AND_BODY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298825" y="91900"/>
            <a:ext cx="8544600" cy="25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0" y="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3322875" y="2231075"/>
            <a:ext cx="2418600" cy="233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6079500" y="2231075"/>
            <a:ext cx="2418600" cy="233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645900" y="2231075"/>
            <a:ext cx="2418600" cy="233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250" y="1839326"/>
            <a:ext cx="2577903" cy="2635502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</p:pic>
      <p:pic>
        <p:nvPicPr>
          <p:cNvPr id="222" name="Google Shape;22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83050" y="1839326"/>
            <a:ext cx="2577903" cy="2635502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</p:pic>
      <p:pic>
        <p:nvPicPr>
          <p:cNvPr id="223" name="Google Shape;22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99850" y="1839326"/>
            <a:ext cx="2577903" cy="2635502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</p:pic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30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" name="Google Shape;226;p30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30"/>
          <p:cNvSpPr txBox="1"/>
          <p:nvPr/>
        </p:nvSpPr>
        <p:spPr>
          <a:xfrm>
            <a:off x="1707900" y="171395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422450" y="171395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7137000" y="171395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2" type="body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3" type="body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4" type="subTitle"/>
          </p:nvPr>
        </p:nvSpPr>
        <p:spPr>
          <a:xfrm>
            <a:off x="812325" y="1803600"/>
            <a:ext cx="20901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 SemiBold"/>
              <a:buNone/>
              <a:defRPr sz="2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6" type="subTitle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645900" y="2231075"/>
            <a:ext cx="2418600" cy="23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6079500" y="2231075"/>
            <a:ext cx="2418600" cy="2337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3358950" y="2231075"/>
            <a:ext cx="2418600" cy="233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298825" y="91900"/>
            <a:ext cx="8544600" cy="25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0" y="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573750" y="1730775"/>
            <a:ext cx="2567400" cy="271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5999850" y="1730775"/>
            <a:ext cx="2567400" cy="271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3286800" y="1730775"/>
            <a:ext cx="2567400" cy="271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693150" y="1994900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32"/>
          <p:cNvSpPr txBox="1"/>
          <p:nvPr>
            <p:ph idx="2" type="body"/>
          </p:nvPr>
        </p:nvSpPr>
        <p:spPr>
          <a:xfrm>
            <a:off x="3406200" y="1994925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32"/>
          <p:cNvSpPr txBox="1"/>
          <p:nvPr>
            <p:ph idx="3" type="body"/>
          </p:nvPr>
        </p:nvSpPr>
        <p:spPr>
          <a:xfrm>
            <a:off x="6124500" y="1994925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">
  <p:cSld name="TITLE_AND_BODY_1_2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ter"/>
              <a:buChar char="✓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33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✕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33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62" name="Google Shape;262;p33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/>
          <p:nvPr/>
        </p:nvSpPr>
        <p:spPr>
          <a:xfrm>
            <a:off x="581025" y="1704975"/>
            <a:ext cx="8011500" cy="35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67" name="Google Shape;267;p35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269" name="Google Shape;269;p35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5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1" name="Google Shape;271;p35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35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rgbClr val="3EABCA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rgbClr val="3EABCA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rgbClr val="3EABCA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/>
          <p:nvPr/>
        </p:nvSpPr>
        <p:spPr>
          <a:xfrm>
            <a:off x="6896100" y="-28575"/>
            <a:ext cx="22479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1652100" y="1809750"/>
            <a:ext cx="6105600" cy="2209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9" name="Google Shape;279;p36"/>
          <p:cNvSpPr/>
          <p:nvPr>
            <p:ph idx="2" type="pic"/>
          </p:nvPr>
        </p:nvSpPr>
        <p:spPr>
          <a:xfrm>
            <a:off x="566250" y="1781175"/>
            <a:ext cx="2238300" cy="223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201650" y="2350797"/>
            <a:ext cx="38574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1" name="Google Shape;281;p36"/>
          <p:cNvSpPr txBox="1"/>
          <p:nvPr>
            <p:ph idx="3" type="subTitle"/>
          </p:nvPr>
        </p:nvSpPr>
        <p:spPr>
          <a:xfrm>
            <a:off x="3201650" y="2029802"/>
            <a:ext cx="38574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4" type="body"/>
          </p:nvPr>
        </p:nvSpPr>
        <p:spPr>
          <a:xfrm>
            <a:off x="3201650" y="2671800"/>
            <a:ext cx="3857400" cy="1275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">
  <p:cSld name="CUSTOM_23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5" name="Google Shape;285;p37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3EABCA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rgbClr val="3EABCA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3EABCA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rgbClr val="3EABCA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erif Medium"/>
              <a:buNone/>
              <a:defRPr sz="2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81000"/>
          </a:xfrm>
          <a:prstGeom prst="rect">
            <a:avLst/>
          </a:prstGeom>
          <a:solidFill>
            <a:srgbClr val="FFD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5056825"/>
            <a:ext cx="9144000" cy="81000"/>
          </a:xfrm>
          <a:prstGeom prst="rect">
            <a:avLst/>
          </a:prstGeom>
          <a:solidFill>
            <a:srgbClr val="FFD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27">
          <p15:clr>
            <a:srgbClr val="E46962"/>
          </p15:clr>
        </p15:guide>
        <p15:guide id="4" pos="5510">
          <p15:clr>
            <a:srgbClr val="E46962"/>
          </p15:clr>
        </p15:guide>
        <p15:guide id="5" orient="horz" pos="227">
          <p15:clr>
            <a:srgbClr val="E46962"/>
          </p15:clr>
        </p15:guide>
        <p15:guide id="6" orient="horz" pos="2937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5265600" y="618150"/>
            <a:ext cx="647100" cy="6471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 rot="10800000">
            <a:off x="8145900" y="3889950"/>
            <a:ext cx="647100" cy="6471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72025" y="3256175"/>
            <a:ext cx="4621800" cy="12081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idx="4294967295" type="subTitle"/>
          </p:nvPr>
        </p:nvSpPr>
        <p:spPr>
          <a:xfrm>
            <a:off x="689700" y="3286825"/>
            <a:ext cx="42048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-GB" sz="1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 b="1" sz="1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8"/>
          <p:cNvSpPr txBox="1"/>
          <p:nvPr>
            <p:ph idx="4294967295" type="subTitle"/>
          </p:nvPr>
        </p:nvSpPr>
        <p:spPr>
          <a:xfrm>
            <a:off x="360000" y="3574275"/>
            <a:ext cx="46218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Jahid Hasan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ID : 222-115-116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 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Abdullah Mohammed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ID : 222-115-116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Takbir Ali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ID : 222-115-109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8"/>
          <p:cNvSpPr txBox="1"/>
          <p:nvPr>
            <p:ph idx="4294967295" type="ctrTitle"/>
          </p:nvPr>
        </p:nvSpPr>
        <p:spPr>
          <a:xfrm>
            <a:off x="360000" y="1277800"/>
            <a:ext cx="4767300" cy="10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F0F0F"/>
                </a:solidFill>
                <a:latin typeface="Space Grotesk"/>
                <a:ea typeface="Space Grotesk"/>
                <a:cs typeface="Space Grotesk"/>
                <a:sym typeface="Space Grotesk"/>
              </a:rPr>
              <a:t>TriForce </a:t>
            </a:r>
            <a:r>
              <a:rPr b="1" lang="en-GB" sz="3000">
                <a:latin typeface="Space Grotesk"/>
                <a:ea typeface="Space Grotesk"/>
                <a:cs typeface="Space Grotesk"/>
                <a:sym typeface="Space Grotesk"/>
              </a:rPr>
              <a:t>ATM </a:t>
            </a:r>
            <a:r>
              <a:rPr b="1" lang="en-GB" sz="3000">
                <a:latin typeface="Space Grotesk"/>
                <a:ea typeface="Space Grotesk"/>
                <a:cs typeface="Space Grotesk"/>
                <a:sym typeface="Space Grotesk"/>
              </a:rPr>
              <a:t>Machine </a:t>
            </a:r>
            <a:endParaRPr b="1" sz="3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0" name="Google Shape;300;p38"/>
          <p:cNvSpPr txBox="1"/>
          <p:nvPr>
            <p:ph idx="4294967295" type="subTitle"/>
          </p:nvPr>
        </p:nvSpPr>
        <p:spPr>
          <a:xfrm>
            <a:off x="360000" y="2243750"/>
            <a:ext cx="4621800" cy="4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 in Three, Banking with Ease!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75" y="706139"/>
            <a:ext cx="3731225" cy="37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2484600" y="2040750"/>
            <a:ext cx="4174800" cy="10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You! 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>
            <a:off x="8075" y="978550"/>
            <a:ext cx="3469500" cy="4164900"/>
          </a:xfrm>
          <a:prstGeom prst="rect">
            <a:avLst/>
          </a:prstGeom>
          <a:solidFill>
            <a:srgbClr val="BBD0FF">
              <a:alpha val="22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>
            <p:ph idx="4294967295" type="ctrTitle"/>
          </p:nvPr>
        </p:nvSpPr>
        <p:spPr>
          <a:xfrm>
            <a:off x="3627250" y="1069050"/>
            <a:ext cx="51195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Space Grotesk Medium"/>
                <a:ea typeface="Space Grotesk Medium"/>
                <a:cs typeface="Space Grotesk Medium"/>
                <a:sym typeface="Space Grotesk Medium"/>
              </a:rPr>
              <a:t>Introduction</a:t>
            </a:r>
            <a:endParaRPr sz="2400"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9008600" y="1069050"/>
            <a:ext cx="134700" cy="3040800"/>
          </a:xfrm>
          <a:prstGeom prst="rect">
            <a:avLst/>
          </a:prstGeom>
          <a:solidFill>
            <a:srgbClr val="BB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>
            <p:ph idx="4294967295" type="subTitle"/>
          </p:nvPr>
        </p:nvSpPr>
        <p:spPr>
          <a:xfrm>
            <a:off x="3627250" y="1520550"/>
            <a:ext cx="5119500" cy="22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ATM (Automated Teller Machine) system is designed with user’s account and password , </a:t>
            </a:r>
            <a:r>
              <a:rPr lang="en-GB" sz="1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</a:t>
            </a:r>
            <a:r>
              <a:rPr lang="en-GB" sz="1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account , with that user are able to withdraw deposit and view </a:t>
            </a:r>
            <a:r>
              <a:rPr lang="en-GB" sz="1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en-GB" sz="1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account balance 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7801" y="800425"/>
            <a:ext cx="2744074" cy="404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idx="4294967295" type="ctrTitle"/>
          </p:nvPr>
        </p:nvSpPr>
        <p:spPr>
          <a:xfrm>
            <a:off x="378600" y="840450"/>
            <a:ext cx="83868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F0F0F"/>
                </a:solidFill>
                <a:latin typeface="Space Grotesk"/>
                <a:ea typeface="Space Grotesk"/>
                <a:cs typeface="Space Grotesk"/>
                <a:sym typeface="Space Grotesk"/>
              </a:rPr>
              <a:t>Code Structure</a:t>
            </a:r>
            <a:endParaRPr b="1" sz="24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6" name="Google Shape;316;p40"/>
          <p:cNvSpPr txBox="1"/>
          <p:nvPr>
            <p:ph idx="4294967295" type="subTitle"/>
          </p:nvPr>
        </p:nvSpPr>
        <p:spPr>
          <a:xfrm>
            <a:off x="360000" y="1510175"/>
            <a:ext cx="83868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 is organized into a package , reflecting a modular structure.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0"/>
          <p:cNvSpPr txBox="1"/>
          <p:nvPr>
            <p:ph idx="4294967295" type="subTitle"/>
          </p:nvPr>
        </p:nvSpPr>
        <p:spPr>
          <a:xfrm>
            <a:off x="1399200" y="2179900"/>
            <a:ext cx="73476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Class:</a:t>
            </a:r>
            <a:r>
              <a:rPr lang="en-GB" sz="12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Manages individual customer accounts, providing methods for account operations such as withdrawals, deposits, and balance inquiries.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0"/>
          <p:cNvSpPr txBox="1"/>
          <p:nvPr>
            <p:ph idx="4294967295" type="subTitle"/>
          </p:nvPr>
        </p:nvSpPr>
        <p:spPr>
          <a:xfrm>
            <a:off x="1399200" y="2866075"/>
            <a:ext cx="73476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OptionMenu Class:</a:t>
            </a:r>
            <a:r>
              <a:rPr lang="en-GB" sz="12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Handles user interactions by implementing login functionality and offering a menu system for selecting different account types and conducting transactions.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0"/>
          <p:cNvSpPr txBox="1"/>
          <p:nvPr>
            <p:ph idx="4294967295" type="subTitle"/>
          </p:nvPr>
        </p:nvSpPr>
        <p:spPr>
          <a:xfrm>
            <a:off x="1399200" y="3552300"/>
            <a:ext cx="73476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Class:</a:t>
            </a:r>
            <a:r>
              <a:rPr lang="en-GB" sz="12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Serves as the main class to initiate the ATM system, creating an instance of the </a:t>
            </a:r>
            <a:r>
              <a:rPr lang="en-GB" sz="9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OptionMenu</a:t>
            </a:r>
            <a:r>
              <a:rPr lang="en-GB" sz="12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Interaction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1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getLogin</a:t>
            </a: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in the </a:t>
            </a:r>
            <a:r>
              <a:rPr lang="en-GB" sz="11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OptionMenu</a:t>
            </a: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responsible for authenticating users. It prompts users to enter their customer number and PIN, handling potential exceptions related to invalid input.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1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ensures that only numerical input is accepted during the login process, enhancing the robustness of the authentication mechanism.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1"/>
          <p:cNvSpPr txBox="1"/>
          <p:nvPr>
            <p:ph idx="3" type="subTitle"/>
          </p:nvPr>
        </p:nvSpPr>
        <p:spPr>
          <a:xfrm>
            <a:off x="6952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User Authentication with getLogin Method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41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Enhancing Robustness with Exception Handling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Account Operations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</a:t>
            </a: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manages account information and transactions. It includes methods for calculating withdrawals, deposits, and retrieving account balances.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numbers and corresponding PINs are stored in a </a:t>
            </a:r>
            <a:r>
              <a:rPr lang="en-GB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providing an efficient and secure way to validate user credentials.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2"/>
          <p:cNvSpPr txBox="1"/>
          <p:nvPr>
            <p:ph idx="3" type="subTitle"/>
          </p:nvPr>
        </p:nvSpPr>
        <p:spPr>
          <a:xfrm>
            <a:off x="6952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Managing Account Information and Transactions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37" name="Google Shape;337;p42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Efficient and Secure User Credential Validation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 System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OptionMenu</a:t>
            </a: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orchestrates user interactions by presenting a menu system. It guides users through account type selection (checking or saving) and specific account operations (view balance, withdraw, deposit, or exit).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3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flow of the program seamlessly transitions from login to account type selection, maintaining an intuitive user experience.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3"/>
          <p:cNvSpPr txBox="1"/>
          <p:nvPr>
            <p:ph idx="3" type="subTitle"/>
          </p:nvPr>
        </p:nvSpPr>
        <p:spPr>
          <a:xfrm>
            <a:off x="6730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Orchestrating User Interactions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46" name="Google Shape;346;p43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D9EEB"/>
                </a:solidFill>
              </a:rPr>
              <a:t>Account Type Selection and Operations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/>
          <p:nvPr/>
        </p:nvSpPr>
        <p:spPr>
          <a:xfrm>
            <a:off x="0" y="498325"/>
            <a:ext cx="4286100" cy="4645200"/>
          </a:xfrm>
          <a:prstGeom prst="rect">
            <a:avLst/>
          </a:prstGeom>
          <a:solidFill>
            <a:srgbClr val="BBD0FF">
              <a:alpha val="22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7505" r="27505" t="0"/>
          <a:stretch/>
        </p:blipFill>
        <p:spPr>
          <a:xfrm>
            <a:off x="360000" y="2417425"/>
            <a:ext cx="1515899" cy="2245800"/>
          </a:xfrm>
          <a:prstGeom prst="rect">
            <a:avLst/>
          </a:prstGeom>
        </p:spPr>
      </p:pic>
      <p:pic>
        <p:nvPicPr>
          <p:cNvPr id="353" name="Google Shape;353;p44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22718" r="22723" t="0"/>
          <a:stretch/>
        </p:blipFill>
        <p:spPr>
          <a:xfrm>
            <a:off x="2085025" y="2417425"/>
            <a:ext cx="1838403" cy="2245800"/>
          </a:xfrm>
          <a:prstGeom prst="rect">
            <a:avLst/>
          </a:prstGeom>
        </p:spPr>
      </p:pic>
      <p:pic>
        <p:nvPicPr>
          <p:cNvPr id="354" name="Google Shape;354;p44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641" l="0" r="0" t="631"/>
          <a:stretch/>
        </p:blipFill>
        <p:spPr>
          <a:xfrm>
            <a:off x="2407650" y="1248375"/>
            <a:ext cx="1515899" cy="997501"/>
          </a:xfrm>
          <a:prstGeom prst="rect">
            <a:avLst/>
          </a:prstGeom>
        </p:spPr>
      </p:pic>
      <p:sp>
        <p:nvSpPr>
          <p:cNvPr id="355" name="Google Shape;355;p44"/>
          <p:cNvSpPr txBox="1"/>
          <p:nvPr>
            <p:ph type="title"/>
          </p:nvPr>
        </p:nvSpPr>
        <p:spPr>
          <a:xfrm>
            <a:off x="4572000" y="1068750"/>
            <a:ext cx="41748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</a:rPr>
              <a:t>Conclusion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4572000" y="1795950"/>
            <a:ext cx="4174800" cy="22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summary, the ATM system encompasses fundamental banking operations, fostering ease of use and security. Key features include a structured codebase, user-friendly interfaces, and robust authentication mechanisms.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360000"/>
            <a:ext cx="1686350" cy="18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2417550"/>
            <a:ext cx="3621175" cy="22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2775" y="498325"/>
            <a:ext cx="1838400" cy="17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490850" y="933300"/>
            <a:ext cx="8256000" cy="3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latin typeface="Space Grotesk"/>
                <a:ea typeface="Space Grotesk"/>
                <a:cs typeface="Space Grotesk"/>
                <a:sym typeface="Space Grotesk"/>
              </a:rPr>
              <a:t>Let’s Run </a:t>
            </a:r>
            <a:endParaRPr b="1" sz="53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latin typeface="Space Grotesk"/>
                <a:ea typeface="Space Grotesk"/>
                <a:cs typeface="Space Grotesk"/>
                <a:sym typeface="Space Grotesk"/>
              </a:rPr>
              <a:t>The </a:t>
            </a:r>
            <a:endParaRPr b="1" sz="53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solidFill>
                  <a:srgbClr val="0F0F0F"/>
                </a:solidFill>
                <a:latin typeface="Space Grotesk"/>
                <a:ea typeface="Space Grotesk"/>
                <a:cs typeface="Space Grotesk"/>
                <a:sym typeface="Space Grotesk"/>
              </a:rPr>
              <a:t>“ TriForce </a:t>
            </a:r>
            <a:r>
              <a:rPr b="1" lang="en-GB" sz="5300">
                <a:latin typeface="Space Grotesk"/>
                <a:ea typeface="Space Grotesk"/>
                <a:cs typeface="Space Grotesk"/>
                <a:sym typeface="Space Grotesk"/>
              </a:rPr>
              <a:t>ATM Machine ” </a:t>
            </a:r>
            <a:endParaRPr b="1" sz="53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 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/>
          <p:nvPr/>
        </p:nvSpPr>
        <p:spPr>
          <a:xfrm>
            <a:off x="2032650" y="533400"/>
            <a:ext cx="5139600" cy="3533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BD0FF">
              <a:alpha val="22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6"/>
          <p:cNvSpPr txBox="1"/>
          <p:nvPr>
            <p:ph type="title"/>
          </p:nvPr>
        </p:nvSpPr>
        <p:spPr>
          <a:xfrm>
            <a:off x="2481300" y="1247350"/>
            <a:ext cx="41814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Now, It’s time to questions and discussions.</a:t>
            </a:r>
            <a:endParaRPr sz="2200"/>
          </a:p>
        </p:txBody>
      </p:sp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2481300" y="2221150"/>
            <a:ext cx="4174800" cy="11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Please feel free to ask any queries or share your thoughts.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AI Simple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