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5" r:id="rId5"/>
    <p:sldId id="266" r:id="rId6"/>
    <p:sldId id="267" r:id="rId7"/>
    <p:sldId id="263" r:id="rId8"/>
    <p:sldId id="264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139" y="1177343"/>
            <a:ext cx="8825658" cy="3329581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Project Mid Presentation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CSE 465.1</a:t>
            </a:r>
            <a: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Heart Disease Prediction</a:t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Shakil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Ahmed(1520789042)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</a:t>
            </a:r>
            <a:r>
              <a:rPr lang="en-US" sz="4000" b="1" dirty="0" smtClean="0"/>
              <a:t>Future Task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343" y="152488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Accuracy Check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Best Classifier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Confusion Matrix , ROC and AUC curve          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Splitting the dataset into training dataset and testing dataset.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of the Trained model with the test dataset.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 Random Forest Algorithm , Support Vector Machine.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                            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Introduction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goal of this project is to predict the presence of heart disease.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has a total of 303 rows.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total 13 features along with one target value which we will train the models to find.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dataset is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collected from </a:t>
            </a:r>
            <a:r>
              <a:rPr lang="en-US" sz="2800" dirty="0">
                <a:hlinkClick r:id="rId2"/>
              </a:rPr>
              <a:t>https://www.kaggle.com/ronitf/heart-disease-uci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5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Task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Successfully read data from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Reviewed all the data.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Checked max, mean,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min,std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Checked type of data.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 the data by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ploting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043189"/>
            <a:ext cx="5687219" cy="3915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2390" y="5280338"/>
            <a:ext cx="609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Reading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38" y="798491"/>
            <a:ext cx="7353837" cy="4259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7138" y="5473521"/>
            <a:ext cx="72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Information of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47" y="1120462"/>
            <a:ext cx="7259063" cy="39022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4411" y="5370490"/>
            <a:ext cx="685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Description of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1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8" y="914213"/>
            <a:ext cx="7773485" cy="4591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1685" y="5962918"/>
            <a:ext cx="722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Ratio of how many people have heart disease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8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57" y="1166661"/>
            <a:ext cx="7897327" cy="4086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8045" y="5434885"/>
            <a:ext cx="78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Male </a:t>
            </a:r>
            <a:r>
              <a:rPr lang="en-US" dirty="0" err="1" smtClean="0"/>
              <a:t>vs</a:t>
            </a:r>
            <a:r>
              <a:rPr lang="en-US" dirty="0" smtClean="0"/>
              <a:t> Female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4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Problems faced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Heard to evaluate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Difficult to understand the dataset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Difficulty in pointing out the relations of the attributes with the target value.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8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200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              Project Mid Presentation                            CSE 465.1                Heart Disease Prediction                          Shakil Ahmed(1520789042) </vt:lpstr>
      <vt:lpstr>                       Introduction</vt:lpstr>
      <vt:lpstr>                          Task Done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Problems faced </vt:lpstr>
      <vt:lpstr>                     Future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465.1        Heart Disease Prediction                  Shakil Ahmed(1520789042)</dc:title>
  <dc:creator>User</dc:creator>
  <cp:lastModifiedBy>User</cp:lastModifiedBy>
  <cp:revision>19</cp:revision>
  <dcterms:created xsi:type="dcterms:W3CDTF">2019-12-01T18:18:13Z</dcterms:created>
  <dcterms:modified xsi:type="dcterms:W3CDTF">2019-12-02T09:20:14Z</dcterms:modified>
</cp:coreProperties>
</file>